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3" r:id="rId6"/>
    <p:sldId id="261" r:id="rId7"/>
    <p:sldId id="262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5" r:id="rId18"/>
    <p:sldId id="273" r:id="rId19"/>
    <p:sldId id="277" r:id="rId20"/>
    <p:sldId id="279" r:id="rId21"/>
    <p:sldId id="276" r:id="rId2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691" autoAdjust="0"/>
    <p:restoredTop sz="94660"/>
  </p:normalViewPr>
  <p:slideViewPr>
    <p:cSldViewPr snapToGrid="0">
      <p:cViewPr varScale="1">
        <p:scale>
          <a:sx n="57" d="100"/>
          <a:sy n="57" d="100"/>
        </p:scale>
        <p:origin x="192" y="1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7DB141-181C-4799-81C6-67F5690EF1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2FEB626-3D48-4841-AD5A-59F98E00C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4207BC-961A-4112-BC95-750E1165A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B67CA-B381-48BD-962F-FB383C7DDDC4}" type="datetimeFigureOut">
              <a:rPr lang="es-MX" smtClean="0"/>
              <a:t>18/06/18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EEEA26-B1BF-4E40-AE41-3993848D9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30C7BA-C675-4059-8604-924BD243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EEDC6-C360-4D57-8715-557B20B280C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4755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96BDF0-3B98-461B-A981-FF07CAF2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297E724-92AF-43A5-BEBA-86B65E8C40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BB9683-1544-4111-8EFD-EFA47E67E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B67CA-B381-48BD-962F-FB383C7DDDC4}" type="datetimeFigureOut">
              <a:rPr lang="es-MX" smtClean="0"/>
              <a:t>18/06/18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541890-A287-4673-B6A5-AC873067E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F0A9F3-6584-48EF-8899-AFEE7F515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EEDC6-C360-4D57-8715-557B20B280C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5869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FEAFE38-DA85-4F5C-BF56-6A4B5261FE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3A7CE7A-144D-40F3-B174-81312D8FE4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6B16A9-576E-4F40-A51F-2EFFBCEC4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B67CA-B381-48BD-962F-FB383C7DDDC4}" type="datetimeFigureOut">
              <a:rPr lang="es-MX" smtClean="0"/>
              <a:t>18/06/18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0E831D-B95A-4870-8750-2CE224F54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71FF79-863B-4EF8-B508-8CDE5AE34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EEDC6-C360-4D57-8715-557B20B280C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010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0F9F56-426C-4823-92B1-5B19548B3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42ADDB-9696-48A2-81E3-71B967ABA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E4C9C0-D202-4795-8194-3495D761C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B67CA-B381-48BD-962F-FB383C7DDDC4}" type="datetimeFigureOut">
              <a:rPr lang="es-MX" smtClean="0"/>
              <a:t>18/06/18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1E8EA5-723D-423D-AF9D-B570A269E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E62998-D7C6-4FC0-BC9F-68BA873AD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EEDC6-C360-4D57-8715-557B20B280C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37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3BDDF0-13A2-4B11-AC97-4589AFF34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E932A6-3C60-4BD1-98E8-E98ED682B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8CDEDC-DC18-46A1-866C-2D0E3561F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B67CA-B381-48BD-962F-FB383C7DDDC4}" type="datetimeFigureOut">
              <a:rPr lang="es-MX" smtClean="0"/>
              <a:t>18/06/18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FCA8D5-6E38-40CF-AAA0-034298A35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09CF68-4D85-4AEA-AFCC-4324C451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EEDC6-C360-4D57-8715-557B20B280C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18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DBB94E-853E-4358-83DE-34C86B30C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C81590-8488-4AC6-8972-614D26A1F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978A9D5-ED79-47BC-A35C-145A80A65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A4D552F-D65D-4047-8B48-2EC58507D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B67CA-B381-48BD-962F-FB383C7DDDC4}" type="datetimeFigureOut">
              <a:rPr lang="es-MX" smtClean="0"/>
              <a:t>18/06/18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A99B256-E120-4E4D-9B46-DBD9EEF2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8859AE3-E45D-4393-8497-8288DBCE7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EEDC6-C360-4D57-8715-557B20B280C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0113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3C2A1B-A302-47D5-AC9A-EC03BB4FB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DABEDF-FAFC-459C-9FFD-DD3ADFE9F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A69C35C-BE7E-4CF9-AB53-E9B6D4CEB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6102EC0-3F50-42C8-BB12-9D98C4979F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4F4AFED-15CA-488B-ABE3-92085C42D2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8822082-02BE-4BB1-B9E2-284718EAB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B67CA-B381-48BD-962F-FB383C7DDDC4}" type="datetimeFigureOut">
              <a:rPr lang="es-MX" smtClean="0"/>
              <a:t>18/06/18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A67D03D-F879-4A63-A7D6-83D815DAD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4BC7DA2-C708-4DA0-A0C5-983660E64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EEDC6-C360-4D57-8715-557B20B280C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5196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2FAD12-252A-49CE-BAC9-FB432688F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00DBC81-B128-4F9B-A9AD-8CA4FE5C0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B67CA-B381-48BD-962F-FB383C7DDDC4}" type="datetimeFigureOut">
              <a:rPr lang="es-MX" smtClean="0"/>
              <a:t>18/06/18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69DA408-E156-4CEB-AE53-7B9B2D92D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8A9143C-7026-4714-82E5-BB890476D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EEDC6-C360-4D57-8715-557B20B280C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2866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EBA1B0A-4E2A-4716-9D65-8E73514B7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B67CA-B381-48BD-962F-FB383C7DDDC4}" type="datetimeFigureOut">
              <a:rPr lang="es-MX" smtClean="0"/>
              <a:t>18/06/18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A081487-BADD-4F9C-96F4-2CD958501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9D5545-15B5-4B2E-9CDC-5CCB3206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EEDC6-C360-4D57-8715-557B20B280C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6283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C50211-4EB5-422F-887C-DFFDEDFFA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4B5B27-5B5C-47D9-8EB3-E12F9F413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12AF2D-CE6B-47F9-8976-058C59EED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9F55C2D-E18B-41DD-8EC7-F10056362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B67CA-B381-48BD-962F-FB383C7DDDC4}" type="datetimeFigureOut">
              <a:rPr lang="es-MX" smtClean="0"/>
              <a:t>18/06/18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B598F7-2913-4759-BE65-4BB04C181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7FF455-3524-4391-997A-798035A61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EEDC6-C360-4D57-8715-557B20B280C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7976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5E222-2564-4EF6-BB21-FDD4F3DD5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3E282C2-9D2C-4326-8FB7-D371113FE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33ED867-E753-47CE-B01D-6AECA8717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B2C160A-6FD1-439A-9ADB-BD2CDD226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B67CA-B381-48BD-962F-FB383C7DDDC4}" type="datetimeFigureOut">
              <a:rPr lang="es-MX" smtClean="0"/>
              <a:t>18/06/18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2BD291-7B3A-4B9A-8515-6DEF81295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85DF641-370A-4674-99FC-B6ED07264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EEDC6-C360-4D57-8715-557B20B280C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5433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6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846280E-9888-4695-80BC-D23184343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E5DF5F-9B1F-4638-ACB6-780F72448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AF29ED-E6E1-46B6-AB14-E02052D586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B67CA-B381-48BD-962F-FB383C7DDDC4}" type="datetimeFigureOut">
              <a:rPr lang="es-MX" smtClean="0"/>
              <a:t>18/06/18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4529EB-92F5-4871-BC76-158121D87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406791-B100-4806-B5A5-EB02DCF08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EEDC6-C360-4D57-8715-557B20B280C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389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gsaenz@territoriumlife.com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Rectángulo">
            <a:extLst>
              <a:ext uri="{FF2B5EF4-FFF2-40B4-BE49-F238E27FC236}">
                <a16:creationId xmlns:a16="http://schemas.microsoft.com/office/drawing/2014/main" id="{192170B0-96FF-9F4B-AD4B-E93D3E8B8A76}"/>
              </a:ext>
            </a:extLst>
          </p:cNvPr>
          <p:cNvSpPr/>
          <p:nvPr/>
        </p:nvSpPr>
        <p:spPr>
          <a:xfrm>
            <a:off x="1058879" y="4392078"/>
            <a:ext cx="6597864" cy="1332529"/>
          </a:xfrm>
          <a:prstGeom prst="rect">
            <a:avLst/>
          </a:prstGeom>
          <a:noFill/>
        </p:spPr>
        <p:txBody>
          <a:bodyPr wrap="none" lIns="100441" tIns="50221" rIns="100441" bIns="50221">
            <a:spAutoFit/>
          </a:bodyPr>
          <a:lstStyle/>
          <a:p>
            <a:pPr algn="ctr"/>
            <a:r>
              <a:rPr lang="es-ES" sz="4000" b="1" dirty="0">
                <a:solidFill>
                  <a:schemeClr val="accent1"/>
                </a:solidFill>
                <a:latin typeface="Titillium" panose="00000500000000000000" pitchFamily="50" charset="0"/>
              </a:rPr>
              <a:t>No más clases, experiencias </a:t>
            </a:r>
          </a:p>
          <a:p>
            <a:pPr algn="ctr"/>
            <a:r>
              <a:rPr lang="es-ES" sz="4000" b="1" dirty="0">
                <a:solidFill>
                  <a:schemeClr val="accent1"/>
                </a:solidFill>
                <a:latin typeface="Titillium" panose="00000500000000000000" pitchFamily="50" charset="0"/>
              </a:rPr>
              <a:t>que desarrollen competencias</a:t>
            </a:r>
          </a:p>
        </p:txBody>
      </p:sp>
      <p:pic>
        <p:nvPicPr>
          <p:cNvPr id="3" name="Picture 6" descr="https://upload.wikimedia.org/wikipedia/commons/thumb/4/48/Dell_Logo.svg/1024px-Dell_Logo.svg.png">
            <a:extLst>
              <a:ext uri="{FF2B5EF4-FFF2-40B4-BE49-F238E27FC236}">
                <a16:creationId xmlns:a16="http://schemas.microsoft.com/office/drawing/2014/main" id="{408D2385-0F40-944B-A4C4-E8D25524C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666" y="5724607"/>
            <a:ext cx="1047861" cy="104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5">
            <a:extLst>
              <a:ext uri="{FF2B5EF4-FFF2-40B4-BE49-F238E27FC236}">
                <a16:creationId xmlns:a16="http://schemas.microsoft.com/office/drawing/2014/main" id="{A40A93CB-46E8-E146-9AB6-F66569651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200" y="5996766"/>
            <a:ext cx="3123846" cy="46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91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3818FA1-9F91-4E42-8B20-1B6DECEE7BC3}"/>
              </a:ext>
            </a:extLst>
          </p:cNvPr>
          <p:cNvSpPr/>
          <p:nvPr/>
        </p:nvSpPr>
        <p:spPr>
          <a:xfrm>
            <a:off x="2217721" y="722085"/>
            <a:ext cx="7762061" cy="6377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544" b="1" dirty="0">
                <a:solidFill>
                  <a:srgbClr val="1E87C9"/>
                </a:solidFill>
                <a:latin typeface="Titillium" panose="00000500000000000000" pitchFamily="50" charset="0"/>
              </a:rPr>
              <a:t>… Y POR LA MANERA EN QUE MEDIMOS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7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138" y="2372947"/>
            <a:ext cx="3806214" cy="314012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64712" y="1808977"/>
            <a:ext cx="4268066" cy="426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40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A7ACC867-A16C-4C25-89C4-6850430F7D7E}"/>
              </a:ext>
            </a:extLst>
          </p:cNvPr>
          <p:cNvSpPr/>
          <p:nvPr/>
        </p:nvSpPr>
        <p:spPr>
          <a:xfrm>
            <a:off x="7908455" y="2040677"/>
            <a:ext cx="2454983" cy="3429956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595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0CE11BD2-BC15-406A-918B-A1A9BAECF16D}"/>
              </a:ext>
            </a:extLst>
          </p:cNvPr>
          <p:cNvSpPr/>
          <p:nvPr/>
        </p:nvSpPr>
        <p:spPr>
          <a:xfrm>
            <a:off x="2272801" y="4564270"/>
            <a:ext cx="1889965" cy="1566980"/>
          </a:xfrm>
          <a:prstGeom prst="ellipse">
            <a:avLst/>
          </a:prstGeom>
          <a:noFill/>
          <a:ln w="1270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595"/>
          </a:p>
        </p:txBody>
      </p:sp>
      <p:sp>
        <p:nvSpPr>
          <p:cNvPr id="8" name="1 Rectángulo">
            <a:extLst>
              <a:ext uri="{FF2B5EF4-FFF2-40B4-BE49-F238E27FC236}">
                <a16:creationId xmlns:a16="http://schemas.microsoft.com/office/drawing/2014/main" id="{A6565B40-06EA-4D13-9D62-478150C7728F}"/>
              </a:ext>
            </a:extLst>
          </p:cNvPr>
          <p:cNvSpPr/>
          <p:nvPr/>
        </p:nvSpPr>
        <p:spPr>
          <a:xfrm>
            <a:off x="4198809" y="339728"/>
            <a:ext cx="3461755" cy="627211"/>
          </a:xfrm>
          <a:prstGeom prst="rect">
            <a:avLst/>
          </a:prstGeom>
          <a:noFill/>
        </p:spPr>
        <p:txBody>
          <a:bodyPr wrap="none" lIns="81013" tIns="40507" rIns="81013" bIns="40507">
            <a:spAutoFit/>
          </a:bodyPr>
          <a:lstStyle/>
          <a:p>
            <a:pPr algn="ctr"/>
            <a:r>
              <a:rPr lang="es-ES" sz="3544" b="1" dirty="0">
                <a:solidFill>
                  <a:srgbClr val="1E87C9"/>
                </a:solidFill>
                <a:latin typeface="Titillium" panose="00000500000000000000" pitchFamily="50" charset="0"/>
              </a:rPr>
              <a:t>MODELO ACTUAL</a:t>
            </a:r>
          </a:p>
        </p:txBody>
      </p:sp>
      <p:cxnSp>
        <p:nvCxnSpPr>
          <p:cNvPr id="9" name="3 Conector recto de flecha">
            <a:extLst>
              <a:ext uri="{FF2B5EF4-FFF2-40B4-BE49-F238E27FC236}">
                <a16:creationId xmlns:a16="http://schemas.microsoft.com/office/drawing/2014/main" id="{474F10DC-7407-45E6-BB05-93A9F7E46C6D}"/>
              </a:ext>
            </a:extLst>
          </p:cNvPr>
          <p:cNvCxnSpPr/>
          <p:nvPr/>
        </p:nvCxnSpPr>
        <p:spPr>
          <a:xfrm>
            <a:off x="2204379" y="3755655"/>
            <a:ext cx="5634080" cy="0"/>
          </a:xfrm>
          <a:prstGeom prst="straightConnector1">
            <a:avLst/>
          </a:prstGeom>
          <a:ln>
            <a:solidFill>
              <a:srgbClr val="8EB4E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8 Conector recto">
            <a:extLst>
              <a:ext uri="{FF2B5EF4-FFF2-40B4-BE49-F238E27FC236}">
                <a16:creationId xmlns:a16="http://schemas.microsoft.com/office/drawing/2014/main" id="{F963B7DF-11B1-4B88-AA68-BD2E3FD4ED39}"/>
              </a:ext>
            </a:extLst>
          </p:cNvPr>
          <p:cNvCxnSpPr/>
          <p:nvPr/>
        </p:nvCxnSpPr>
        <p:spPr>
          <a:xfrm>
            <a:off x="3496775" y="2988184"/>
            <a:ext cx="384571" cy="783092"/>
          </a:xfrm>
          <a:prstGeom prst="line">
            <a:avLst/>
          </a:prstGeom>
          <a:ln>
            <a:solidFill>
              <a:srgbClr val="8EB4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>
            <a:extLst>
              <a:ext uri="{FF2B5EF4-FFF2-40B4-BE49-F238E27FC236}">
                <a16:creationId xmlns:a16="http://schemas.microsoft.com/office/drawing/2014/main" id="{2FBDD13F-8CEB-4D2B-AC46-188E4286B364}"/>
              </a:ext>
            </a:extLst>
          </p:cNvPr>
          <p:cNvCxnSpPr/>
          <p:nvPr/>
        </p:nvCxnSpPr>
        <p:spPr>
          <a:xfrm>
            <a:off x="5690370" y="2929332"/>
            <a:ext cx="385597" cy="826324"/>
          </a:xfrm>
          <a:prstGeom prst="line">
            <a:avLst/>
          </a:prstGeom>
          <a:ln>
            <a:solidFill>
              <a:srgbClr val="8EB4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2 Conector recto">
            <a:extLst>
              <a:ext uri="{FF2B5EF4-FFF2-40B4-BE49-F238E27FC236}">
                <a16:creationId xmlns:a16="http://schemas.microsoft.com/office/drawing/2014/main" id="{A050DD4E-9B38-4069-A81E-C8FFA8889AFB}"/>
              </a:ext>
            </a:extLst>
          </p:cNvPr>
          <p:cNvCxnSpPr/>
          <p:nvPr/>
        </p:nvCxnSpPr>
        <p:spPr>
          <a:xfrm flipV="1">
            <a:off x="3742535" y="3755656"/>
            <a:ext cx="655704" cy="871938"/>
          </a:xfrm>
          <a:prstGeom prst="line">
            <a:avLst/>
          </a:prstGeom>
          <a:ln>
            <a:solidFill>
              <a:srgbClr val="8EB4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6 Conector recto">
            <a:extLst>
              <a:ext uri="{FF2B5EF4-FFF2-40B4-BE49-F238E27FC236}">
                <a16:creationId xmlns:a16="http://schemas.microsoft.com/office/drawing/2014/main" id="{B641B82D-F95B-46A6-85E2-809A5EE540AF}"/>
              </a:ext>
            </a:extLst>
          </p:cNvPr>
          <p:cNvCxnSpPr>
            <a:stCxn id="23" idx="0"/>
          </p:cNvCxnSpPr>
          <p:nvPr/>
        </p:nvCxnSpPr>
        <p:spPr>
          <a:xfrm flipV="1">
            <a:off x="5945449" y="3744096"/>
            <a:ext cx="564747" cy="820175"/>
          </a:xfrm>
          <a:prstGeom prst="line">
            <a:avLst/>
          </a:prstGeom>
          <a:ln>
            <a:solidFill>
              <a:srgbClr val="8EB4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http://www.piensacomochino.com/img/certificado.jpg">
            <a:extLst>
              <a:ext uri="{FF2B5EF4-FFF2-40B4-BE49-F238E27FC236}">
                <a16:creationId xmlns:a16="http://schemas.microsoft.com/office/drawing/2014/main" id="{ECF62F37-C178-4F72-9F6C-5EC1A3492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912" y="2160905"/>
            <a:ext cx="2255392" cy="31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studyinspain.info/export/sites/studyinspain/.content/Imagenes/reportajes_promocionales/UdG_Classe_Geografia.jpg">
            <a:extLst>
              <a:ext uri="{FF2B5EF4-FFF2-40B4-BE49-F238E27FC236}">
                <a16:creationId xmlns:a16="http://schemas.microsoft.com/office/drawing/2014/main" id="{D1BDEB16-990B-4635-BF29-61E2D7D937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8" r="9664"/>
          <a:stretch/>
        </p:blipFill>
        <p:spPr bwMode="auto">
          <a:xfrm>
            <a:off x="2290249" y="4604275"/>
            <a:ext cx="1856148" cy="15041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25 CuadroTexto">
            <a:extLst>
              <a:ext uri="{FF2B5EF4-FFF2-40B4-BE49-F238E27FC236}">
                <a16:creationId xmlns:a16="http://schemas.microsoft.com/office/drawing/2014/main" id="{AE1EC80C-AE3E-4CF9-B1F0-8754CF0147E2}"/>
              </a:ext>
            </a:extLst>
          </p:cNvPr>
          <p:cNvSpPr txBox="1"/>
          <p:nvPr/>
        </p:nvSpPr>
        <p:spPr>
          <a:xfrm>
            <a:off x="1978875" y="4979610"/>
            <a:ext cx="1786318" cy="337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595" dirty="0">
                <a:solidFill>
                  <a:schemeClr val="bg1"/>
                </a:solidFill>
                <a:latin typeface="Titillium" panose="00000500000000000000" pitchFamily="50" charset="0"/>
              </a:rPr>
              <a:t>SKILL 2</a:t>
            </a:r>
            <a:endParaRPr lang="en-US" sz="1595" dirty="0">
              <a:solidFill>
                <a:schemeClr val="bg1"/>
              </a:solidFill>
              <a:latin typeface="Titillium" panose="00000500000000000000" pitchFamily="50" charset="0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3427D242-CC34-4EA8-B29C-E86FF16E284D}"/>
              </a:ext>
            </a:extLst>
          </p:cNvPr>
          <p:cNvSpPr/>
          <p:nvPr/>
        </p:nvSpPr>
        <p:spPr>
          <a:xfrm>
            <a:off x="2228792" y="1404030"/>
            <a:ext cx="1889965" cy="1566980"/>
          </a:xfrm>
          <a:prstGeom prst="ellipse">
            <a:avLst/>
          </a:prstGeom>
          <a:noFill/>
          <a:ln w="1270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595"/>
          </a:p>
        </p:txBody>
      </p:sp>
      <p:pic>
        <p:nvPicPr>
          <p:cNvPr id="18" name="Picture 4" descr="http://www.studyinspain.info/export/sites/studyinspain/.content/Imagenes/reportajes_promocionales/UdG_Classe_Geografia.jpg">
            <a:extLst>
              <a:ext uri="{FF2B5EF4-FFF2-40B4-BE49-F238E27FC236}">
                <a16:creationId xmlns:a16="http://schemas.microsoft.com/office/drawing/2014/main" id="{01AAF08D-BD8C-47CB-A9CB-05D2DD15F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8" r="9664"/>
          <a:stretch/>
        </p:blipFill>
        <p:spPr bwMode="auto">
          <a:xfrm>
            <a:off x="2246240" y="1444034"/>
            <a:ext cx="1856148" cy="15041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25 CuadroTexto">
            <a:extLst>
              <a:ext uri="{FF2B5EF4-FFF2-40B4-BE49-F238E27FC236}">
                <a16:creationId xmlns:a16="http://schemas.microsoft.com/office/drawing/2014/main" id="{0C753330-9656-4659-AE33-DDCCB20F1E32}"/>
              </a:ext>
            </a:extLst>
          </p:cNvPr>
          <p:cNvSpPr txBox="1"/>
          <p:nvPr/>
        </p:nvSpPr>
        <p:spPr>
          <a:xfrm>
            <a:off x="1954057" y="1804316"/>
            <a:ext cx="1786318" cy="337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595" dirty="0">
                <a:solidFill>
                  <a:schemeClr val="bg1"/>
                </a:solidFill>
                <a:latin typeface="Titillium" panose="00000500000000000000" pitchFamily="50" charset="0"/>
              </a:rPr>
              <a:t>SKILL 1</a:t>
            </a:r>
            <a:endParaRPr lang="en-US" sz="1595" dirty="0">
              <a:solidFill>
                <a:schemeClr val="bg1"/>
              </a:solidFill>
              <a:latin typeface="Titillium" panose="00000500000000000000" pitchFamily="50" charset="0"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A0DDACF9-D515-4C1B-9B7C-703FDE6551FA}"/>
              </a:ext>
            </a:extLst>
          </p:cNvPr>
          <p:cNvSpPr/>
          <p:nvPr/>
        </p:nvSpPr>
        <p:spPr>
          <a:xfrm>
            <a:off x="4536618" y="1404030"/>
            <a:ext cx="1889965" cy="1566980"/>
          </a:xfrm>
          <a:prstGeom prst="ellipse">
            <a:avLst/>
          </a:prstGeom>
          <a:noFill/>
          <a:ln w="1270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595"/>
          </a:p>
        </p:txBody>
      </p:sp>
      <p:pic>
        <p:nvPicPr>
          <p:cNvPr id="21" name="Picture 4" descr="http://www.studyinspain.info/export/sites/studyinspain/.content/Imagenes/reportajes_promocionales/UdG_Classe_Geografia.jpg">
            <a:extLst>
              <a:ext uri="{FF2B5EF4-FFF2-40B4-BE49-F238E27FC236}">
                <a16:creationId xmlns:a16="http://schemas.microsoft.com/office/drawing/2014/main" id="{D1BCE1F8-1C8C-44F9-94C5-742A2C6E39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8" r="9664"/>
          <a:stretch/>
        </p:blipFill>
        <p:spPr bwMode="auto">
          <a:xfrm>
            <a:off x="4554066" y="1444034"/>
            <a:ext cx="1856148" cy="15041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5 CuadroTexto">
            <a:extLst>
              <a:ext uri="{FF2B5EF4-FFF2-40B4-BE49-F238E27FC236}">
                <a16:creationId xmlns:a16="http://schemas.microsoft.com/office/drawing/2014/main" id="{1F734162-2C37-459F-87A0-1689B8D10AEB}"/>
              </a:ext>
            </a:extLst>
          </p:cNvPr>
          <p:cNvSpPr txBox="1"/>
          <p:nvPr/>
        </p:nvSpPr>
        <p:spPr>
          <a:xfrm>
            <a:off x="4243621" y="1804316"/>
            <a:ext cx="1786318" cy="337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595" dirty="0">
                <a:solidFill>
                  <a:schemeClr val="bg1"/>
                </a:solidFill>
                <a:latin typeface="Titillium" panose="00000500000000000000" pitchFamily="50" charset="0"/>
              </a:rPr>
              <a:t>SKILL 3</a:t>
            </a:r>
            <a:endParaRPr lang="en-US" sz="1595" dirty="0">
              <a:solidFill>
                <a:schemeClr val="bg1"/>
              </a:solidFill>
              <a:latin typeface="Titillium" panose="00000500000000000000" pitchFamily="50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76FD273B-6645-4688-80E4-CB70DE26BA18}"/>
              </a:ext>
            </a:extLst>
          </p:cNvPr>
          <p:cNvSpPr/>
          <p:nvPr/>
        </p:nvSpPr>
        <p:spPr>
          <a:xfrm>
            <a:off x="5000467" y="4564270"/>
            <a:ext cx="1889965" cy="1566980"/>
          </a:xfrm>
          <a:prstGeom prst="ellipse">
            <a:avLst/>
          </a:prstGeom>
          <a:noFill/>
          <a:ln w="1270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595"/>
          </a:p>
        </p:txBody>
      </p:sp>
      <p:pic>
        <p:nvPicPr>
          <p:cNvPr id="24" name="Picture 4" descr="http://www.studyinspain.info/export/sites/studyinspain/.content/Imagenes/reportajes_promocionales/UdG_Classe_Geografia.jpg">
            <a:extLst>
              <a:ext uri="{FF2B5EF4-FFF2-40B4-BE49-F238E27FC236}">
                <a16:creationId xmlns:a16="http://schemas.microsoft.com/office/drawing/2014/main" id="{C54BAD56-F8BC-4D6B-BA01-D100B6237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8" r="9664"/>
          <a:stretch/>
        </p:blipFill>
        <p:spPr bwMode="auto">
          <a:xfrm>
            <a:off x="5017915" y="4604275"/>
            <a:ext cx="1856148" cy="15041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5 CuadroTexto">
            <a:extLst>
              <a:ext uri="{FF2B5EF4-FFF2-40B4-BE49-F238E27FC236}">
                <a16:creationId xmlns:a16="http://schemas.microsoft.com/office/drawing/2014/main" id="{5BD9F17F-0AE0-4E6B-B083-C924D3F9268E}"/>
              </a:ext>
            </a:extLst>
          </p:cNvPr>
          <p:cNvSpPr txBox="1"/>
          <p:nvPr/>
        </p:nvSpPr>
        <p:spPr>
          <a:xfrm>
            <a:off x="4706442" y="4920294"/>
            <a:ext cx="1786318" cy="337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595" dirty="0">
                <a:solidFill>
                  <a:schemeClr val="bg1"/>
                </a:solidFill>
                <a:latin typeface="Titillium" panose="00000500000000000000" pitchFamily="50" charset="0"/>
              </a:rPr>
              <a:t>SKILL 4</a:t>
            </a:r>
            <a:endParaRPr lang="en-US" sz="1595" dirty="0">
              <a:solidFill>
                <a:schemeClr val="bg1"/>
              </a:solidFill>
              <a:latin typeface="Titillium" panose="00000500000000000000" pitchFamily="50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E93EF5FD-0D6C-4CD5-B235-F36534011269}"/>
              </a:ext>
            </a:extLst>
          </p:cNvPr>
          <p:cNvSpPr/>
          <p:nvPr/>
        </p:nvSpPr>
        <p:spPr>
          <a:xfrm>
            <a:off x="8058453" y="2196108"/>
            <a:ext cx="2206851" cy="733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595"/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558" y="2440882"/>
            <a:ext cx="1638778" cy="41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70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29D9A152-C1A7-4CB7-986F-696603B058F4}"/>
              </a:ext>
            </a:extLst>
          </p:cNvPr>
          <p:cNvSpPr/>
          <p:nvPr/>
        </p:nvSpPr>
        <p:spPr>
          <a:xfrm>
            <a:off x="1646598" y="0"/>
            <a:ext cx="8911462" cy="6886130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0" y="7772400"/>
                </a:moveTo>
                <a:lnTo>
                  <a:pt x="10058400" y="7772400"/>
                </a:lnTo>
                <a:lnTo>
                  <a:pt x="10058400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rgbClr val="1E87C9"/>
          </a:solidFill>
        </p:spPr>
        <p:txBody>
          <a:bodyPr wrap="square" lIns="0" tIns="0" rIns="0" bIns="0" rtlCol="0"/>
          <a:lstStyle/>
          <a:p>
            <a:endParaRPr sz="1595" dirty="0"/>
          </a:p>
        </p:txBody>
      </p:sp>
      <p:pic>
        <p:nvPicPr>
          <p:cNvPr id="6" name="Picture 2" descr="http://img05.deviantart.net/5b46/i/2013/174/8/2/cinta_de_pelicula_by_sofiigomezz-d5tb9r1.png">
            <a:extLst>
              <a:ext uri="{FF2B5EF4-FFF2-40B4-BE49-F238E27FC236}">
                <a16:creationId xmlns:a16="http://schemas.microsoft.com/office/drawing/2014/main" id="{854C5C52-E897-4E56-9D66-0CED1A744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806" y="2751558"/>
            <a:ext cx="6700977" cy="198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olk.com.pe/wp-content/uploads/2014/06/asesoria-legal-e1403708230140.jpg">
            <a:extLst>
              <a:ext uri="{FF2B5EF4-FFF2-40B4-BE49-F238E27FC236}">
                <a16:creationId xmlns:a16="http://schemas.microsoft.com/office/drawing/2014/main" id="{E9B1146D-6F7F-4657-AEBC-E234BA8FA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9" t="499" r="21565" b="-499"/>
          <a:stretch/>
        </p:blipFill>
        <p:spPr bwMode="auto">
          <a:xfrm>
            <a:off x="5107044" y="3134341"/>
            <a:ext cx="1626927" cy="122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Rectángulo">
            <a:extLst>
              <a:ext uri="{FF2B5EF4-FFF2-40B4-BE49-F238E27FC236}">
                <a16:creationId xmlns:a16="http://schemas.microsoft.com/office/drawing/2014/main" id="{55E2E44A-9FE4-4A4C-A598-C110C7D8670C}"/>
              </a:ext>
            </a:extLst>
          </p:cNvPr>
          <p:cNvSpPr/>
          <p:nvPr/>
        </p:nvSpPr>
        <p:spPr>
          <a:xfrm>
            <a:off x="3987521" y="383452"/>
            <a:ext cx="3873727" cy="627211"/>
          </a:xfrm>
          <a:prstGeom prst="rect">
            <a:avLst/>
          </a:prstGeom>
          <a:noFill/>
        </p:spPr>
        <p:txBody>
          <a:bodyPr wrap="none" lIns="81013" tIns="40507" rIns="81013" bIns="40507">
            <a:spAutoFit/>
          </a:bodyPr>
          <a:lstStyle/>
          <a:p>
            <a:pPr algn="ctr"/>
            <a:r>
              <a:rPr lang="es-ES" sz="3544" b="1" dirty="0">
                <a:solidFill>
                  <a:schemeClr val="bg1"/>
                </a:solidFill>
                <a:latin typeface="Titillium" panose="00000500000000000000" pitchFamily="50" charset="0"/>
              </a:rPr>
              <a:t>EL NUEVO MODELO</a:t>
            </a:r>
          </a:p>
        </p:txBody>
      </p:sp>
      <p:cxnSp>
        <p:nvCxnSpPr>
          <p:cNvPr id="9" name="7 Conector recto de flecha">
            <a:extLst>
              <a:ext uri="{FF2B5EF4-FFF2-40B4-BE49-F238E27FC236}">
                <a16:creationId xmlns:a16="http://schemas.microsoft.com/office/drawing/2014/main" id="{7F148392-C776-4C16-AE14-273D6A4E469B}"/>
              </a:ext>
            </a:extLst>
          </p:cNvPr>
          <p:cNvCxnSpPr/>
          <p:nvPr/>
        </p:nvCxnSpPr>
        <p:spPr>
          <a:xfrm>
            <a:off x="2616625" y="4734367"/>
            <a:ext cx="421060" cy="40523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>
            <a:extLst>
              <a:ext uri="{FF2B5EF4-FFF2-40B4-BE49-F238E27FC236}">
                <a16:creationId xmlns:a16="http://schemas.microsoft.com/office/drawing/2014/main" id="{5C77621E-77F0-47EE-B3FC-B0367B71D572}"/>
              </a:ext>
            </a:extLst>
          </p:cNvPr>
          <p:cNvCxnSpPr/>
          <p:nvPr/>
        </p:nvCxnSpPr>
        <p:spPr>
          <a:xfrm flipH="1">
            <a:off x="3892507" y="4734367"/>
            <a:ext cx="377941" cy="40523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2 CuadroTexto">
            <a:extLst>
              <a:ext uri="{FF2B5EF4-FFF2-40B4-BE49-F238E27FC236}">
                <a16:creationId xmlns:a16="http://schemas.microsoft.com/office/drawing/2014/main" id="{FCF3AE36-9FD1-497B-99B7-7219267BD3C7}"/>
              </a:ext>
            </a:extLst>
          </p:cNvPr>
          <p:cNvSpPr txBox="1"/>
          <p:nvPr/>
        </p:nvSpPr>
        <p:spPr>
          <a:xfrm>
            <a:off x="2678340" y="5261309"/>
            <a:ext cx="1588540" cy="337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595" dirty="0">
                <a:solidFill>
                  <a:schemeClr val="bg1"/>
                </a:solidFill>
                <a:latin typeface="Titillium Lt" panose="00000400000000000000" pitchFamily="50" charset="0"/>
              </a:rPr>
              <a:t>SKILL 1</a:t>
            </a:r>
            <a:endParaRPr lang="en-US" sz="1595" dirty="0">
              <a:solidFill>
                <a:schemeClr val="bg1"/>
              </a:solidFill>
              <a:latin typeface="Titillium Lt" panose="00000400000000000000" pitchFamily="50" charset="0"/>
            </a:endParaRPr>
          </a:p>
        </p:txBody>
      </p:sp>
      <p:pic>
        <p:nvPicPr>
          <p:cNvPr id="12" name="Picture 2" descr="https://scontent-dfw1-1.xx.fbcdn.net/t31.0-8/10984592_1142916039066194_8087518476331492754_o.jpg">
            <a:extLst>
              <a:ext uri="{FF2B5EF4-FFF2-40B4-BE49-F238E27FC236}">
                <a16:creationId xmlns:a16="http://schemas.microsoft.com/office/drawing/2014/main" id="{40434560-630F-4CFF-86D1-B1132AD5E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"/>
          <a:stretch/>
        </p:blipFill>
        <p:spPr bwMode="auto">
          <a:xfrm>
            <a:off x="6797020" y="3144513"/>
            <a:ext cx="1595674" cy="120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prepatec.queretaro.itesm.mx/wp-content/uploads/2014/11/Do-It-Right4.jpg">
            <a:extLst>
              <a:ext uri="{FF2B5EF4-FFF2-40B4-BE49-F238E27FC236}">
                <a16:creationId xmlns:a16="http://schemas.microsoft.com/office/drawing/2014/main" id="{65F01C1C-CDEF-422D-B1C7-9F2EB995A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t="-1206" r="8522" b="1206"/>
          <a:stretch/>
        </p:blipFill>
        <p:spPr bwMode="auto">
          <a:xfrm>
            <a:off x="1816728" y="3122070"/>
            <a:ext cx="1599795" cy="122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conceptomulticulturalismo.files.wordpress.com/2013/07/khon2.jpg">
            <a:extLst>
              <a:ext uri="{FF2B5EF4-FFF2-40B4-BE49-F238E27FC236}">
                <a16:creationId xmlns:a16="http://schemas.microsoft.com/office/drawing/2014/main" id="{81099BEA-E278-4548-92BB-3CB498828D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" t="-696" r="4687" b="696"/>
          <a:stretch/>
        </p:blipFill>
        <p:spPr bwMode="auto">
          <a:xfrm>
            <a:off x="3476483" y="3113486"/>
            <a:ext cx="1591800" cy="123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31 Rectángulo">
            <a:extLst>
              <a:ext uri="{FF2B5EF4-FFF2-40B4-BE49-F238E27FC236}">
                <a16:creationId xmlns:a16="http://schemas.microsoft.com/office/drawing/2014/main" id="{416A6FFF-0313-425C-9FF9-35C42802AF04}"/>
              </a:ext>
            </a:extLst>
          </p:cNvPr>
          <p:cNvSpPr/>
          <p:nvPr/>
        </p:nvSpPr>
        <p:spPr>
          <a:xfrm>
            <a:off x="8689512" y="1578885"/>
            <a:ext cx="1597916" cy="1982810"/>
          </a:xfrm>
          <a:prstGeom prst="rect">
            <a:avLst/>
          </a:prstGeom>
          <a:solidFill>
            <a:schemeClr val="bg1"/>
          </a:solidFill>
          <a:ln>
            <a:solidFill>
              <a:srgbClr val="8EB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16" name="32 CuadroTexto">
            <a:extLst>
              <a:ext uri="{FF2B5EF4-FFF2-40B4-BE49-F238E27FC236}">
                <a16:creationId xmlns:a16="http://schemas.microsoft.com/office/drawing/2014/main" id="{66837224-88B6-4E9B-A125-9B3EA0DD5691}"/>
              </a:ext>
            </a:extLst>
          </p:cNvPr>
          <p:cNvSpPr txBox="1"/>
          <p:nvPr/>
        </p:nvSpPr>
        <p:spPr>
          <a:xfrm>
            <a:off x="8749215" y="2065587"/>
            <a:ext cx="1499463" cy="1455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81" dirty="0" err="1">
                <a:latin typeface="Titillium Lt" panose="00000400000000000000" pitchFamily="50" charset="0"/>
              </a:rPr>
              <a:t>Validates</a:t>
            </a:r>
            <a:r>
              <a:rPr lang="es-MX" sz="2481" dirty="0">
                <a:latin typeface="Titillium Lt" panose="00000400000000000000" pitchFamily="50" charset="0"/>
              </a:rPr>
              <a:t>:</a:t>
            </a:r>
            <a:endParaRPr lang="es-MX" sz="1418" dirty="0">
              <a:latin typeface="Titillium Lt" panose="00000400000000000000" pitchFamily="50" charset="0"/>
            </a:endParaRPr>
          </a:p>
          <a:p>
            <a:r>
              <a:rPr lang="es-MX" sz="1595" dirty="0">
                <a:latin typeface="Titillium Lt" panose="00000400000000000000" pitchFamily="50" charset="0"/>
              </a:rPr>
              <a:t>SKILL 1</a:t>
            </a:r>
          </a:p>
          <a:p>
            <a:r>
              <a:rPr lang="es-MX" sz="1595" dirty="0">
                <a:latin typeface="Titillium Lt" panose="00000400000000000000" pitchFamily="50" charset="0"/>
              </a:rPr>
              <a:t>SKILL 2</a:t>
            </a:r>
          </a:p>
          <a:p>
            <a:r>
              <a:rPr lang="es-MX" sz="1595" dirty="0">
                <a:latin typeface="Titillium Lt" panose="00000400000000000000" pitchFamily="50" charset="0"/>
              </a:rPr>
              <a:t>SKILL 3</a:t>
            </a:r>
          </a:p>
          <a:p>
            <a:r>
              <a:rPr lang="es-MX" sz="1595" dirty="0">
                <a:latin typeface="Titillium Lt" panose="00000400000000000000" pitchFamily="50" charset="0"/>
              </a:rPr>
              <a:t>SKILL 4</a:t>
            </a:r>
            <a:endParaRPr lang="en-US" sz="1595" dirty="0">
              <a:latin typeface="Titillium Lt" panose="00000400000000000000" pitchFamily="50" charset="0"/>
            </a:endParaRPr>
          </a:p>
        </p:txBody>
      </p:sp>
      <p:pic>
        <p:nvPicPr>
          <p:cNvPr id="17" name="Imagen 3">
            <a:extLst>
              <a:ext uri="{FF2B5EF4-FFF2-40B4-BE49-F238E27FC236}">
                <a16:creationId xmlns:a16="http://schemas.microsoft.com/office/drawing/2014/main" id="{A02F3152-12F3-4EFF-BC44-9F93C7E3021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6196"/>
          <a:stretch/>
        </p:blipFill>
        <p:spPr>
          <a:xfrm>
            <a:off x="8647883" y="3915053"/>
            <a:ext cx="1639544" cy="1480716"/>
          </a:xfrm>
          <a:prstGeom prst="rect">
            <a:avLst/>
          </a:prstGeom>
        </p:spPr>
      </p:pic>
      <p:pic>
        <p:nvPicPr>
          <p:cNvPr id="18" name="Picture 2" descr="http://www.piensacomochino.com/img/certificado.jpg">
            <a:extLst>
              <a:ext uri="{FF2B5EF4-FFF2-40B4-BE49-F238E27FC236}">
                <a16:creationId xmlns:a16="http://schemas.microsoft.com/office/drawing/2014/main" id="{B1BBEE5B-4EAA-416C-9E26-B9BBC3EB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t="34942" r="76028" b="40640"/>
          <a:stretch/>
        </p:blipFill>
        <p:spPr bwMode="auto">
          <a:xfrm>
            <a:off x="8775478" y="3957014"/>
            <a:ext cx="244069" cy="38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38 Conector recto de flecha">
            <a:extLst>
              <a:ext uri="{FF2B5EF4-FFF2-40B4-BE49-F238E27FC236}">
                <a16:creationId xmlns:a16="http://schemas.microsoft.com/office/drawing/2014/main" id="{5B8796C9-574C-46D6-9B03-A2C24ED7F0D3}"/>
              </a:ext>
            </a:extLst>
          </p:cNvPr>
          <p:cNvCxnSpPr/>
          <p:nvPr/>
        </p:nvCxnSpPr>
        <p:spPr>
          <a:xfrm>
            <a:off x="9486866" y="3561694"/>
            <a:ext cx="1604" cy="35335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0" descr="https://lh3.googleusercontent.com/00APBMVQh3yraN704gKCeM63KzeQ-zHUi5wK6E9TjRQ26McyqYBt-zy__4i8GXDAfeys=w300">
            <a:extLst>
              <a:ext uri="{FF2B5EF4-FFF2-40B4-BE49-F238E27FC236}">
                <a16:creationId xmlns:a16="http://schemas.microsoft.com/office/drawing/2014/main" id="{8060E326-2993-4E87-AB29-E8F6EBF6C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083" y="5885661"/>
            <a:ext cx="520837" cy="52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 CuadroTexto">
            <a:extLst>
              <a:ext uri="{FF2B5EF4-FFF2-40B4-BE49-F238E27FC236}">
                <a16:creationId xmlns:a16="http://schemas.microsoft.com/office/drawing/2014/main" id="{DC9D0F24-6E72-4D2E-8312-F60581486B58}"/>
              </a:ext>
            </a:extLst>
          </p:cNvPr>
          <p:cNvSpPr txBox="1"/>
          <p:nvPr/>
        </p:nvSpPr>
        <p:spPr>
          <a:xfrm>
            <a:off x="1816728" y="3064279"/>
            <a:ext cx="1599795" cy="337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595" dirty="0">
                <a:solidFill>
                  <a:schemeClr val="bg1"/>
                </a:solidFill>
                <a:latin typeface="Titillium" panose="00000500000000000000" pitchFamily="50" charset="0"/>
              </a:rPr>
              <a:t>SKILL 1</a:t>
            </a:r>
            <a:endParaRPr lang="en-US" sz="1595" dirty="0">
              <a:solidFill>
                <a:schemeClr val="bg1"/>
              </a:solidFill>
              <a:latin typeface="Titillium" panose="00000500000000000000" pitchFamily="50" charset="0"/>
            </a:endParaRPr>
          </a:p>
        </p:txBody>
      </p:sp>
      <p:sp>
        <p:nvSpPr>
          <p:cNvPr id="22" name="4 CuadroTexto">
            <a:extLst>
              <a:ext uri="{FF2B5EF4-FFF2-40B4-BE49-F238E27FC236}">
                <a16:creationId xmlns:a16="http://schemas.microsoft.com/office/drawing/2014/main" id="{A5BACB66-82EA-4407-A521-9AB65C2806E9}"/>
              </a:ext>
            </a:extLst>
          </p:cNvPr>
          <p:cNvSpPr txBox="1"/>
          <p:nvPr/>
        </p:nvSpPr>
        <p:spPr>
          <a:xfrm>
            <a:off x="3472610" y="3066500"/>
            <a:ext cx="1595673" cy="337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595" dirty="0">
                <a:solidFill>
                  <a:schemeClr val="bg1"/>
                </a:solidFill>
                <a:latin typeface="Titillium" panose="00000500000000000000" pitchFamily="50" charset="0"/>
              </a:rPr>
              <a:t>SKILL 2</a:t>
            </a:r>
            <a:endParaRPr lang="en-US" sz="1595" dirty="0">
              <a:solidFill>
                <a:schemeClr val="bg1"/>
              </a:solidFill>
              <a:latin typeface="Titillium" panose="00000500000000000000" pitchFamily="50" charset="0"/>
            </a:endParaRPr>
          </a:p>
        </p:txBody>
      </p:sp>
      <p:sp>
        <p:nvSpPr>
          <p:cNvPr id="23" name="4 CuadroTexto">
            <a:extLst>
              <a:ext uri="{FF2B5EF4-FFF2-40B4-BE49-F238E27FC236}">
                <a16:creationId xmlns:a16="http://schemas.microsoft.com/office/drawing/2014/main" id="{86DE5B18-4172-4B13-A410-7B89935D4776}"/>
              </a:ext>
            </a:extLst>
          </p:cNvPr>
          <p:cNvSpPr txBox="1"/>
          <p:nvPr/>
        </p:nvSpPr>
        <p:spPr>
          <a:xfrm>
            <a:off x="5147997" y="3064279"/>
            <a:ext cx="1595673" cy="337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595" dirty="0">
                <a:latin typeface="Titillium" panose="00000500000000000000" pitchFamily="50" charset="0"/>
              </a:rPr>
              <a:t>SKILL 3</a:t>
            </a:r>
            <a:endParaRPr lang="en-US" sz="1595" dirty="0">
              <a:latin typeface="Titillium" panose="00000500000000000000" pitchFamily="50" charset="0"/>
            </a:endParaRPr>
          </a:p>
        </p:txBody>
      </p:sp>
      <p:sp>
        <p:nvSpPr>
          <p:cNvPr id="24" name="4 CuadroTexto">
            <a:extLst>
              <a:ext uri="{FF2B5EF4-FFF2-40B4-BE49-F238E27FC236}">
                <a16:creationId xmlns:a16="http://schemas.microsoft.com/office/drawing/2014/main" id="{B7CCE907-3F28-4DED-B32C-1794A6F864EF}"/>
              </a:ext>
            </a:extLst>
          </p:cNvPr>
          <p:cNvSpPr txBox="1"/>
          <p:nvPr/>
        </p:nvSpPr>
        <p:spPr>
          <a:xfrm>
            <a:off x="6797022" y="3075925"/>
            <a:ext cx="1595673" cy="337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595" dirty="0">
                <a:solidFill>
                  <a:schemeClr val="bg1"/>
                </a:solidFill>
                <a:latin typeface="Titillium" panose="00000500000000000000" pitchFamily="50" charset="0"/>
              </a:rPr>
              <a:t>SKILL 4</a:t>
            </a:r>
            <a:endParaRPr lang="en-US" sz="1595" dirty="0">
              <a:solidFill>
                <a:schemeClr val="bg1"/>
              </a:solidFill>
              <a:latin typeface="Titillium" panose="00000500000000000000" pitchFamily="50" charset="0"/>
            </a:endParaRPr>
          </a:p>
        </p:txBody>
      </p:sp>
      <p:cxnSp>
        <p:nvCxnSpPr>
          <p:cNvPr id="25" name="7 Conector recto de flecha">
            <a:extLst>
              <a:ext uri="{FF2B5EF4-FFF2-40B4-BE49-F238E27FC236}">
                <a16:creationId xmlns:a16="http://schemas.microsoft.com/office/drawing/2014/main" id="{E4B09A8F-D9F3-49A7-9432-3FBC12979397}"/>
              </a:ext>
            </a:extLst>
          </p:cNvPr>
          <p:cNvCxnSpPr/>
          <p:nvPr/>
        </p:nvCxnSpPr>
        <p:spPr>
          <a:xfrm>
            <a:off x="5914478" y="4734367"/>
            <a:ext cx="436088" cy="38278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9 Conector recto de flecha">
            <a:extLst>
              <a:ext uri="{FF2B5EF4-FFF2-40B4-BE49-F238E27FC236}">
                <a16:creationId xmlns:a16="http://schemas.microsoft.com/office/drawing/2014/main" id="{D83D19D5-E309-4997-A74E-FD2C3F41D480}"/>
              </a:ext>
            </a:extLst>
          </p:cNvPr>
          <p:cNvCxnSpPr/>
          <p:nvPr/>
        </p:nvCxnSpPr>
        <p:spPr>
          <a:xfrm flipH="1">
            <a:off x="7207856" y="4734367"/>
            <a:ext cx="360445" cy="38278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12 CuadroTexto">
            <a:extLst>
              <a:ext uri="{FF2B5EF4-FFF2-40B4-BE49-F238E27FC236}">
                <a16:creationId xmlns:a16="http://schemas.microsoft.com/office/drawing/2014/main" id="{C31B1B83-24C9-43A4-A9C8-A199EC928F82}"/>
              </a:ext>
            </a:extLst>
          </p:cNvPr>
          <p:cNvSpPr txBox="1"/>
          <p:nvPr/>
        </p:nvSpPr>
        <p:spPr>
          <a:xfrm>
            <a:off x="5976194" y="5261309"/>
            <a:ext cx="1588540" cy="337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595" dirty="0">
                <a:solidFill>
                  <a:schemeClr val="bg1"/>
                </a:solidFill>
                <a:latin typeface="Titillium Lt" panose="00000400000000000000" pitchFamily="50" charset="0"/>
              </a:rPr>
              <a:t>SKILL 4</a:t>
            </a:r>
            <a:endParaRPr lang="en-US" sz="1595" dirty="0">
              <a:solidFill>
                <a:schemeClr val="bg1"/>
              </a:solidFill>
              <a:latin typeface="Titillium Lt" panose="00000400000000000000" pitchFamily="50" charset="0"/>
            </a:endParaRPr>
          </a:p>
        </p:txBody>
      </p:sp>
      <p:sp>
        <p:nvSpPr>
          <p:cNvPr id="28" name="12 CuadroTexto">
            <a:extLst>
              <a:ext uri="{FF2B5EF4-FFF2-40B4-BE49-F238E27FC236}">
                <a16:creationId xmlns:a16="http://schemas.microsoft.com/office/drawing/2014/main" id="{3993E3EC-3922-4DE0-8F5F-D9DB74F302F7}"/>
              </a:ext>
            </a:extLst>
          </p:cNvPr>
          <p:cNvSpPr txBox="1"/>
          <p:nvPr/>
        </p:nvSpPr>
        <p:spPr>
          <a:xfrm>
            <a:off x="1833776" y="1878742"/>
            <a:ext cx="1588540" cy="337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595" dirty="0">
                <a:solidFill>
                  <a:schemeClr val="bg1"/>
                </a:solidFill>
                <a:latin typeface="Titillium Lt" panose="00000400000000000000" pitchFamily="50" charset="0"/>
              </a:rPr>
              <a:t>SKILL 2</a:t>
            </a:r>
            <a:endParaRPr lang="en-US" sz="1595" dirty="0">
              <a:solidFill>
                <a:schemeClr val="bg1"/>
              </a:solidFill>
              <a:latin typeface="Titillium Lt" panose="00000400000000000000" pitchFamily="50" charset="0"/>
            </a:endParaRPr>
          </a:p>
        </p:txBody>
      </p:sp>
      <p:cxnSp>
        <p:nvCxnSpPr>
          <p:cNvPr id="29" name="38 Conector recto de flecha">
            <a:extLst>
              <a:ext uri="{FF2B5EF4-FFF2-40B4-BE49-F238E27FC236}">
                <a16:creationId xmlns:a16="http://schemas.microsoft.com/office/drawing/2014/main" id="{9E4D6087-84C8-47B9-9461-46AF3CC25458}"/>
              </a:ext>
            </a:extLst>
          </p:cNvPr>
          <p:cNvCxnSpPr/>
          <p:nvPr/>
        </p:nvCxnSpPr>
        <p:spPr>
          <a:xfrm flipV="1">
            <a:off x="2622419" y="2441297"/>
            <a:ext cx="0" cy="29005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12 CuadroTexto">
            <a:extLst>
              <a:ext uri="{FF2B5EF4-FFF2-40B4-BE49-F238E27FC236}">
                <a16:creationId xmlns:a16="http://schemas.microsoft.com/office/drawing/2014/main" id="{9F4C177A-91D8-46B1-BDFB-1BCD7A847866}"/>
              </a:ext>
            </a:extLst>
          </p:cNvPr>
          <p:cNvSpPr txBox="1"/>
          <p:nvPr/>
        </p:nvSpPr>
        <p:spPr>
          <a:xfrm>
            <a:off x="5155129" y="1870018"/>
            <a:ext cx="1588540" cy="337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595" dirty="0">
                <a:solidFill>
                  <a:schemeClr val="bg1"/>
                </a:solidFill>
                <a:latin typeface="Titillium Lt" panose="00000400000000000000" pitchFamily="50" charset="0"/>
              </a:rPr>
              <a:t>SKILL 3</a:t>
            </a:r>
            <a:endParaRPr lang="en-US" sz="1595" dirty="0">
              <a:solidFill>
                <a:schemeClr val="bg1"/>
              </a:solidFill>
              <a:latin typeface="Titillium Lt" panose="00000400000000000000" pitchFamily="50" charset="0"/>
            </a:endParaRPr>
          </a:p>
        </p:txBody>
      </p:sp>
      <p:cxnSp>
        <p:nvCxnSpPr>
          <p:cNvPr id="31" name="38 Conector recto de flecha">
            <a:extLst>
              <a:ext uri="{FF2B5EF4-FFF2-40B4-BE49-F238E27FC236}">
                <a16:creationId xmlns:a16="http://schemas.microsoft.com/office/drawing/2014/main" id="{C64C318A-F1E1-48D9-AB0D-A00954615B95}"/>
              </a:ext>
            </a:extLst>
          </p:cNvPr>
          <p:cNvCxnSpPr/>
          <p:nvPr/>
        </p:nvCxnSpPr>
        <p:spPr>
          <a:xfrm flipV="1">
            <a:off x="5943771" y="2432573"/>
            <a:ext cx="0" cy="29877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8 Conector recto de flecha">
            <a:extLst>
              <a:ext uri="{FF2B5EF4-FFF2-40B4-BE49-F238E27FC236}">
                <a16:creationId xmlns:a16="http://schemas.microsoft.com/office/drawing/2014/main" id="{DADDAC0D-92D8-4978-82EF-3AFAF6AEC5DB}"/>
              </a:ext>
            </a:extLst>
          </p:cNvPr>
          <p:cNvCxnSpPr/>
          <p:nvPr/>
        </p:nvCxnSpPr>
        <p:spPr>
          <a:xfrm>
            <a:off x="9480502" y="5406709"/>
            <a:ext cx="1604" cy="35335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angular 78">
            <a:extLst>
              <a:ext uri="{FF2B5EF4-FFF2-40B4-BE49-F238E27FC236}">
                <a16:creationId xmlns:a16="http://schemas.microsoft.com/office/drawing/2014/main" id="{66E5EB62-E2FF-4ABD-8CFE-D1D8325DCDB7}"/>
              </a:ext>
            </a:extLst>
          </p:cNvPr>
          <p:cNvCxnSpPr>
            <a:endCxn id="15" idx="0"/>
          </p:cNvCxnSpPr>
          <p:nvPr/>
        </p:nvCxnSpPr>
        <p:spPr>
          <a:xfrm flipV="1">
            <a:off x="7594857" y="1578885"/>
            <a:ext cx="1893613" cy="1152466"/>
          </a:xfrm>
          <a:prstGeom prst="bentConnector4">
            <a:avLst>
              <a:gd name="adj1" fmla="val 874"/>
              <a:gd name="adj2" fmla="val 130906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31 Rectángulo">
            <a:extLst>
              <a:ext uri="{FF2B5EF4-FFF2-40B4-BE49-F238E27FC236}">
                <a16:creationId xmlns:a16="http://schemas.microsoft.com/office/drawing/2014/main" id="{DFAF5D33-AEB9-40A6-9A40-EEFCFA734045}"/>
              </a:ext>
            </a:extLst>
          </p:cNvPr>
          <p:cNvSpPr/>
          <p:nvPr/>
        </p:nvSpPr>
        <p:spPr>
          <a:xfrm>
            <a:off x="8639989" y="3895571"/>
            <a:ext cx="1647438" cy="1500198"/>
          </a:xfrm>
          <a:prstGeom prst="rect">
            <a:avLst/>
          </a:prstGeom>
          <a:noFill/>
          <a:ln>
            <a:solidFill>
              <a:srgbClr val="8EB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233" y="1718852"/>
            <a:ext cx="1330307" cy="33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64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7A9E488-130C-4603-8C79-545A45CC4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02" b="92467" l="1143" r="98571">
                        <a14:foregroundMark x1="24429" y1="84369" x2="69714" y2="843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191" y="1251953"/>
            <a:ext cx="7390269" cy="560604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65A3E89-D691-4BA2-A1E2-F887E77C23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10"/>
          <a:stretch/>
        </p:blipFill>
        <p:spPr>
          <a:xfrm>
            <a:off x="3404858" y="1933038"/>
            <a:ext cx="5012289" cy="28119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1172389-A578-4EA7-8494-87494D15B0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98"/>
          <a:stretch/>
        </p:blipFill>
        <p:spPr>
          <a:xfrm>
            <a:off x="7707180" y="3925002"/>
            <a:ext cx="1628121" cy="276518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0B97EB4-2951-4EAE-84AB-282C8572BA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098" y="4327544"/>
            <a:ext cx="1074354" cy="190697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6374867-80F3-4CDF-BFFF-BDD21F2409D7}"/>
              </a:ext>
            </a:extLst>
          </p:cNvPr>
          <p:cNvSpPr/>
          <p:nvPr/>
        </p:nvSpPr>
        <p:spPr>
          <a:xfrm>
            <a:off x="2059480" y="571279"/>
            <a:ext cx="8078558" cy="6377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544" b="1" dirty="0">
                <a:solidFill>
                  <a:srgbClr val="1E87C9"/>
                </a:solidFill>
                <a:latin typeface="Titillium" panose="00000500000000000000" pitchFamily="50" charset="0"/>
              </a:rPr>
              <a:t>LA PLATAFORMA DE APRENDIZAJE SOCIAL</a:t>
            </a:r>
          </a:p>
        </p:txBody>
      </p:sp>
    </p:spTree>
    <p:extLst>
      <p:ext uri="{BB962C8B-B14F-4D97-AF65-F5344CB8AC3E}">
        <p14:creationId xmlns:p14="http://schemas.microsoft.com/office/powerpoint/2010/main" val="2589652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632954" y="417944"/>
            <a:ext cx="8912449" cy="6377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544" b="1" dirty="0">
                <a:solidFill>
                  <a:srgbClr val="1E87C9"/>
                </a:solidFill>
                <a:latin typeface="Titillium" panose="00000500000000000000" pitchFamily="50" charset="0"/>
              </a:rPr>
              <a:t>MEDIMOS LAS COMPETENCIAS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45" y="2018947"/>
            <a:ext cx="8055997" cy="3763302"/>
          </a:xfrm>
          <a:prstGeom prst="rect">
            <a:avLst/>
          </a:prstGeom>
          <a:effectLst>
            <a:outerShdw blurRad="317500" dist="381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7" name="Rectángulo 6"/>
          <p:cNvSpPr/>
          <p:nvPr/>
        </p:nvSpPr>
        <p:spPr>
          <a:xfrm>
            <a:off x="3421175" y="2018946"/>
            <a:ext cx="1067318" cy="244282"/>
          </a:xfrm>
          <a:prstGeom prst="rect">
            <a:avLst/>
          </a:prstGeom>
          <a:solidFill>
            <a:srgbClr val="D5D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595"/>
          </a:p>
        </p:txBody>
      </p:sp>
    </p:spTree>
    <p:extLst>
      <p:ext uri="{BB962C8B-B14F-4D97-AF65-F5344CB8AC3E}">
        <p14:creationId xmlns:p14="http://schemas.microsoft.com/office/powerpoint/2010/main" val="1808647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5CE1B0F0-05B6-4049-815E-3373DF531315}"/>
              </a:ext>
            </a:extLst>
          </p:cNvPr>
          <p:cNvSpPr/>
          <p:nvPr/>
        </p:nvSpPr>
        <p:spPr>
          <a:xfrm>
            <a:off x="1646598" y="-13731"/>
            <a:ext cx="8911462" cy="6886130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0" y="7772400"/>
                </a:moveTo>
                <a:lnTo>
                  <a:pt x="10058400" y="7772400"/>
                </a:lnTo>
                <a:lnTo>
                  <a:pt x="10058400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rgbClr val="1E87C9"/>
          </a:solidFill>
        </p:spPr>
        <p:txBody>
          <a:bodyPr wrap="square" lIns="0" tIns="0" rIns="0" bIns="0" rtlCol="0"/>
          <a:lstStyle/>
          <a:p>
            <a:endParaRPr sz="1595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1FAA372-6E01-463E-8469-D256304BAA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r="1051"/>
          <a:stretch/>
        </p:blipFill>
        <p:spPr>
          <a:xfrm>
            <a:off x="2104788" y="1690035"/>
            <a:ext cx="7995082" cy="3478598"/>
          </a:xfrm>
          <a:prstGeom prst="rect">
            <a:avLst/>
          </a:prstGeom>
        </p:spPr>
      </p:pic>
      <p:sp>
        <p:nvSpPr>
          <p:cNvPr id="6" name="1 Rectángulo">
            <a:extLst>
              <a:ext uri="{FF2B5EF4-FFF2-40B4-BE49-F238E27FC236}">
                <a16:creationId xmlns:a16="http://schemas.microsoft.com/office/drawing/2014/main" id="{55E2E44A-9FE4-4A4C-A598-C110C7D8670C}"/>
              </a:ext>
            </a:extLst>
          </p:cNvPr>
          <p:cNvSpPr/>
          <p:nvPr/>
        </p:nvSpPr>
        <p:spPr>
          <a:xfrm>
            <a:off x="2704177" y="524569"/>
            <a:ext cx="6796321" cy="627211"/>
          </a:xfrm>
          <a:prstGeom prst="rect">
            <a:avLst/>
          </a:prstGeom>
          <a:noFill/>
        </p:spPr>
        <p:txBody>
          <a:bodyPr wrap="none" lIns="81013" tIns="40507" rIns="81013" bIns="40507">
            <a:spAutoFit/>
          </a:bodyPr>
          <a:lstStyle/>
          <a:p>
            <a:pPr algn="ctr"/>
            <a:r>
              <a:rPr lang="es-ES" sz="3544" b="1" dirty="0">
                <a:solidFill>
                  <a:schemeClr val="bg1"/>
                </a:solidFill>
                <a:latin typeface="Titillium" panose="00000500000000000000" pitchFamily="50" charset="0"/>
              </a:rPr>
              <a:t>… Y ALMACENAMOS SU EVIDENCIA</a:t>
            </a:r>
          </a:p>
        </p:txBody>
      </p:sp>
    </p:spTree>
    <p:extLst>
      <p:ext uri="{BB962C8B-B14F-4D97-AF65-F5344CB8AC3E}">
        <p14:creationId xmlns:p14="http://schemas.microsoft.com/office/powerpoint/2010/main" val="2850692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D61CA7B-936F-4F90-981E-38C1ED269E4C}"/>
              </a:ext>
            </a:extLst>
          </p:cNvPr>
          <p:cNvSpPr/>
          <p:nvPr/>
        </p:nvSpPr>
        <p:spPr>
          <a:xfrm>
            <a:off x="4065310" y="445755"/>
            <a:ext cx="4066884" cy="6377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544" b="1" dirty="0">
                <a:solidFill>
                  <a:srgbClr val="1E87C9"/>
                </a:solidFill>
                <a:latin typeface="Titillium" panose="00000500000000000000" pitchFamily="50" charset="0"/>
              </a:rPr>
              <a:t>Inteligencia Artificial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B794FF5-B25D-48F0-931C-AA5B412673C9}"/>
              </a:ext>
            </a:extLst>
          </p:cNvPr>
          <p:cNvSpPr txBox="1"/>
          <p:nvPr/>
        </p:nvSpPr>
        <p:spPr>
          <a:xfrm>
            <a:off x="2047957" y="1529206"/>
            <a:ext cx="3893632" cy="4455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3809" indent="-303809">
              <a:buClr>
                <a:srgbClr val="1E87C9"/>
              </a:buClr>
              <a:buFont typeface="Wingdings" panose="05000000000000000000" pitchFamily="2" charset="2"/>
              <a:buChar char="§"/>
            </a:pPr>
            <a:r>
              <a:rPr lang="es-MX" sz="1772" dirty="0">
                <a:latin typeface="PT Sans" panose="020B0503020203020204" pitchFamily="34" charset="0"/>
              </a:rPr>
              <a:t>Con inteligencia artificial, recomendamos a los estudiantes rutas de aprendizaje, dependiendo de las competencias que han desarrollado..</a:t>
            </a:r>
          </a:p>
          <a:p>
            <a:pPr>
              <a:buClr>
                <a:srgbClr val="1E87C9"/>
              </a:buClr>
            </a:pPr>
            <a:endParaRPr lang="es-MX" sz="1772" dirty="0">
              <a:latin typeface="PT Sans" panose="020B0503020203020204" pitchFamily="34" charset="0"/>
            </a:endParaRPr>
          </a:p>
          <a:p>
            <a:pPr marL="303809" indent="-303809">
              <a:buClr>
                <a:srgbClr val="1E87C9"/>
              </a:buClr>
              <a:buFont typeface="Wingdings" panose="05000000000000000000" pitchFamily="2" charset="2"/>
              <a:buChar char="§"/>
            </a:pPr>
            <a:r>
              <a:rPr lang="es-MX" sz="1772" dirty="0">
                <a:latin typeface="PT Sans" panose="020B0503020203020204" pitchFamily="34" charset="0"/>
              </a:rPr>
              <a:t>Adaptamos la manera en que los estudiantes aprenden, en función de la información que se genera..</a:t>
            </a:r>
          </a:p>
          <a:p>
            <a:pPr marL="303809" indent="-303809">
              <a:buClr>
                <a:srgbClr val="1E87C9"/>
              </a:buClr>
              <a:buFont typeface="Wingdings" panose="05000000000000000000" pitchFamily="2" charset="2"/>
              <a:buChar char="§"/>
            </a:pPr>
            <a:endParaRPr lang="es-MX" sz="1772" dirty="0">
              <a:latin typeface="PT Sans" panose="020B0503020203020204" pitchFamily="34" charset="0"/>
            </a:endParaRPr>
          </a:p>
          <a:p>
            <a:pPr marL="303809" indent="-303809">
              <a:buClr>
                <a:srgbClr val="1E87C9"/>
              </a:buClr>
              <a:buFont typeface="Wingdings" panose="05000000000000000000" pitchFamily="2" charset="2"/>
              <a:buChar char="§"/>
            </a:pPr>
            <a:r>
              <a:rPr lang="es-MX" sz="1772" dirty="0">
                <a:latin typeface="PT Sans" panose="020B0503020203020204" pitchFamily="34" charset="0"/>
              </a:rPr>
              <a:t>La inteligencia artificial resuelve preguntas a estudiantes y los guía.</a:t>
            </a:r>
          </a:p>
          <a:p>
            <a:pPr>
              <a:buClr>
                <a:srgbClr val="1E87C9"/>
              </a:buClr>
            </a:pPr>
            <a:endParaRPr lang="es-MX" sz="1772" dirty="0">
              <a:latin typeface="PT Sans" panose="020B0503020203020204" pitchFamily="34" charset="0"/>
            </a:endParaRPr>
          </a:p>
          <a:p>
            <a:pPr marL="303809" indent="-303809">
              <a:buClr>
                <a:srgbClr val="1E87C9"/>
              </a:buClr>
              <a:buFont typeface="Wingdings" panose="05000000000000000000" pitchFamily="2" charset="2"/>
              <a:buChar char="§"/>
            </a:pPr>
            <a:r>
              <a:rPr lang="es-MX" sz="1772" dirty="0">
                <a:latin typeface="PT Sans" panose="020B0503020203020204" pitchFamily="34" charset="0"/>
              </a:rPr>
              <a:t>Obtenemos información de los logros de los estudiantes, con actividades de robótica y STEM..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9" t="9228" r="6988"/>
          <a:stretch/>
        </p:blipFill>
        <p:spPr>
          <a:xfrm>
            <a:off x="6098745" y="2228744"/>
            <a:ext cx="3896352" cy="2654574"/>
          </a:xfrm>
          <a:prstGeom prst="rect">
            <a:avLst/>
          </a:prstGeom>
          <a:effectLst>
            <a:outerShdw blurRad="228600" dist="38100" dir="2700000" algn="tl" rotWithShape="0">
              <a:prstClr val="black">
                <a:alpha val="2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6567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7467936" y="4038135"/>
            <a:ext cx="2624751" cy="1756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595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E2C2C34-7511-4633-A20E-C20BCE220422}"/>
              </a:ext>
            </a:extLst>
          </p:cNvPr>
          <p:cNvSpPr/>
          <p:nvPr/>
        </p:nvSpPr>
        <p:spPr>
          <a:xfrm>
            <a:off x="2999652" y="474528"/>
            <a:ext cx="6101350" cy="6377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544" b="1" dirty="0">
                <a:solidFill>
                  <a:srgbClr val="1E87C9"/>
                </a:solidFill>
                <a:latin typeface="Titillium" panose="00000500000000000000" pitchFamily="50" charset="0"/>
              </a:rPr>
              <a:t>CASO DE ESTUDIO: SAO PAOLO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15BC3-14BE-4CB0-943F-9A7231FB767A}"/>
              </a:ext>
            </a:extLst>
          </p:cNvPr>
          <p:cNvSpPr>
            <a:spLocks noGrp="1"/>
          </p:cNvSpPr>
          <p:nvPr/>
        </p:nvSpPr>
        <p:spPr bwMode="auto">
          <a:xfrm>
            <a:off x="2467537" y="1466482"/>
            <a:ext cx="7165571" cy="61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58021" indent="-258021" algn="l" rtl="0" eaLnBrk="1" fontAlgn="base" hangingPunct="1">
              <a:lnSpc>
                <a:spcPct val="90000"/>
              </a:lnSpc>
              <a:spcBef>
                <a:spcPts val="2257"/>
              </a:spcBef>
              <a:spcAft>
                <a:spcPct val="0"/>
              </a:spcAft>
              <a:buClr>
                <a:schemeClr val="bg1"/>
              </a:buClr>
              <a:buFont typeface="Arial" pitchFamily="34" charset="0"/>
              <a:buChar char="•"/>
              <a:defRPr sz="2483">
                <a:solidFill>
                  <a:schemeClr val="bg2"/>
                </a:solidFill>
                <a:latin typeface="Museo Sans For Dell" pitchFamily="2" charset="0"/>
                <a:ea typeface="Museo Sans For Dell" pitchFamily="2" charset="0"/>
                <a:cs typeface="+mn-cs"/>
              </a:defRPr>
            </a:lvl1pPr>
            <a:lvl2pPr marL="648636" indent="-252646" algn="l" rtl="0" eaLnBrk="1" fontAlgn="base" hangingPunct="1">
              <a:lnSpc>
                <a:spcPct val="90000"/>
              </a:lnSpc>
              <a:spcBef>
                <a:spcPts val="903"/>
              </a:spcBef>
              <a:spcAft>
                <a:spcPct val="0"/>
              </a:spcAft>
              <a:buClr>
                <a:schemeClr val="bg1"/>
              </a:buClr>
              <a:buFont typeface="Museo Sans For Dell" pitchFamily="2" charset="0"/>
              <a:buChar char="–"/>
              <a:defRPr sz="2032" baseline="0">
                <a:solidFill>
                  <a:schemeClr val="bg2"/>
                </a:solidFill>
                <a:latin typeface="Museo Sans For Dell" pitchFamily="2" charset="0"/>
                <a:ea typeface="Museo Sans For Dell" pitchFamily="2" charset="0"/>
              </a:defRPr>
            </a:lvl2pPr>
            <a:lvl3pPr marL="1026708" indent="-249062" algn="l" rtl="0" eaLnBrk="1" fontAlgn="base" hangingPunct="1">
              <a:lnSpc>
                <a:spcPct val="90000"/>
              </a:lnSpc>
              <a:spcBef>
                <a:spcPts val="903"/>
              </a:spcBef>
              <a:spcAft>
                <a:spcPct val="0"/>
              </a:spcAft>
              <a:buClr>
                <a:schemeClr val="bg1"/>
              </a:buClr>
              <a:buFont typeface="Museo Sans For Dell" pitchFamily="2" charset="0"/>
              <a:buChar char="›"/>
              <a:defRPr sz="1806">
                <a:solidFill>
                  <a:schemeClr val="bg2"/>
                </a:solidFill>
                <a:latin typeface="Museo Sans For Dell" pitchFamily="2" charset="0"/>
                <a:ea typeface="Museo Sans For Dell" pitchFamily="2" charset="0"/>
              </a:defRPr>
            </a:lvl3pPr>
            <a:lvl4pPr marL="1406572" indent="-250854" algn="l" rtl="0" eaLnBrk="1" fontAlgn="base" hangingPunct="1">
              <a:lnSpc>
                <a:spcPct val="90000"/>
              </a:lnSpc>
              <a:spcBef>
                <a:spcPts val="903"/>
              </a:spcBef>
              <a:spcAft>
                <a:spcPct val="0"/>
              </a:spcAft>
              <a:buClr>
                <a:schemeClr val="bg1"/>
              </a:buClr>
              <a:buFont typeface="Museo For Dell 300" pitchFamily="50" charset="0"/>
              <a:buChar char="–"/>
              <a:defRPr sz="2032">
                <a:solidFill>
                  <a:schemeClr val="bg2"/>
                </a:solidFill>
                <a:latin typeface="Museo Sans For Dell" pitchFamily="2" charset="0"/>
                <a:ea typeface="Museo Sans For Dell" pitchFamily="2" charset="0"/>
              </a:defRPr>
            </a:lvl4pPr>
            <a:lvl5pPr marL="1815105" indent="-266980" algn="l" rtl="0" eaLnBrk="1" fontAlgn="base" hangingPunct="1">
              <a:lnSpc>
                <a:spcPct val="90000"/>
              </a:lnSpc>
              <a:spcBef>
                <a:spcPts val="903"/>
              </a:spcBef>
              <a:spcAft>
                <a:spcPct val="0"/>
              </a:spcAft>
              <a:buClr>
                <a:schemeClr val="bg1"/>
              </a:buClr>
              <a:buFont typeface="Museo For Dell 300" pitchFamily="50" charset="0"/>
              <a:buChar char="–"/>
              <a:defRPr sz="2032">
                <a:solidFill>
                  <a:schemeClr val="bg2"/>
                </a:solidFill>
                <a:latin typeface="Museo Sans For Dell" pitchFamily="2" charset="0"/>
                <a:ea typeface="Museo Sans For Dell" pitchFamily="2" charset="0"/>
              </a:defRPr>
            </a:lvl5pPr>
            <a:lvl6pPr marL="2331147" indent="-266980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6">
                <a:solidFill>
                  <a:schemeClr val="accent1"/>
                </a:solidFill>
                <a:latin typeface="+mn-lt"/>
              </a:defRPr>
            </a:lvl6pPr>
            <a:lvl7pPr marL="2847189" indent="-266980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6">
                <a:solidFill>
                  <a:schemeClr val="accent1"/>
                </a:solidFill>
                <a:latin typeface="+mn-lt"/>
              </a:defRPr>
            </a:lvl7pPr>
            <a:lvl8pPr marL="3363230" indent="-266980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6">
                <a:solidFill>
                  <a:schemeClr val="accent1"/>
                </a:solidFill>
                <a:latin typeface="+mn-lt"/>
              </a:defRPr>
            </a:lvl8pPr>
            <a:lvl9pPr marL="3879272" indent="-266980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6">
                <a:solidFill>
                  <a:schemeClr val="accent1"/>
                </a:solidFill>
                <a:latin typeface="+mn-lt"/>
              </a:defRPr>
            </a:lvl9pPr>
          </a:lstStyle>
          <a:p>
            <a:pPr marL="8958" indent="0" algn="ctr">
              <a:buNone/>
            </a:pPr>
            <a:r>
              <a:rPr lang="pt-BR" sz="2215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0"/>
              </a:rPr>
              <a:t>Desde </a:t>
            </a:r>
            <a:r>
              <a:rPr lang="pt-BR" sz="2215" dirty="0" err="1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0"/>
              </a:rPr>
              <a:t>el</a:t>
            </a:r>
            <a:r>
              <a:rPr lang="pt-BR" sz="2215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0"/>
              </a:rPr>
              <a:t> 2009, excelentes resultados, </a:t>
            </a:r>
            <a:r>
              <a:rPr lang="pt-BR" sz="2215" dirty="0" err="1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0"/>
              </a:rPr>
              <a:t>evaluados</a:t>
            </a:r>
            <a:r>
              <a:rPr lang="pt-BR" sz="2215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0"/>
              </a:rPr>
              <a:t> por UNESCO</a:t>
            </a:r>
            <a:endParaRPr lang="pt-BR" sz="2215" b="1" dirty="0">
              <a:solidFill>
                <a:schemeClr val="bg1">
                  <a:lumMod val="65000"/>
                </a:schemeClr>
              </a:solidFill>
              <a:latin typeface="PT Sans" panose="020B0503020203020204" pitchFamily="34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2AAF6C0-09ED-439F-B970-312E7AB615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936" y="2114587"/>
            <a:ext cx="2624751" cy="1749836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000A02A6-E7D0-4C66-9FE4-C3F6CF90D2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66" y="4038135"/>
            <a:ext cx="2635313" cy="175687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955CF979-297A-489C-BB9C-B74EBDD4B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397" y="2127506"/>
            <a:ext cx="2635313" cy="1756874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EBDCDCB3-77EB-479C-BBBA-32DD5C7EA6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66" y="2127506"/>
            <a:ext cx="2635313" cy="175687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CD3E37F-111E-43B6-B4B6-4C9D71F0E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388" y="4038135"/>
            <a:ext cx="2342496" cy="1756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19903566-4671-4C6A-BEB5-7E556ED8C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" b="5864"/>
          <a:stretch/>
        </p:blipFill>
        <p:spPr bwMode="auto">
          <a:xfrm>
            <a:off x="1997397" y="4054589"/>
            <a:ext cx="2635313" cy="174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058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E2C2C34-7511-4633-A20E-C20BCE220422}"/>
              </a:ext>
            </a:extLst>
          </p:cNvPr>
          <p:cNvSpPr/>
          <p:nvPr/>
        </p:nvSpPr>
        <p:spPr>
          <a:xfrm>
            <a:off x="3296218" y="474528"/>
            <a:ext cx="5605061" cy="6377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544" b="1" dirty="0">
                <a:solidFill>
                  <a:srgbClr val="1E87C9"/>
                </a:solidFill>
                <a:latin typeface="Titillium" panose="00000500000000000000" pitchFamily="50" charset="0"/>
              </a:rPr>
              <a:t>CASO DE ESTUDIO: CONALEP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F20D2C1-6E1C-404E-AD40-1758333E9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075" y="1586753"/>
            <a:ext cx="7147215" cy="47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93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n para mati tec">
            <a:extLst>
              <a:ext uri="{FF2B5EF4-FFF2-40B4-BE49-F238E27FC236}">
                <a16:creationId xmlns:a16="http://schemas.microsoft.com/office/drawing/2014/main" id="{1371DA66-862E-4D7C-AF1D-14160FCDD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304" y="1725312"/>
            <a:ext cx="8068882" cy="378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E2C2C34-7511-4633-A20E-C20BCE220422}"/>
              </a:ext>
            </a:extLst>
          </p:cNvPr>
          <p:cNvSpPr/>
          <p:nvPr/>
        </p:nvSpPr>
        <p:spPr>
          <a:xfrm>
            <a:off x="3282788" y="474528"/>
            <a:ext cx="5631926" cy="6377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544" b="1" dirty="0">
                <a:solidFill>
                  <a:srgbClr val="1E87C9"/>
                </a:solidFill>
                <a:latin typeface="Titillium" panose="00000500000000000000" pitchFamily="50" charset="0"/>
              </a:rPr>
              <a:t>CASO DE ESTUDIO: MATI-TEC</a:t>
            </a:r>
          </a:p>
        </p:txBody>
      </p:sp>
    </p:spTree>
    <p:extLst>
      <p:ext uri="{BB962C8B-B14F-4D97-AF65-F5344CB8AC3E}">
        <p14:creationId xmlns:p14="http://schemas.microsoft.com/office/powerpoint/2010/main" val="729891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organiceyourlife.com/wp-content/uploads/2011/10/billionsofpeople.jpg">
            <a:extLst>
              <a:ext uri="{FF2B5EF4-FFF2-40B4-BE49-F238E27FC236}">
                <a16:creationId xmlns:a16="http://schemas.microsoft.com/office/drawing/2014/main" id="{49A1D920-812A-4526-A42D-7CE80B1B3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11"/>
          <a:stretch/>
        </p:blipFill>
        <p:spPr bwMode="auto">
          <a:xfrm>
            <a:off x="1646599" y="0"/>
            <a:ext cx="8898804" cy="68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64A664C-A156-48CB-82A2-CE1692C13A15}"/>
              </a:ext>
            </a:extLst>
          </p:cNvPr>
          <p:cNvSpPr/>
          <p:nvPr/>
        </p:nvSpPr>
        <p:spPr>
          <a:xfrm>
            <a:off x="1646599" y="0"/>
            <a:ext cx="8898804" cy="6858000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595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0192390-7440-4EC9-8389-700A5FF28490}"/>
              </a:ext>
            </a:extLst>
          </p:cNvPr>
          <p:cNvSpPr/>
          <p:nvPr/>
        </p:nvSpPr>
        <p:spPr>
          <a:xfrm>
            <a:off x="2628127" y="2796284"/>
            <a:ext cx="6935745" cy="129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898" b="1" dirty="0">
                <a:solidFill>
                  <a:schemeClr val="bg1"/>
                </a:solidFill>
                <a:latin typeface="Titillium" panose="00000500000000000000" pitchFamily="50" charset="0"/>
              </a:rPr>
              <a:t>¿Cómo desarrollar las siguientes </a:t>
            </a:r>
          </a:p>
          <a:p>
            <a:pPr algn="ctr"/>
            <a:r>
              <a:rPr lang="es-ES" sz="3898" b="1" dirty="0">
                <a:solidFill>
                  <a:schemeClr val="bg1"/>
                </a:solidFill>
                <a:latin typeface="Titillium" panose="00000500000000000000" pitchFamily="50" charset="0"/>
              </a:rPr>
              <a:t>1,000,000,000 de personas?</a:t>
            </a:r>
          </a:p>
        </p:txBody>
      </p:sp>
    </p:spTree>
    <p:extLst>
      <p:ext uri="{BB962C8B-B14F-4D97-AF65-F5344CB8AC3E}">
        <p14:creationId xmlns:p14="http://schemas.microsoft.com/office/powerpoint/2010/main" val="3423407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sultado de imagen para reto emprendedor itesm">
            <a:extLst>
              <a:ext uri="{FF2B5EF4-FFF2-40B4-BE49-F238E27FC236}">
                <a16:creationId xmlns:a16="http://schemas.microsoft.com/office/drawing/2014/main" id="{6F520272-419A-4A91-9A0D-D055C952B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812" y="2239786"/>
            <a:ext cx="4661866" cy="350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E2C2C34-7511-4633-A20E-C20BCE220422}"/>
              </a:ext>
            </a:extLst>
          </p:cNvPr>
          <p:cNvSpPr/>
          <p:nvPr/>
        </p:nvSpPr>
        <p:spPr>
          <a:xfrm>
            <a:off x="2277573" y="474529"/>
            <a:ext cx="7642350" cy="118314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544" b="1" dirty="0">
                <a:solidFill>
                  <a:srgbClr val="1E87C9"/>
                </a:solidFill>
                <a:latin typeface="Titillium" panose="00000500000000000000" pitchFamily="50" charset="0"/>
              </a:rPr>
              <a:t>CASO DE ESTUDIO: TEC DE MONTERREY</a:t>
            </a:r>
          </a:p>
          <a:p>
            <a:pPr algn="ctr"/>
            <a:r>
              <a:rPr lang="es-ES" sz="3544" b="1" dirty="0">
                <a:solidFill>
                  <a:srgbClr val="1E87C9"/>
                </a:solidFill>
                <a:latin typeface="Titillium" panose="00000500000000000000" pitchFamily="50" charset="0"/>
              </a:rPr>
              <a:t>APRENDIZAJE BASADO EN RETOS</a:t>
            </a:r>
          </a:p>
        </p:txBody>
      </p:sp>
    </p:spTree>
    <p:extLst>
      <p:ext uri="{BB962C8B-B14F-4D97-AF65-F5344CB8AC3E}">
        <p14:creationId xmlns:p14="http://schemas.microsoft.com/office/powerpoint/2010/main" val="687638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4">
            <a:extLst>
              <a:ext uri="{FF2B5EF4-FFF2-40B4-BE49-F238E27FC236}">
                <a16:creationId xmlns:a16="http://schemas.microsoft.com/office/drawing/2014/main" id="{60532AD8-8336-FE47-8499-E7A9DAC2D4A9}"/>
              </a:ext>
            </a:extLst>
          </p:cNvPr>
          <p:cNvSpPr/>
          <p:nvPr/>
        </p:nvSpPr>
        <p:spPr>
          <a:xfrm>
            <a:off x="1617577" y="4310548"/>
            <a:ext cx="5483168" cy="118314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544" b="1" dirty="0">
                <a:solidFill>
                  <a:srgbClr val="1E87C9"/>
                </a:solidFill>
                <a:latin typeface="Titillium" panose="00000500000000000000" pitchFamily="50" charset="0"/>
                <a:hlinkClick r:id="rId2"/>
              </a:rPr>
              <a:t>gsaenz@territoriumlife.com</a:t>
            </a:r>
            <a:endParaRPr lang="es-ES" sz="3544" b="1" dirty="0">
              <a:solidFill>
                <a:srgbClr val="1E87C9"/>
              </a:solidFill>
              <a:latin typeface="Titillium" panose="00000500000000000000" pitchFamily="50" charset="0"/>
            </a:endParaRPr>
          </a:p>
          <a:p>
            <a:pPr algn="ctr"/>
            <a:r>
              <a:rPr lang="es-ES" sz="3544" b="1" dirty="0" err="1">
                <a:solidFill>
                  <a:srgbClr val="1E87C9"/>
                </a:solidFill>
                <a:latin typeface="Titillium" panose="00000500000000000000" pitchFamily="50" charset="0"/>
              </a:rPr>
              <a:t>Cel</a:t>
            </a:r>
            <a:r>
              <a:rPr lang="es-ES" sz="3544" b="1" dirty="0">
                <a:solidFill>
                  <a:srgbClr val="1E87C9"/>
                </a:solidFill>
                <a:latin typeface="Titillium" panose="00000500000000000000" pitchFamily="50" charset="0"/>
              </a:rPr>
              <a:t>: 8180806143</a:t>
            </a:r>
          </a:p>
        </p:txBody>
      </p:sp>
      <p:sp>
        <p:nvSpPr>
          <p:cNvPr id="3" name="Rectángulo 4">
            <a:extLst>
              <a:ext uri="{FF2B5EF4-FFF2-40B4-BE49-F238E27FC236}">
                <a16:creationId xmlns:a16="http://schemas.microsoft.com/office/drawing/2014/main" id="{2D1486EA-023D-1C4B-956E-18301B121631}"/>
              </a:ext>
            </a:extLst>
          </p:cNvPr>
          <p:cNvSpPr/>
          <p:nvPr/>
        </p:nvSpPr>
        <p:spPr>
          <a:xfrm>
            <a:off x="3087921" y="2682471"/>
            <a:ext cx="2149435" cy="6377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544" b="1" dirty="0">
                <a:solidFill>
                  <a:srgbClr val="1E87C9"/>
                </a:solidFill>
                <a:latin typeface="Titillium" panose="00000500000000000000" pitchFamily="50" charset="0"/>
              </a:rPr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3282311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D4515D7-9251-4A6B-856F-E3B799B54B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59" t="18577" r="34185" b="6067"/>
          <a:stretch/>
        </p:blipFill>
        <p:spPr>
          <a:xfrm>
            <a:off x="1493868" y="1191"/>
            <a:ext cx="9051534" cy="685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07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rcelonanavigator.i5me33nlgv.maxcdn-edge.com/wp-content/uploads/2013/05/betahaus-Barcelona.jpg">
            <a:extLst>
              <a:ext uri="{FF2B5EF4-FFF2-40B4-BE49-F238E27FC236}">
                <a16:creationId xmlns:a16="http://schemas.microsoft.com/office/drawing/2014/main" id="{D6EFED34-48C8-4AF9-952C-5F60A118C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" r="5182"/>
          <a:stretch/>
        </p:blipFill>
        <p:spPr bwMode="auto">
          <a:xfrm>
            <a:off x="1646598" y="1"/>
            <a:ext cx="8898805" cy="684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31B1A44-6BDD-4C99-B1F3-DD83575CFFAE}"/>
              </a:ext>
            </a:extLst>
          </p:cNvPr>
          <p:cNvSpPr/>
          <p:nvPr/>
        </p:nvSpPr>
        <p:spPr>
          <a:xfrm>
            <a:off x="1646599" y="0"/>
            <a:ext cx="8898804" cy="6858000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595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50D4313-A142-48B7-A19A-56D3928366AA}"/>
              </a:ext>
            </a:extLst>
          </p:cNvPr>
          <p:cNvSpPr/>
          <p:nvPr/>
        </p:nvSpPr>
        <p:spPr>
          <a:xfrm>
            <a:off x="2061379" y="544515"/>
            <a:ext cx="8069261" cy="6377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544" b="1" dirty="0">
                <a:solidFill>
                  <a:schemeClr val="bg1"/>
                </a:solidFill>
                <a:latin typeface="Titillium" panose="00000500000000000000" pitchFamily="50" charset="0"/>
              </a:rPr>
              <a:t>El mundo ha cambiado dramáticamente…</a:t>
            </a:r>
          </a:p>
        </p:txBody>
      </p:sp>
    </p:spTree>
    <p:extLst>
      <p:ext uri="{BB962C8B-B14F-4D97-AF65-F5344CB8AC3E}">
        <p14:creationId xmlns:p14="http://schemas.microsoft.com/office/powerpoint/2010/main" val="20754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BAF8502D-6110-4C26-8B5B-9BA2C05A0549}"/>
              </a:ext>
            </a:extLst>
          </p:cNvPr>
          <p:cNvSpPr/>
          <p:nvPr/>
        </p:nvSpPr>
        <p:spPr>
          <a:xfrm>
            <a:off x="1646598" y="0"/>
            <a:ext cx="8923102" cy="6886130"/>
          </a:xfrm>
          <a:custGeom>
            <a:avLst/>
            <a:gdLst/>
            <a:ahLst/>
            <a:cxnLst/>
            <a:rect l="l" t="t" r="r" b="b"/>
            <a:pathLst>
              <a:path w="7411720" h="5727065">
                <a:moveTo>
                  <a:pt x="0" y="5727052"/>
                </a:moveTo>
                <a:lnTo>
                  <a:pt x="7411478" y="5727052"/>
                </a:lnTo>
                <a:lnTo>
                  <a:pt x="7411478" y="0"/>
                </a:lnTo>
                <a:lnTo>
                  <a:pt x="0" y="0"/>
                </a:lnTo>
                <a:lnTo>
                  <a:pt x="0" y="5727052"/>
                </a:lnTo>
              </a:path>
            </a:pathLst>
          </a:custGeom>
          <a:solidFill>
            <a:srgbClr val="2C2F32"/>
          </a:solidFill>
        </p:spPr>
        <p:txBody>
          <a:bodyPr wrap="square" lIns="0" tIns="0" rIns="0" bIns="0" rtlCol="0"/>
          <a:lstStyle/>
          <a:p>
            <a:endParaRPr sz="1596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4D3410EA-3FAD-4B4C-981F-1AEF0D881D22}"/>
              </a:ext>
            </a:extLst>
          </p:cNvPr>
          <p:cNvSpPr txBox="1">
            <a:spLocks/>
          </p:cNvSpPr>
          <p:nvPr/>
        </p:nvSpPr>
        <p:spPr>
          <a:xfrm>
            <a:off x="2482936" y="610432"/>
            <a:ext cx="7227146" cy="9657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502188" rtl="0" eaLnBrk="1" latinLnBrk="0" hangingPunct="1"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252">
              <a:lnSpc>
                <a:spcPts val="3898"/>
              </a:lnSpc>
            </a:pPr>
            <a:r>
              <a:rPr lang="es-MX" sz="3810" b="1" dirty="0">
                <a:solidFill>
                  <a:srgbClr val="27AAE1"/>
                </a:solidFill>
                <a:latin typeface="Titillium" panose="00000500000000000000" pitchFamily="50" charset="0"/>
                <a:cs typeface="Titillium Bd"/>
              </a:rPr>
              <a:t>EL TRABAJO AHORA</a:t>
            </a:r>
            <a:endParaRPr lang="es-MX" sz="3810" b="1" dirty="0">
              <a:latin typeface="Titillium" panose="00000500000000000000" pitchFamily="50" charset="0"/>
              <a:cs typeface="Titillium Bd"/>
            </a:endParaRPr>
          </a:p>
          <a:p>
            <a:pPr marL="11252">
              <a:lnSpc>
                <a:spcPts val="3473"/>
              </a:lnSpc>
            </a:pPr>
            <a:r>
              <a:rPr lang="es-MX" sz="3810" spc="-9" dirty="0">
                <a:solidFill>
                  <a:srgbClr val="FFFFFF"/>
                </a:solidFill>
                <a:latin typeface="Titillium"/>
                <a:cs typeface="Titillium"/>
              </a:rPr>
              <a:t>ES COMPLETAMENTE DISTINTO</a:t>
            </a:r>
            <a:endParaRPr lang="es-MX" sz="3810" dirty="0">
              <a:latin typeface="Titillium"/>
              <a:cs typeface="Titill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3CF1CF7-300B-4FD6-8614-B1C854466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286" y="1972228"/>
            <a:ext cx="6927726" cy="411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58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arketingland.com/wp-content/ml-loads/2014/08/google-mobile-search-ss-1920.jpg">
            <a:extLst>
              <a:ext uri="{FF2B5EF4-FFF2-40B4-BE49-F238E27FC236}">
                <a16:creationId xmlns:a16="http://schemas.microsoft.com/office/drawing/2014/main" id="{324ED85E-BF0A-4671-82A3-078400F37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9" r="12212"/>
          <a:stretch/>
        </p:blipFill>
        <p:spPr bwMode="auto">
          <a:xfrm>
            <a:off x="1646599" y="1"/>
            <a:ext cx="88988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06F300D-E575-4DF0-9CEF-498B8E9E31FE}"/>
              </a:ext>
            </a:extLst>
          </p:cNvPr>
          <p:cNvSpPr/>
          <p:nvPr/>
        </p:nvSpPr>
        <p:spPr>
          <a:xfrm>
            <a:off x="1646599" y="0"/>
            <a:ext cx="8898804" cy="6858000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595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4A1F9A6-3868-42E6-A4D8-7688A7325A7C}"/>
              </a:ext>
            </a:extLst>
          </p:cNvPr>
          <p:cNvSpPr/>
          <p:nvPr/>
        </p:nvSpPr>
        <p:spPr>
          <a:xfrm>
            <a:off x="2151045" y="438268"/>
            <a:ext cx="4979761" cy="1728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3544" b="1" dirty="0">
                <a:solidFill>
                  <a:schemeClr val="bg1"/>
                </a:solidFill>
                <a:latin typeface="Titillium" panose="00000500000000000000" pitchFamily="50" charset="0"/>
              </a:rPr>
              <a:t>EL CONOCIMIENTO SE HA</a:t>
            </a:r>
          </a:p>
          <a:p>
            <a:r>
              <a:rPr lang="es-ES" sz="3544" b="1" dirty="0">
                <a:solidFill>
                  <a:schemeClr val="bg1"/>
                </a:solidFill>
                <a:latin typeface="Titillium" panose="00000500000000000000" pitchFamily="50" charset="0"/>
              </a:rPr>
              <a:t>VUELTO</a:t>
            </a:r>
          </a:p>
          <a:p>
            <a:r>
              <a:rPr lang="es-ES" sz="3544" b="1" dirty="0">
                <a:solidFill>
                  <a:schemeClr val="bg1"/>
                </a:solidFill>
                <a:latin typeface="Titillium" panose="00000500000000000000" pitchFamily="50" charset="0"/>
              </a:rPr>
              <a:t>OBSOLETO</a:t>
            </a:r>
          </a:p>
        </p:txBody>
      </p:sp>
    </p:spTree>
    <p:extLst>
      <p:ext uri="{BB962C8B-B14F-4D97-AF65-F5344CB8AC3E}">
        <p14:creationId xmlns:p14="http://schemas.microsoft.com/office/powerpoint/2010/main" val="4137026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4DE737B-9DCD-44D5-A24B-EE800B923843}"/>
              </a:ext>
            </a:extLst>
          </p:cNvPr>
          <p:cNvSpPr/>
          <p:nvPr/>
        </p:nvSpPr>
        <p:spPr>
          <a:xfrm>
            <a:off x="2194235" y="343157"/>
            <a:ext cx="7809061" cy="1728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544" b="1" dirty="0">
                <a:solidFill>
                  <a:srgbClr val="1E87C9"/>
                </a:solidFill>
                <a:latin typeface="Titillium" panose="00000500000000000000" pitchFamily="50" charset="0"/>
              </a:rPr>
              <a:t>SEGUIMOS REPITIENDO EL VIEJO ESTILO </a:t>
            </a:r>
          </a:p>
          <a:p>
            <a:pPr algn="ctr"/>
            <a:r>
              <a:rPr lang="es-ES" sz="3544" b="1" dirty="0">
                <a:solidFill>
                  <a:srgbClr val="1E87C9"/>
                </a:solidFill>
                <a:latin typeface="Titillium" panose="00000500000000000000" pitchFamily="50" charset="0"/>
              </a:rPr>
              <a:t>DE APRENDIZAJE. </a:t>
            </a:r>
          </a:p>
          <a:p>
            <a:pPr algn="ctr"/>
            <a:r>
              <a:rPr lang="es-ES" sz="3544" b="1" dirty="0">
                <a:solidFill>
                  <a:srgbClr val="1E87C9"/>
                </a:solidFill>
                <a:latin typeface="Titillium" panose="00000500000000000000" pitchFamily="50" charset="0"/>
              </a:rPr>
              <a:t>PERO AHORA EN LÍNEA Y MASIVO</a:t>
            </a:r>
          </a:p>
        </p:txBody>
      </p:sp>
      <p:pic>
        <p:nvPicPr>
          <p:cNvPr id="6" name="Picture 2" descr="http://www.impelsys.com/wp-content/uploads/2017/02/OnlineLearning.jpg">
            <a:extLst>
              <a:ext uri="{FF2B5EF4-FFF2-40B4-BE49-F238E27FC236}">
                <a16:creationId xmlns:a16="http://schemas.microsoft.com/office/drawing/2014/main" id="{AA85B80A-A20C-4CC8-A7FF-B3362F08F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6" b="89984" l="9987" r="90821">
                        <a14:foregroundMark x1="8953" y1="83401" x2="90821" y2="82956"/>
                        <a14:foregroundMark x1="90821" y1="82956" x2="90821" y2="82956"/>
                        <a14:foregroundMark x1="88494" y1="80735" x2="17518" y2="80735"/>
                        <a14:foregroundMark x1="17518" y1="80735" x2="17518" y2="80735"/>
                        <a14:foregroundMark x1="16451" y1="75606" x2="77796" y2="75606"/>
                        <a14:foregroundMark x1="14318" y1="72738" x2="12185" y2="55170"/>
                        <a14:foregroundMark x1="12185" y1="55170" x2="13963" y2="167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12" y="1135405"/>
            <a:ext cx="7447664" cy="595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476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ai in education">
            <a:extLst>
              <a:ext uri="{FF2B5EF4-FFF2-40B4-BE49-F238E27FC236}">
                <a16:creationId xmlns:a16="http://schemas.microsoft.com/office/drawing/2014/main" id="{8FE90056-659E-4801-9FAD-358A502B8E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41"/>
          <a:stretch/>
        </p:blipFill>
        <p:spPr bwMode="auto">
          <a:xfrm>
            <a:off x="1646598" y="0"/>
            <a:ext cx="88986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06F300D-E575-4DF0-9CEF-498B8E9E31FE}"/>
              </a:ext>
            </a:extLst>
          </p:cNvPr>
          <p:cNvSpPr/>
          <p:nvPr/>
        </p:nvSpPr>
        <p:spPr>
          <a:xfrm>
            <a:off x="1646599" y="0"/>
            <a:ext cx="8898804" cy="6858000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595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A5A92EB-1B59-4593-BA29-593BBCF930A2}"/>
              </a:ext>
            </a:extLst>
          </p:cNvPr>
          <p:cNvSpPr/>
          <p:nvPr/>
        </p:nvSpPr>
        <p:spPr>
          <a:xfrm>
            <a:off x="2385789" y="781386"/>
            <a:ext cx="7420236" cy="6377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544" b="1" dirty="0">
                <a:solidFill>
                  <a:schemeClr val="bg1"/>
                </a:solidFill>
                <a:latin typeface="Titillium" panose="00000500000000000000" pitchFamily="50" charset="0"/>
              </a:rPr>
              <a:t>LA TECNOLOGÍA ESTÁ LISTA PARA MÁS</a:t>
            </a:r>
          </a:p>
        </p:txBody>
      </p:sp>
    </p:spTree>
    <p:extLst>
      <p:ext uri="{BB962C8B-B14F-4D97-AF65-F5344CB8AC3E}">
        <p14:creationId xmlns:p14="http://schemas.microsoft.com/office/powerpoint/2010/main" val="161866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7B17F0E-490E-43E6-B102-33F247DF59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11" t="23731" r="38177" b="11494"/>
          <a:stretch/>
        </p:blipFill>
        <p:spPr>
          <a:xfrm>
            <a:off x="3676298" y="2073544"/>
            <a:ext cx="4696025" cy="355645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0678DB0-D9F2-4E12-AC8B-79977FA8FFA8}"/>
              </a:ext>
            </a:extLst>
          </p:cNvPr>
          <p:cNvSpPr/>
          <p:nvPr/>
        </p:nvSpPr>
        <p:spPr>
          <a:xfrm>
            <a:off x="2568458" y="527442"/>
            <a:ext cx="7060587" cy="118314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544" b="1" dirty="0">
                <a:solidFill>
                  <a:srgbClr val="1E87C9"/>
                </a:solidFill>
                <a:latin typeface="Titillium" panose="00000500000000000000" pitchFamily="50" charset="0"/>
              </a:rPr>
              <a:t>TODO COMIENZA “ENGANCHANDO”</a:t>
            </a:r>
          </a:p>
          <a:p>
            <a:pPr algn="ctr"/>
            <a:r>
              <a:rPr lang="es-ES" sz="3544" b="1" dirty="0">
                <a:solidFill>
                  <a:srgbClr val="1E87C9"/>
                </a:solidFill>
                <a:latin typeface="Titillium" panose="00000500000000000000" pitchFamily="50" charset="0"/>
              </a:rPr>
              <a:t>A LOS ALUMNOS</a:t>
            </a:r>
          </a:p>
        </p:txBody>
      </p:sp>
      <p:pic>
        <p:nvPicPr>
          <p:cNvPr id="8" name="Picture 2" descr="http://omicrono.elespanol.com/wp-content/uploads/2013/08/imagen3P.jpg">
            <a:extLst>
              <a:ext uri="{FF2B5EF4-FFF2-40B4-BE49-F238E27FC236}">
                <a16:creationId xmlns:a16="http://schemas.microsoft.com/office/drawing/2014/main" id="{5E7682CB-63F7-44C0-B1C8-4FC501CD8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793" b="75803" l="10323" r="45989">
                        <a14:foregroundMark x1="28630" y1="28431" x2="29308" y2="25686"/>
                        <a14:foregroundMark x1="43826" y1="55490" x2="43962" y2="51569"/>
                        <a14:foregroundMark x1="13569" y1="54118" x2="14654" y2="51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5" t="18417" r="49553" b="17821"/>
          <a:stretch/>
        </p:blipFill>
        <p:spPr bwMode="auto">
          <a:xfrm>
            <a:off x="1646599" y="2513367"/>
            <a:ext cx="2704732" cy="267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omicrono.elespanol.com/wp-content/uploads/2013/08/imagen3P.jpg">
            <a:extLst>
              <a:ext uri="{FF2B5EF4-FFF2-40B4-BE49-F238E27FC236}">
                <a16:creationId xmlns:a16="http://schemas.microsoft.com/office/drawing/2014/main" id="{C13B7B2A-E82D-48E6-BFEA-DB5C5E365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314" b="73137" l="53460" r="86296">
                        <a14:foregroundMark x1="56581" y1="51765" x2="55495" y2="54902"/>
                        <a14:foregroundMark x1="66214" y1="71961" x2="70014" y2="73529"/>
                        <a14:foregroundMark x1="70014" y1="73529" x2="73948" y2="73333"/>
                        <a14:foregroundMark x1="73948" y1="73333" x2="74084" y2="73333"/>
                        <a14:foregroundMark x1="86160" y1="54706" x2="85075" y2="50000"/>
                        <a14:foregroundMark x1="73134" y1="27255" x2="70014" y2="27451"/>
                        <a14:foregroundMark x1="69335" y1="28039" x2="70692" y2="24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3" t="21716" r="9469" b="22201"/>
          <a:stretch/>
        </p:blipFill>
        <p:spPr bwMode="auto">
          <a:xfrm>
            <a:off x="7677025" y="2656609"/>
            <a:ext cx="2534981" cy="239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3073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238</Words>
  <Application>Microsoft Macintosh PowerPoint</Application>
  <PresentationFormat>Widescreen</PresentationFormat>
  <Paragraphs>56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Museo Sans For Dell</vt:lpstr>
      <vt:lpstr>PT Sans</vt:lpstr>
      <vt:lpstr>Titillium</vt:lpstr>
      <vt:lpstr>Titillium Bd</vt:lpstr>
      <vt:lpstr>Titillium Lt</vt:lpstr>
      <vt:lpstr>Wingdings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Octavio Villanueva Cortes</dc:creator>
  <cp:lastModifiedBy>Gerardo Saenz</cp:lastModifiedBy>
  <cp:revision>5</cp:revision>
  <dcterms:created xsi:type="dcterms:W3CDTF">2018-05-28T23:43:35Z</dcterms:created>
  <dcterms:modified xsi:type="dcterms:W3CDTF">2018-06-18T14:19:10Z</dcterms:modified>
</cp:coreProperties>
</file>