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7" r:id="rId5"/>
    <p:sldId id="275" r:id="rId6"/>
    <p:sldId id="258" r:id="rId7"/>
    <p:sldId id="259" r:id="rId8"/>
    <p:sldId id="260" r:id="rId9"/>
    <p:sldId id="261" r:id="rId10"/>
    <p:sldId id="262" r:id="rId11"/>
    <p:sldId id="265" r:id="rId12"/>
    <p:sldId id="278" r:id="rId1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61"/>
    <a:srgbClr val="FF9147"/>
    <a:srgbClr val="FF7D25"/>
    <a:srgbClr val="FF2F2F"/>
    <a:srgbClr val="AC0000"/>
    <a:srgbClr val="663300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A30DB-2B3F-4168-91CA-AA591764A566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FF8C3D09-FFA9-4A88-B09E-4634AFAE29AA}">
      <dgm:prSet phldrT="[Texto]" custT="1"/>
      <dgm:spPr/>
      <dgm:t>
        <a:bodyPr/>
        <a:lstStyle/>
        <a:p>
          <a:pPr algn="ctr"/>
          <a:r>
            <a:rPr lang="es-MX" sz="2000" b="1" baseline="0" dirty="0" smtClean="0">
              <a:latin typeface="Soberana Sans" panose="02000000000000000000" pitchFamily="50" charset="0"/>
            </a:rPr>
            <a:t>ENFOQUE TRANSVERSAL México con educación de calidad</a:t>
          </a:r>
          <a:endParaRPr lang="es-MX" sz="2000" b="1" baseline="0" dirty="0">
            <a:latin typeface="Soberana Sans" panose="02000000000000000000" pitchFamily="50" charset="0"/>
          </a:endParaRPr>
        </a:p>
      </dgm:t>
    </dgm:pt>
    <dgm:pt modelId="{43F3B061-BA12-4707-AE61-B7B52757180D}" type="parTrans" cxnId="{3AC81A78-C8D2-4839-90D6-8511AA27C6AF}">
      <dgm:prSet/>
      <dgm:spPr/>
      <dgm:t>
        <a:bodyPr/>
        <a:lstStyle/>
        <a:p>
          <a:endParaRPr lang="es-MX" b="1"/>
        </a:p>
      </dgm:t>
    </dgm:pt>
    <dgm:pt modelId="{8C0F6ECC-3140-41E1-9885-0E7BF8A9388C}" type="sibTrans" cxnId="{3AC81A78-C8D2-4839-90D6-8511AA27C6AF}">
      <dgm:prSet/>
      <dgm:spPr/>
      <dgm:t>
        <a:bodyPr/>
        <a:lstStyle/>
        <a:p>
          <a:endParaRPr lang="es-MX" b="1"/>
        </a:p>
      </dgm:t>
    </dgm:pt>
    <dgm:pt modelId="{898D065F-42A9-48FC-B634-39E0198708CB}">
      <dgm:prSet phldrT="[Texto]" custT="1"/>
      <dgm:spPr/>
      <dgm:t>
        <a:bodyPr/>
        <a:lstStyle/>
        <a:p>
          <a:r>
            <a:rPr lang="es-MX" sz="1800" b="0" baseline="0" dirty="0" smtClean="0">
              <a:latin typeface="Soberana Sans" panose="02000000000000000000" pitchFamily="50" charset="0"/>
            </a:rPr>
            <a:t> </a:t>
          </a:r>
          <a:r>
            <a:rPr lang="es-MX" sz="2000" b="1" baseline="0" dirty="0" smtClean="0">
              <a:latin typeface="Soberana Sans" panose="02000000000000000000" pitchFamily="50" charset="0"/>
            </a:rPr>
            <a:t>Gobierno cercano y moderno</a:t>
          </a:r>
          <a:endParaRPr lang="es-MX" sz="2000" b="1" dirty="0">
            <a:latin typeface="Soberana Sans" panose="02000000000000000000" pitchFamily="50" charset="0"/>
          </a:endParaRPr>
        </a:p>
      </dgm:t>
    </dgm:pt>
    <dgm:pt modelId="{D94B1AD2-EA93-4BDB-9852-2ECA68F8E340}" type="parTrans" cxnId="{42D618E2-9B7A-4D5C-8761-20A9A01EBEF2}">
      <dgm:prSet/>
      <dgm:spPr/>
      <dgm:t>
        <a:bodyPr/>
        <a:lstStyle/>
        <a:p>
          <a:endParaRPr lang="es-MX" b="1"/>
        </a:p>
      </dgm:t>
    </dgm:pt>
    <dgm:pt modelId="{DA704D48-6EA1-4920-B941-EC5318D192E7}" type="sibTrans" cxnId="{42D618E2-9B7A-4D5C-8761-20A9A01EBEF2}">
      <dgm:prSet/>
      <dgm:spPr/>
      <dgm:t>
        <a:bodyPr/>
        <a:lstStyle/>
        <a:p>
          <a:endParaRPr lang="es-MX" b="1"/>
        </a:p>
      </dgm:t>
    </dgm:pt>
    <dgm:pt modelId="{4162F5DC-3771-4955-81B4-4D30C8E656BE}">
      <dgm:prSet phldrT="[Texto]" custT="1"/>
      <dgm:spPr/>
      <dgm:t>
        <a:bodyPr/>
        <a:lstStyle/>
        <a:p>
          <a:r>
            <a:rPr lang="es-MX" sz="2000" b="1" dirty="0" smtClean="0">
              <a:latin typeface="Soberana Sans" panose="02000000000000000000" pitchFamily="50" charset="0"/>
            </a:rPr>
            <a:t>Revisión integral de los regímenes de reconocimiento de estudios que imparten las instituciones particulares, a fin de que las reglas  para el otorgamiento del RVOE establezcan criterios sólidos y uniformes de calidad </a:t>
          </a:r>
          <a:r>
            <a:rPr lang="es-MX" sz="2000" b="1" dirty="0" smtClean="0">
              <a:latin typeface="Soberana Sans" panose="02000000000000000000" pitchFamily="50" charset="0"/>
            </a:rPr>
            <a:t>académica.</a:t>
          </a:r>
          <a:endParaRPr lang="es-MX" sz="2000" b="1" dirty="0">
            <a:latin typeface="Soberana Sans" panose="02000000000000000000" pitchFamily="50" charset="0"/>
          </a:endParaRPr>
        </a:p>
      </dgm:t>
    </dgm:pt>
    <dgm:pt modelId="{1BA0DFCE-84BB-4B50-BAE5-FF10E740F064}" type="parTrans" cxnId="{8076B797-FEEB-4906-979F-5FB1158E6CC1}">
      <dgm:prSet/>
      <dgm:spPr/>
      <dgm:t>
        <a:bodyPr/>
        <a:lstStyle/>
        <a:p>
          <a:endParaRPr lang="es-MX" b="1"/>
        </a:p>
      </dgm:t>
    </dgm:pt>
    <dgm:pt modelId="{DC155DFB-EA88-4BBA-82E4-CFB497C084A8}" type="sibTrans" cxnId="{8076B797-FEEB-4906-979F-5FB1158E6CC1}">
      <dgm:prSet/>
      <dgm:spPr/>
      <dgm:t>
        <a:bodyPr/>
        <a:lstStyle/>
        <a:p>
          <a:endParaRPr lang="es-MX" b="1"/>
        </a:p>
      </dgm:t>
    </dgm:pt>
    <dgm:pt modelId="{B0AA9A19-D38F-4616-B677-80EB9B2332B0}" type="pres">
      <dgm:prSet presAssocID="{618A30DB-2B3F-4168-91CA-AA591764A566}" presName="CompostProcess" presStyleCnt="0">
        <dgm:presLayoutVars>
          <dgm:dir/>
          <dgm:resizeHandles val="exact"/>
        </dgm:presLayoutVars>
      </dgm:prSet>
      <dgm:spPr/>
    </dgm:pt>
    <dgm:pt modelId="{F15CA891-5447-497F-985F-BB6B222CF541}" type="pres">
      <dgm:prSet presAssocID="{618A30DB-2B3F-4168-91CA-AA591764A566}" presName="arrow" presStyleLbl="bgShp" presStyleIdx="0" presStyleCnt="1" custScaleX="113333" custLinFactNeighborX="2157"/>
      <dgm:spPr>
        <a:solidFill>
          <a:schemeClr val="accent5">
            <a:lumMod val="50000"/>
          </a:schemeClr>
        </a:solidFill>
      </dgm:spPr>
    </dgm:pt>
    <dgm:pt modelId="{1A1C48C8-C96F-4B43-9E38-3B511BD2FF58}" type="pres">
      <dgm:prSet presAssocID="{618A30DB-2B3F-4168-91CA-AA591764A566}" presName="linearProcess" presStyleCnt="0"/>
      <dgm:spPr/>
    </dgm:pt>
    <dgm:pt modelId="{3444CC61-0F94-4D12-8896-A646915FC02F}" type="pres">
      <dgm:prSet presAssocID="{FF8C3D09-FFA9-4A88-B09E-4634AFAE29AA}" presName="textNode" presStyleLbl="node1" presStyleIdx="0" presStyleCnt="3" custScaleX="56115" custScaleY="96876" custLinFactNeighborX="-16955" custLinFactNeighborY="-15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B26E5A-787F-47CF-8035-C89EB13105A1}" type="pres">
      <dgm:prSet presAssocID="{8C0F6ECC-3140-41E1-9885-0E7BF8A9388C}" presName="sibTrans" presStyleCnt="0"/>
      <dgm:spPr/>
    </dgm:pt>
    <dgm:pt modelId="{00A8799B-1C67-4123-9B40-3A021F0AD804}" type="pres">
      <dgm:prSet presAssocID="{898D065F-42A9-48FC-B634-39E0198708CB}" presName="textNode" presStyleLbl="node1" presStyleIdx="1" presStyleCnt="3" custScaleX="44827" custScaleY="97872" custLinFactNeighborX="-56759" custLinFactNeighborY="-26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A29DA4-E81B-4957-A403-89D64AE61B4F}" type="pres">
      <dgm:prSet presAssocID="{DA704D48-6EA1-4920-B941-EC5318D192E7}" presName="sibTrans" presStyleCnt="0"/>
      <dgm:spPr/>
    </dgm:pt>
    <dgm:pt modelId="{AC54121A-8520-4F15-BF04-1E9E895D0CF9}" type="pres">
      <dgm:prSet presAssocID="{4162F5DC-3771-4955-81B4-4D30C8E656BE}" presName="textNode" presStyleLbl="node1" presStyleIdx="2" presStyleCnt="3" custScaleX="122723" custScaleY="98920" custLinFactX="-261" custLinFactNeighborX="-100000" custLinFactNeighborY="-33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C81A78-C8D2-4839-90D6-8511AA27C6AF}" srcId="{618A30DB-2B3F-4168-91CA-AA591764A566}" destId="{FF8C3D09-FFA9-4A88-B09E-4634AFAE29AA}" srcOrd="0" destOrd="0" parTransId="{43F3B061-BA12-4707-AE61-B7B52757180D}" sibTransId="{8C0F6ECC-3140-41E1-9885-0E7BF8A9388C}"/>
    <dgm:cxn modelId="{892C9B4C-F754-478A-BFFD-A8B1691A73F6}" type="presOf" srcId="{FF8C3D09-FFA9-4A88-B09E-4634AFAE29AA}" destId="{3444CC61-0F94-4D12-8896-A646915FC02F}" srcOrd="0" destOrd="0" presId="urn:microsoft.com/office/officeart/2005/8/layout/hProcess9"/>
    <dgm:cxn modelId="{F670AB4B-7240-4787-943D-F366402E198E}" type="presOf" srcId="{618A30DB-2B3F-4168-91CA-AA591764A566}" destId="{B0AA9A19-D38F-4616-B677-80EB9B2332B0}" srcOrd="0" destOrd="0" presId="urn:microsoft.com/office/officeart/2005/8/layout/hProcess9"/>
    <dgm:cxn modelId="{01BF02BF-24BA-4BD0-9A3B-208F70D44827}" type="presOf" srcId="{898D065F-42A9-48FC-B634-39E0198708CB}" destId="{00A8799B-1C67-4123-9B40-3A021F0AD804}" srcOrd="0" destOrd="0" presId="urn:microsoft.com/office/officeart/2005/8/layout/hProcess9"/>
    <dgm:cxn modelId="{8076B797-FEEB-4906-979F-5FB1158E6CC1}" srcId="{618A30DB-2B3F-4168-91CA-AA591764A566}" destId="{4162F5DC-3771-4955-81B4-4D30C8E656BE}" srcOrd="2" destOrd="0" parTransId="{1BA0DFCE-84BB-4B50-BAE5-FF10E740F064}" sibTransId="{DC155DFB-EA88-4BBA-82E4-CFB497C084A8}"/>
    <dgm:cxn modelId="{42D618E2-9B7A-4D5C-8761-20A9A01EBEF2}" srcId="{618A30DB-2B3F-4168-91CA-AA591764A566}" destId="{898D065F-42A9-48FC-B634-39E0198708CB}" srcOrd="1" destOrd="0" parTransId="{D94B1AD2-EA93-4BDB-9852-2ECA68F8E340}" sibTransId="{DA704D48-6EA1-4920-B941-EC5318D192E7}"/>
    <dgm:cxn modelId="{9AD30719-8D8F-4CF0-8B2E-109F85CB06D6}" type="presOf" srcId="{4162F5DC-3771-4955-81B4-4D30C8E656BE}" destId="{AC54121A-8520-4F15-BF04-1E9E895D0CF9}" srcOrd="0" destOrd="0" presId="urn:microsoft.com/office/officeart/2005/8/layout/hProcess9"/>
    <dgm:cxn modelId="{E5F637AA-51EF-4DAA-A7E1-3AF9E2D49861}" type="presParOf" srcId="{B0AA9A19-D38F-4616-B677-80EB9B2332B0}" destId="{F15CA891-5447-497F-985F-BB6B222CF541}" srcOrd="0" destOrd="0" presId="urn:microsoft.com/office/officeart/2005/8/layout/hProcess9"/>
    <dgm:cxn modelId="{FDD11A70-5AF8-4A1E-9574-F6C18E29C263}" type="presParOf" srcId="{B0AA9A19-D38F-4616-B677-80EB9B2332B0}" destId="{1A1C48C8-C96F-4B43-9E38-3B511BD2FF58}" srcOrd="1" destOrd="0" presId="urn:microsoft.com/office/officeart/2005/8/layout/hProcess9"/>
    <dgm:cxn modelId="{89C9E379-85DB-443D-8B9E-6DFEEB445E0F}" type="presParOf" srcId="{1A1C48C8-C96F-4B43-9E38-3B511BD2FF58}" destId="{3444CC61-0F94-4D12-8896-A646915FC02F}" srcOrd="0" destOrd="0" presId="urn:microsoft.com/office/officeart/2005/8/layout/hProcess9"/>
    <dgm:cxn modelId="{DDF09603-78E5-4D11-9536-6AAC5B293CD5}" type="presParOf" srcId="{1A1C48C8-C96F-4B43-9E38-3B511BD2FF58}" destId="{13B26E5A-787F-47CF-8035-C89EB13105A1}" srcOrd="1" destOrd="0" presId="urn:microsoft.com/office/officeart/2005/8/layout/hProcess9"/>
    <dgm:cxn modelId="{1FF92392-D6B9-4AA6-9FD2-F703C5C782BA}" type="presParOf" srcId="{1A1C48C8-C96F-4B43-9E38-3B511BD2FF58}" destId="{00A8799B-1C67-4123-9B40-3A021F0AD804}" srcOrd="2" destOrd="0" presId="urn:microsoft.com/office/officeart/2005/8/layout/hProcess9"/>
    <dgm:cxn modelId="{25BB3760-30D2-415D-B78C-3DD1196BB5E9}" type="presParOf" srcId="{1A1C48C8-C96F-4B43-9E38-3B511BD2FF58}" destId="{C3A29DA4-E81B-4957-A403-89D64AE61B4F}" srcOrd="3" destOrd="0" presId="urn:microsoft.com/office/officeart/2005/8/layout/hProcess9"/>
    <dgm:cxn modelId="{87064F71-8031-4AC4-8A9C-03110785D640}" type="presParOf" srcId="{1A1C48C8-C96F-4B43-9E38-3B511BD2FF58}" destId="{AC54121A-8520-4F15-BF04-1E9E895D0C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9C1CC-AF42-4497-9239-14174FCD2B6F}" type="doc">
      <dgm:prSet loTypeId="urn:microsoft.com/office/officeart/2005/8/layout/hierarchy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0389EC0-7F78-45B7-9382-BE179DAF5BE2}">
      <dgm:prSet phldrT="[Texto]" custT="1"/>
      <dgm:spPr/>
      <dgm:t>
        <a:bodyPr/>
        <a:lstStyle/>
        <a:p>
          <a:pPr algn="just"/>
          <a:r>
            <a:rPr lang="es-MX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rPr>
            <a:t>ACUERDO número 17/11/17 </a:t>
          </a:r>
          <a:r>
            <a:rPr lang="es-MX" sz="2800" b="1" i="1" dirty="0" smtClean="0">
              <a:effectLst/>
              <a:latin typeface="Soberana Sans" panose="02000000000000000000" pitchFamily="50" charset="0"/>
            </a:rPr>
            <a:t>Por el que se establecen los trámites y procedimientos relacionados con el reconocimiento de validez oficial de estudios del tipo superior</a:t>
          </a:r>
          <a:r>
            <a:rPr lang="es-MX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rPr>
            <a:t>.</a:t>
          </a:r>
          <a:endParaRPr lang="es-MX" sz="2000" b="1" i="1" dirty="0">
            <a:latin typeface="Soberana Sans" panose="02000000000000000000" pitchFamily="50" charset="0"/>
          </a:endParaRPr>
        </a:p>
      </dgm:t>
    </dgm:pt>
    <dgm:pt modelId="{98A4518E-1DF8-46C2-8DCD-3631DD4E121D}" type="parTrans" cxnId="{5C62CE80-2811-4A0F-988A-B6741FDE89B4}">
      <dgm:prSet/>
      <dgm:spPr/>
      <dgm:t>
        <a:bodyPr/>
        <a:lstStyle/>
        <a:p>
          <a:endParaRPr lang="es-MX"/>
        </a:p>
      </dgm:t>
    </dgm:pt>
    <dgm:pt modelId="{8F02EB99-29E5-441B-8E65-C35F2E8F5243}" type="sibTrans" cxnId="{5C62CE80-2811-4A0F-988A-B6741FDE89B4}">
      <dgm:prSet/>
      <dgm:spPr/>
      <dgm:t>
        <a:bodyPr/>
        <a:lstStyle/>
        <a:p>
          <a:endParaRPr lang="es-MX"/>
        </a:p>
      </dgm:t>
    </dgm:pt>
    <dgm:pt modelId="{9292DE3C-B355-4FC9-941D-4E3F15FB89CD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Soberana Sans" panose="02000000000000000000" pitchFamily="50" charset="0"/>
            </a:rPr>
            <a:t> </a:t>
          </a:r>
          <a:r>
            <a:rPr lang="es-MX" sz="2400" b="1" dirty="0" smtClean="0">
              <a:latin typeface="Soberana Sans" panose="02000000000000000000" pitchFamily="50" charset="0"/>
            </a:rPr>
            <a:t>Publicado en el Diario Oficial de la Federación el 13 de noviembre de 2017</a:t>
          </a:r>
          <a:r>
            <a:rPr lang="es-MX" sz="1800" dirty="0" smtClean="0">
              <a:latin typeface="Soberana Sans" panose="02000000000000000000" pitchFamily="50" charset="0"/>
            </a:rPr>
            <a:t>	</a:t>
          </a:r>
        </a:p>
      </dgm:t>
    </dgm:pt>
    <dgm:pt modelId="{1D840A91-A9A0-43AB-887D-A6F46C455573}" type="parTrans" cxnId="{3F4A77B6-255C-46AE-9061-F222010B8482}">
      <dgm:prSet/>
      <dgm:spPr/>
      <dgm:t>
        <a:bodyPr/>
        <a:lstStyle/>
        <a:p>
          <a:endParaRPr lang="es-MX"/>
        </a:p>
      </dgm:t>
    </dgm:pt>
    <dgm:pt modelId="{05171B6A-931B-43AB-8213-F79D83FC672D}" type="sibTrans" cxnId="{3F4A77B6-255C-46AE-9061-F222010B8482}">
      <dgm:prSet/>
      <dgm:spPr/>
      <dgm:t>
        <a:bodyPr/>
        <a:lstStyle/>
        <a:p>
          <a:endParaRPr lang="es-MX"/>
        </a:p>
      </dgm:t>
    </dgm:pt>
    <dgm:pt modelId="{D448EC03-2287-46A3-89FD-E087DADE7F0F}">
      <dgm:prSet phldrT="[Texto]" custT="1"/>
      <dgm:spPr/>
      <dgm:t>
        <a:bodyPr/>
        <a:lstStyle/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dirty="0" smtClean="0">
              <a:latin typeface="Soberana Sans" panose="02000000000000000000" pitchFamily="50" charset="0"/>
            </a:rPr>
            <a:t>Entró en vigor el 9 de febrero de 2018</a:t>
          </a:r>
          <a:endParaRPr lang="es-MX" sz="2400" b="1" dirty="0">
            <a:latin typeface="Soberana Sans" panose="02000000000000000000" pitchFamily="50" charset="0"/>
          </a:endParaRPr>
        </a:p>
      </dgm:t>
    </dgm:pt>
    <dgm:pt modelId="{1AD7F82C-D35F-4C4B-9466-068D6BCA83D6}" type="parTrans" cxnId="{AD89D9F4-6A52-4286-A3CC-86DF8C5F42B5}">
      <dgm:prSet/>
      <dgm:spPr/>
      <dgm:t>
        <a:bodyPr/>
        <a:lstStyle/>
        <a:p>
          <a:endParaRPr lang="es-MX"/>
        </a:p>
      </dgm:t>
    </dgm:pt>
    <dgm:pt modelId="{D3EB8654-02A8-49A0-B0A6-74D5041E9E02}" type="sibTrans" cxnId="{AD89D9F4-6A52-4286-A3CC-86DF8C5F42B5}">
      <dgm:prSet/>
      <dgm:spPr/>
      <dgm:t>
        <a:bodyPr/>
        <a:lstStyle/>
        <a:p>
          <a:endParaRPr lang="es-MX"/>
        </a:p>
      </dgm:t>
    </dgm:pt>
    <dgm:pt modelId="{565AB596-9874-46DE-AD6F-116B09298BC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dirty="0" smtClean="0">
              <a:latin typeface="Soberana Sans" panose="02000000000000000000" pitchFamily="50" charset="0"/>
            </a:rPr>
            <a:t>Abrogó al Acuerdo número 279 que estaba vigente desde el año 2000</a:t>
          </a:r>
          <a:endParaRPr lang="es-MX" sz="2400" b="1" dirty="0">
            <a:latin typeface="Soberana Sans" panose="02000000000000000000" pitchFamily="50" charset="0"/>
          </a:endParaRPr>
        </a:p>
      </dgm:t>
    </dgm:pt>
    <dgm:pt modelId="{6600624D-16C1-45A4-951A-DE395DDB4AE3}" type="parTrans" cxnId="{FA686F06-C79A-4827-B043-E32C168B3BDF}">
      <dgm:prSet/>
      <dgm:spPr/>
      <dgm:t>
        <a:bodyPr/>
        <a:lstStyle/>
        <a:p>
          <a:endParaRPr lang="es-MX"/>
        </a:p>
      </dgm:t>
    </dgm:pt>
    <dgm:pt modelId="{8D87F928-4E69-49F9-9168-D4C9A5CCA91C}" type="sibTrans" cxnId="{FA686F06-C79A-4827-B043-E32C168B3BDF}">
      <dgm:prSet/>
      <dgm:spPr/>
      <dgm:t>
        <a:bodyPr/>
        <a:lstStyle/>
        <a:p>
          <a:endParaRPr lang="es-MX"/>
        </a:p>
      </dgm:t>
    </dgm:pt>
    <dgm:pt modelId="{23BFD64F-A697-4B26-B0AF-2EB41E54BD9B}" type="pres">
      <dgm:prSet presAssocID="{01C9C1CC-AF42-4497-9239-14174FCD2B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9BBE51C-0C75-461B-ADF8-B88658C531C6}" type="pres">
      <dgm:prSet presAssocID="{50389EC0-7F78-45B7-9382-BE179DAF5BE2}" presName="vertOne" presStyleCnt="0"/>
      <dgm:spPr/>
      <dgm:t>
        <a:bodyPr/>
        <a:lstStyle/>
        <a:p>
          <a:endParaRPr lang="es-MX"/>
        </a:p>
      </dgm:t>
    </dgm:pt>
    <dgm:pt modelId="{4725C7C3-9482-4818-B024-BB52730A9B82}" type="pres">
      <dgm:prSet presAssocID="{50389EC0-7F78-45B7-9382-BE179DAF5BE2}" presName="txOne" presStyleLbl="node0" presStyleIdx="0" presStyleCnt="1" custLinFactNeighborX="-3233" custLinFactNeighborY="-602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0645B1-195E-4C35-9A17-1769601C95CF}" type="pres">
      <dgm:prSet presAssocID="{50389EC0-7F78-45B7-9382-BE179DAF5BE2}" presName="parTransOne" presStyleCnt="0"/>
      <dgm:spPr/>
      <dgm:t>
        <a:bodyPr/>
        <a:lstStyle/>
        <a:p>
          <a:endParaRPr lang="es-MX"/>
        </a:p>
      </dgm:t>
    </dgm:pt>
    <dgm:pt modelId="{95A9E5D2-62B9-45EF-B9D7-FEF2BA3C9462}" type="pres">
      <dgm:prSet presAssocID="{50389EC0-7F78-45B7-9382-BE179DAF5BE2}" presName="horzOne" presStyleCnt="0"/>
      <dgm:spPr/>
      <dgm:t>
        <a:bodyPr/>
        <a:lstStyle/>
        <a:p>
          <a:endParaRPr lang="es-MX"/>
        </a:p>
      </dgm:t>
    </dgm:pt>
    <dgm:pt modelId="{03080328-7716-4C27-BCD8-0883B8735C71}" type="pres">
      <dgm:prSet presAssocID="{9292DE3C-B355-4FC9-941D-4E3F15FB89CD}" presName="vertTwo" presStyleCnt="0"/>
      <dgm:spPr/>
      <dgm:t>
        <a:bodyPr/>
        <a:lstStyle/>
        <a:p>
          <a:endParaRPr lang="es-MX"/>
        </a:p>
      </dgm:t>
    </dgm:pt>
    <dgm:pt modelId="{E843BA4B-FE02-41C1-9B25-054C7D63D39F}" type="pres">
      <dgm:prSet presAssocID="{9292DE3C-B355-4FC9-941D-4E3F15FB89C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C9E4AC3-3AA6-4BF5-BB39-CADBD24539CF}" type="pres">
      <dgm:prSet presAssocID="{9292DE3C-B355-4FC9-941D-4E3F15FB89CD}" presName="horzTwo" presStyleCnt="0"/>
      <dgm:spPr/>
      <dgm:t>
        <a:bodyPr/>
        <a:lstStyle/>
        <a:p>
          <a:endParaRPr lang="es-MX"/>
        </a:p>
      </dgm:t>
    </dgm:pt>
    <dgm:pt modelId="{25591A32-BD72-4373-8826-7A12E0DE128D}" type="pres">
      <dgm:prSet presAssocID="{05171B6A-931B-43AB-8213-F79D83FC672D}" presName="sibSpaceTwo" presStyleCnt="0"/>
      <dgm:spPr/>
      <dgm:t>
        <a:bodyPr/>
        <a:lstStyle/>
        <a:p>
          <a:endParaRPr lang="es-MX"/>
        </a:p>
      </dgm:t>
    </dgm:pt>
    <dgm:pt modelId="{209B9ABB-7F25-4AFF-BF2C-5D0F17B14C8C}" type="pres">
      <dgm:prSet presAssocID="{D448EC03-2287-46A3-89FD-E087DADE7F0F}" presName="vertTwo" presStyleCnt="0"/>
      <dgm:spPr/>
      <dgm:t>
        <a:bodyPr/>
        <a:lstStyle/>
        <a:p>
          <a:endParaRPr lang="es-MX"/>
        </a:p>
      </dgm:t>
    </dgm:pt>
    <dgm:pt modelId="{DF2C8713-CFE0-413B-9856-ACFC1EEBE9BC}" type="pres">
      <dgm:prSet presAssocID="{D448EC03-2287-46A3-89FD-E087DADE7F0F}" presName="txTwo" presStyleLbl="node2" presStyleIdx="1" presStyleCnt="3" custLinFactNeighborX="86" custLinFactNeighborY="21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2C6E04-50F9-46BB-ADCD-9B9A3A9085A7}" type="pres">
      <dgm:prSet presAssocID="{D448EC03-2287-46A3-89FD-E087DADE7F0F}" presName="horzTwo" presStyleCnt="0"/>
      <dgm:spPr/>
      <dgm:t>
        <a:bodyPr/>
        <a:lstStyle/>
        <a:p>
          <a:endParaRPr lang="es-MX"/>
        </a:p>
      </dgm:t>
    </dgm:pt>
    <dgm:pt modelId="{F05F735B-85AE-461C-B4D5-A82B32DA92B2}" type="pres">
      <dgm:prSet presAssocID="{D3EB8654-02A8-49A0-B0A6-74D5041E9E02}" presName="sibSpaceTwo" presStyleCnt="0"/>
      <dgm:spPr/>
      <dgm:t>
        <a:bodyPr/>
        <a:lstStyle/>
        <a:p>
          <a:endParaRPr lang="es-MX"/>
        </a:p>
      </dgm:t>
    </dgm:pt>
    <dgm:pt modelId="{4A3F01B1-5758-4E3A-900E-084A96B12F50}" type="pres">
      <dgm:prSet presAssocID="{565AB596-9874-46DE-AD6F-116B09298BCF}" presName="vertTwo" presStyleCnt="0"/>
      <dgm:spPr/>
      <dgm:t>
        <a:bodyPr/>
        <a:lstStyle/>
        <a:p>
          <a:endParaRPr lang="es-MX"/>
        </a:p>
      </dgm:t>
    </dgm:pt>
    <dgm:pt modelId="{D0F6A460-2F3E-4F61-90E5-2503E5698C32}" type="pres">
      <dgm:prSet presAssocID="{565AB596-9874-46DE-AD6F-116B09298BCF}" presName="txTwo" presStyleLbl="node2" presStyleIdx="2" presStyleCnt="3" custLinFactNeighborY="-13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F67E82B-98C9-4BD4-93B9-DF4AC2449402}" type="pres">
      <dgm:prSet presAssocID="{565AB596-9874-46DE-AD6F-116B09298BCF}" presName="horzTwo" presStyleCnt="0"/>
      <dgm:spPr/>
      <dgm:t>
        <a:bodyPr/>
        <a:lstStyle/>
        <a:p>
          <a:endParaRPr lang="es-MX"/>
        </a:p>
      </dgm:t>
    </dgm:pt>
  </dgm:ptLst>
  <dgm:cxnLst>
    <dgm:cxn modelId="{FA686F06-C79A-4827-B043-E32C168B3BDF}" srcId="{50389EC0-7F78-45B7-9382-BE179DAF5BE2}" destId="{565AB596-9874-46DE-AD6F-116B09298BCF}" srcOrd="2" destOrd="0" parTransId="{6600624D-16C1-45A4-951A-DE395DDB4AE3}" sibTransId="{8D87F928-4E69-49F9-9168-D4C9A5CCA91C}"/>
    <dgm:cxn modelId="{AD89D9F4-6A52-4286-A3CC-86DF8C5F42B5}" srcId="{50389EC0-7F78-45B7-9382-BE179DAF5BE2}" destId="{D448EC03-2287-46A3-89FD-E087DADE7F0F}" srcOrd="1" destOrd="0" parTransId="{1AD7F82C-D35F-4C4B-9466-068D6BCA83D6}" sibTransId="{D3EB8654-02A8-49A0-B0A6-74D5041E9E02}"/>
    <dgm:cxn modelId="{2041D17A-42DF-4770-96F0-0AAD8CF2EB50}" type="presOf" srcId="{9292DE3C-B355-4FC9-941D-4E3F15FB89CD}" destId="{E843BA4B-FE02-41C1-9B25-054C7D63D39F}" srcOrd="0" destOrd="0" presId="urn:microsoft.com/office/officeart/2005/8/layout/hierarchy4"/>
    <dgm:cxn modelId="{BF586562-2359-4A7C-85DD-B98900703EF0}" type="presOf" srcId="{01C9C1CC-AF42-4497-9239-14174FCD2B6F}" destId="{23BFD64F-A697-4B26-B0AF-2EB41E54BD9B}" srcOrd="0" destOrd="0" presId="urn:microsoft.com/office/officeart/2005/8/layout/hierarchy4"/>
    <dgm:cxn modelId="{5C62CE80-2811-4A0F-988A-B6741FDE89B4}" srcId="{01C9C1CC-AF42-4497-9239-14174FCD2B6F}" destId="{50389EC0-7F78-45B7-9382-BE179DAF5BE2}" srcOrd="0" destOrd="0" parTransId="{98A4518E-1DF8-46C2-8DCD-3631DD4E121D}" sibTransId="{8F02EB99-29E5-441B-8E65-C35F2E8F5243}"/>
    <dgm:cxn modelId="{C4F2A228-95D6-4A0A-8F14-AFC0C5E152C7}" type="presOf" srcId="{50389EC0-7F78-45B7-9382-BE179DAF5BE2}" destId="{4725C7C3-9482-4818-B024-BB52730A9B82}" srcOrd="0" destOrd="0" presId="urn:microsoft.com/office/officeart/2005/8/layout/hierarchy4"/>
    <dgm:cxn modelId="{29048E66-1CF9-4504-A4B7-25825C1D913E}" type="presOf" srcId="{565AB596-9874-46DE-AD6F-116B09298BCF}" destId="{D0F6A460-2F3E-4F61-90E5-2503E5698C32}" srcOrd="0" destOrd="0" presId="urn:microsoft.com/office/officeart/2005/8/layout/hierarchy4"/>
    <dgm:cxn modelId="{C92F7400-BA0B-4849-B28A-58EB26784F42}" type="presOf" srcId="{D448EC03-2287-46A3-89FD-E087DADE7F0F}" destId="{DF2C8713-CFE0-413B-9856-ACFC1EEBE9BC}" srcOrd="0" destOrd="0" presId="urn:microsoft.com/office/officeart/2005/8/layout/hierarchy4"/>
    <dgm:cxn modelId="{3F4A77B6-255C-46AE-9061-F222010B8482}" srcId="{50389EC0-7F78-45B7-9382-BE179DAF5BE2}" destId="{9292DE3C-B355-4FC9-941D-4E3F15FB89CD}" srcOrd="0" destOrd="0" parTransId="{1D840A91-A9A0-43AB-887D-A6F46C455573}" sibTransId="{05171B6A-931B-43AB-8213-F79D83FC672D}"/>
    <dgm:cxn modelId="{8AB4BBDD-EE06-47C9-A261-24B12666AC2F}" type="presParOf" srcId="{23BFD64F-A697-4B26-B0AF-2EB41E54BD9B}" destId="{79BBE51C-0C75-461B-ADF8-B88658C531C6}" srcOrd="0" destOrd="0" presId="urn:microsoft.com/office/officeart/2005/8/layout/hierarchy4"/>
    <dgm:cxn modelId="{4441F4B4-EBC5-463D-B5C5-FDD4EC303F78}" type="presParOf" srcId="{79BBE51C-0C75-461B-ADF8-B88658C531C6}" destId="{4725C7C3-9482-4818-B024-BB52730A9B82}" srcOrd="0" destOrd="0" presId="urn:microsoft.com/office/officeart/2005/8/layout/hierarchy4"/>
    <dgm:cxn modelId="{495F17FE-D577-4794-860B-DC2B393834A1}" type="presParOf" srcId="{79BBE51C-0C75-461B-ADF8-B88658C531C6}" destId="{BA0645B1-195E-4C35-9A17-1769601C95CF}" srcOrd="1" destOrd="0" presId="urn:microsoft.com/office/officeart/2005/8/layout/hierarchy4"/>
    <dgm:cxn modelId="{F358D2C3-92BB-46DC-AFA3-94995E27A334}" type="presParOf" srcId="{79BBE51C-0C75-461B-ADF8-B88658C531C6}" destId="{95A9E5D2-62B9-45EF-B9D7-FEF2BA3C9462}" srcOrd="2" destOrd="0" presId="urn:microsoft.com/office/officeart/2005/8/layout/hierarchy4"/>
    <dgm:cxn modelId="{6AF2D7A6-90CA-4A7E-B9A8-F563AF18FE58}" type="presParOf" srcId="{95A9E5D2-62B9-45EF-B9D7-FEF2BA3C9462}" destId="{03080328-7716-4C27-BCD8-0883B8735C71}" srcOrd="0" destOrd="0" presId="urn:microsoft.com/office/officeart/2005/8/layout/hierarchy4"/>
    <dgm:cxn modelId="{C57BA922-E9CB-4642-86F5-E328E3D4AAA5}" type="presParOf" srcId="{03080328-7716-4C27-BCD8-0883B8735C71}" destId="{E843BA4B-FE02-41C1-9B25-054C7D63D39F}" srcOrd="0" destOrd="0" presId="urn:microsoft.com/office/officeart/2005/8/layout/hierarchy4"/>
    <dgm:cxn modelId="{E16EAFAF-5F4E-416E-A7FC-5A327CB5404F}" type="presParOf" srcId="{03080328-7716-4C27-BCD8-0883B8735C71}" destId="{1C9E4AC3-3AA6-4BF5-BB39-CADBD24539CF}" srcOrd="1" destOrd="0" presId="urn:microsoft.com/office/officeart/2005/8/layout/hierarchy4"/>
    <dgm:cxn modelId="{356BE36D-6354-4924-9B37-4E36DD4CE7E1}" type="presParOf" srcId="{95A9E5D2-62B9-45EF-B9D7-FEF2BA3C9462}" destId="{25591A32-BD72-4373-8826-7A12E0DE128D}" srcOrd="1" destOrd="0" presId="urn:microsoft.com/office/officeart/2005/8/layout/hierarchy4"/>
    <dgm:cxn modelId="{7FFC1C99-F1FA-4BA3-BFE3-7B7EA5CBB9FE}" type="presParOf" srcId="{95A9E5D2-62B9-45EF-B9D7-FEF2BA3C9462}" destId="{209B9ABB-7F25-4AFF-BF2C-5D0F17B14C8C}" srcOrd="2" destOrd="0" presId="urn:microsoft.com/office/officeart/2005/8/layout/hierarchy4"/>
    <dgm:cxn modelId="{DF5E3801-9290-4AF6-82CA-DD36DA5BCDF1}" type="presParOf" srcId="{209B9ABB-7F25-4AFF-BF2C-5D0F17B14C8C}" destId="{DF2C8713-CFE0-413B-9856-ACFC1EEBE9BC}" srcOrd="0" destOrd="0" presId="urn:microsoft.com/office/officeart/2005/8/layout/hierarchy4"/>
    <dgm:cxn modelId="{441061B1-544F-4036-B207-CADBE155280C}" type="presParOf" srcId="{209B9ABB-7F25-4AFF-BF2C-5D0F17B14C8C}" destId="{F52C6E04-50F9-46BB-ADCD-9B9A3A9085A7}" srcOrd="1" destOrd="0" presId="urn:microsoft.com/office/officeart/2005/8/layout/hierarchy4"/>
    <dgm:cxn modelId="{E071468D-8DF7-4339-B196-A17B3F32158D}" type="presParOf" srcId="{95A9E5D2-62B9-45EF-B9D7-FEF2BA3C9462}" destId="{F05F735B-85AE-461C-B4D5-A82B32DA92B2}" srcOrd="3" destOrd="0" presId="urn:microsoft.com/office/officeart/2005/8/layout/hierarchy4"/>
    <dgm:cxn modelId="{FC00563A-73F0-4442-B242-8BC3FA929C0E}" type="presParOf" srcId="{95A9E5D2-62B9-45EF-B9D7-FEF2BA3C9462}" destId="{4A3F01B1-5758-4E3A-900E-084A96B12F50}" srcOrd="4" destOrd="0" presId="urn:microsoft.com/office/officeart/2005/8/layout/hierarchy4"/>
    <dgm:cxn modelId="{8A7F2FFE-DE0F-4877-9510-6E30A58AD92C}" type="presParOf" srcId="{4A3F01B1-5758-4E3A-900E-084A96B12F50}" destId="{D0F6A460-2F3E-4F61-90E5-2503E5698C32}" srcOrd="0" destOrd="0" presId="urn:microsoft.com/office/officeart/2005/8/layout/hierarchy4"/>
    <dgm:cxn modelId="{FBCDBD0B-53E4-4D93-BEEC-74652D4AF25F}" type="presParOf" srcId="{4A3F01B1-5758-4E3A-900E-084A96B12F50}" destId="{4F67E82B-98C9-4BD4-93B9-DF4AC24494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91FE4-781D-4B97-8AA5-E78AD790505B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5E8EE89-629F-416F-9E70-8997EE00CF9B}">
      <dgm:prSet phldrT="[Texto]"/>
      <dgm:spPr/>
      <dgm:t>
        <a:bodyPr/>
        <a:lstStyle/>
        <a:p>
          <a:r>
            <a:rPr lang="es-MX" dirty="0" smtClean="0"/>
            <a:t>Acreditación</a:t>
          </a:r>
          <a:endParaRPr lang="es-MX" dirty="0"/>
        </a:p>
      </dgm:t>
    </dgm:pt>
    <dgm:pt modelId="{FF89E6BB-4412-403A-8CF3-D38E391DA9A3}" type="parTrans" cxnId="{835E3ACC-EAAA-4962-BC9C-67BBC0E45395}">
      <dgm:prSet/>
      <dgm:spPr/>
      <dgm:t>
        <a:bodyPr/>
        <a:lstStyle/>
        <a:p>
          <a:endParaRPr lang="es-MX"/>
        </a:p>
      </dgm:t>
    </dgm:pt>
    <dgm:pt modelId="{A799BB52-EC51-4BC3-850B-CD7A853557AD}" type="sibTrans" cxnId="{835E3ACC-EAAA-4962-BC9C-67BBC0E45395}">
      <dgm:prSet/>
      <dgm:spPr/>
      <dgm:t>
        <a:bodyPr/>
        <a:lstStyle/>
        <a:p>
          <a:endParaRPr lang="es-MX"/>
        </a:p>
      </dgm:t>
    </dgm:pt>
    <dgm:pt modelId="{1AEBEF6F-2978-454C-AA9F-BBCC5C926B45}">
      <dgm:prSet phldrT="[Texto]"/>
      <dgm:spPr/>
      <dgm:t>
        <a:bodyPr/>
        <a:lstStyle/>
        <a:p>
          <a:r>
            <a:rPr lang="es-MX" dirty="0" smtClean="0"/>
            <a:t>Evaluación</a:t>
          </a:r>
          <a:endParaRPr lang="es-MX" dirty="0"/>
        </a:p>
      </dgm:t>
    </dgm:pt>
    <dgm:pt modelId="{9AE37431-3D39-45F7-9FEB-0B3B14D8C40D}" type="parTrans" cxnId="{CDF7F3D4-D0A3-405F-812D-527B9C018C09}">
      <dgm:prSet/>
      <dgm:spPr/>
      <dgm:t>
        <a:bodyPr/>
        <a:lstStyle/>
        <a:p>
          <a:endParaRPr lang="es-MX"/>
        </a:p>
      </dgm:t>
    </dgm:pt>
    <dgm:pt modelId="{97F466DC-DF0E-4118-93B1-7AEF657DEACC}" type="sibTrans" cxnId="{CDF7F3D4-D0A3-405F-812D-527B9C018C09}">
      <dgm:prSet/>
      <dgm:spPr/>
      <dgm:t>
        <a:bodyPr/>
        <a:lstStyle/>
        <a:p>
          <a:endParaRPr lang="es-MX"/>
        </a:p>
      </dgm:t>
    </dgm:pt>
    <dgm:pt modelId="{D0B45C2D-F6EF-49E8-BF0B-17DE996192D9}" type="pres">
      <dgm:prSet presAssocID="{79791FE4-781D-4B97-8AA5-E78AD79050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9F8534E-8147-413B-8C33-1791D4F54937}" type="pres">
      <dgm:prSet presAssocID="{79791FE4-781D-4B97-8AA5-E78AD790505B}" presName="dot1" presStyleLbl="alignNode1" presStyleIdx="0" presStyleCnt="10"/>
      <dgm:spPr/>
    </dgm:pt>
    <dgm:pt modelId="{A2FE2186-C1FE-4993-96C7-31976E2E7804}" type="pres">
      <dgm:prSet presAssocID="{79791FE4-781D-4B97-8AA5-E78AD790505B}" presName="dot2" presStyleLbl="alignNode1" presStyleIdx="1" presStyleCnt="10"/>
      <dgm:spPr/>
    </dgm:pt>
    <dgm:pt modelId="{EC6FB7BA-1589-4E6F-8476-A6EDAE96665B}" type="pres">
      <dgm:prSet presAssocID="{79791FE4-781D-4B97-8AA5-E78AD790505B}" presName="dot3" presStyleLbl="alignNode1" presStyleIdx="2" presStyleCnt="10"/>
      <dgm:spPr/>
    </dgm:pt>
    <dgm:pt modelId="{E9C84AB0-040F-4C74-A29D-6A45B81F627F}" type="pres">
      <dgm:prSet presAssocID="{79791FE4-781D-4B97-8AA5-E78AD790505B}" presName="dotArrow1" presStyleLbl="alignNode1" presStyleIdx="3" presStyleCnt="10"/>
      <dgm:spPr/>
    </dgm:pt>
    <dgm:pt modelId="{F800455F-DC60-4580-9A58-5401C4570EC5}" type="pres">
      <dgm:prSet presAssocID="{79791FE4-781D-4B97-8AA5-E78AD790505B}" presName="dotArrow2" presStyleLbl="alignNode1" presStyleIdx="4" presStyleCnt="10"/>
      <dgm:spPr/>
    </dgm:pt>
    <dgm:pt modelId="{904848C9-5842-41F9-A792-75DBF40C7DFE}" type="pres">
      <dgm:prSet presAssocID="{79791FE4-781D-4B97-8AA5-E78AD790505B}" presName="dotArrow3" presStyleLbl="alignNode1" presStyleIdx="5" presStyleCnt="10"/>
      <dgm:spPr/>
    </dgm:pt>
    <dgm:pt modelId="{83DFF28C-BE24-4AEE-8AD8-ABF4CB200764}" type="pres">
      <dgm:prSet presAssocID="{79791FE4-781D-4B97-8AA5-E78AD790505B}" presName="dotArrow4" presStyleLbl="alignNode1" presStyleIdx="6" presStyleCnt="10"/>
      <dgm:spPr/>
    </dgm:pt>
    <dgm:pt modelId="{7F0D52B3-3E76-49A4-AE17-45D3C4BF0B78}" type="pres">
      <dgm:prSet presAssocID="{79791FE4-781D-4B97-8AA5-E78AD790505B}" presName="dotArrow5" presStyleLbl="alignNode1" presStyleIdx="7" presStyleCnt="10"/>
      <dgm:spPr/>
    </dgm:pt>
    <dgm:pt modelId="{8E696E64-BC3A-49E4-82B2-4AD0FF6FF926}" type="pres">
      <dgm:prSet presAssocID="{79791FE4-781D-4B97-8AA5-E78AD790505B}" presName="dotArrow6" presStyleLbl="alignNode1" presStyleIdx="8" presStyleCnt="10"/>
      <dgm:spPr/>
    </dgm:pt>
    <dgm:pt modelId="{83DBC7C0-84AD-448C-AE22-F9E5CB268366}" type="pres">
      <dgm:prSet presAssocID="{79791FE4-781D-4B97-8AA5-E78AD790505B}" presName="dotArrow7" presStyleLbl="alignNode1" presStyleIdx="9" presStyleCnt="10"/>
      <dgm:spPr/>
    </dgm:pt>
    <dgm:pt modelId="{897A42F2-DA73-476C-881D-0287D607146B}" type="pres">
      <dgm:prSet presAssocID="{C5E8EE89-629F-416F-9E70-8997EE00CF9B}" presName="parTx1" presStyleLbl="node1" presStyleIdx="0" presStyleCnt="2"/>
      <dgm:spPr/>
      <dgm:t>
        <a:bodyPr/>
        <a:lstStyle/>
        <a:p>
          <a:endParaRPr lang="es-MX"/>
        </a:p>
      </dgm:t>
    </dgm:pt>
    <dgm:pt modelId="{0D6B25E1-98A6-4134-9916-A800E47FB4D9}" type="pres">
      <dgm:prSet presAssocID="{A799BB52-EC51-4BC3-850B-CD7A853557AD}" presName="picture1" presStyleCnt="0"/>
      <dgm:spPr/>
    </dgm:pt>
    <dgm:pt modelId="{AEEB4D97-F790-4154-9219-50C894B271F4}" type="pres">
      <dgm:prSet presAssocID="{A799BB52-EC51-4BC3-850B-CD7A853557AD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065636EF-88EB-44ED-876D-91CC56C8FDA2}" type="pres">
      <dgm:prSet presAssocID="{1AEBEF6F-2978-454C-AA9F-BBCC5C926B45}" presName="parTx2" presStyleLbl="node1" presStyleIdx="1" presStyleCnt="2"/>
      <dgm:spPr/>
      <dgm:t>
        <a:bodyPr/>
        <a:lstStyle/>
        <a:p>
          <a:endParaRPr lang="es-ES"/>
        </a:p>
      </dgm:t>
    </dgm:pt>
    <dgm:pt modelId="{A363F8EF-FFFD-4702-8F0E-3C69F3A8CFE8}" type="pres">
      <dgm:prSet presAssocID="{97F466DC-DF0E-4118-93B1-7AEF657DEACC}" presName="picture2" presStyleCnt="0"/>
      <dgm:spPr/>
    </dgm:pt>
    <dgm:pt modelId="{62DD2729-52E9-4DA7-82AA-57A3088C25F4}" type="pres">
      <dgm:prSet presAssocID="{97F466DC-DF0E-4118-93B1-7AEF657DEACC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1E720EBD-C851-46DF-8692-81FA369350C6}" type="presOf" srcId="{1AEBEF6F-2978-454C-AA9F-BBCC5C926B45}" destId="{065636EF-88EB-44ED-876D-91CC56C8FDA2}" srcOrd="0" destOrd="0" presId="urn:microsoft.com/office/officeart/2008/layout/AscendingPictureAccentProcess"/>
    <dgm:cxn modelId="{6D4AC1FB-63C5-46B4-98E3-3F2BBEA4D84A}" type="presOf" srcId="{97F466DC-DF0E-4118-93B1-7AEF657DEACC}" destId="{62DD2729-52E9-4DA7-82AA-57A3088C25F4}" srcOrd="0" destOrd="0" presId="urn:microsoft.com/office/officeart/2008/layout/AscendingPictureAccentProcess"/>
    <dgm:cxn modelId="{835E3ACC-EAAA-4962-BC9C-67BBC0E45395}" srcId="{79791FE4-781D-4B97-8AA5-E78AD790505B}" destId="{C5E8EE89-629F-416F-9E70-8997EE00CF9B}" srcOrd="0" destOrd="0" parTransId="{FF89E6BB-4412-403A-8CF3-D38E391DA9A3}" sibTransId="{A799BB52-EC51-4BC3-850B-CD7A853557AD}"/>
    <dgm:cxn modelId="{A8F4CF1A-9464-4552-BD25-690D15E240C3}" type="presOf" srcId="{A799BB52-EC51-4BC3-850B-CD7A853557AD}" destId="{AEEB4D97-F790-4154-9219-50C894B271F4}" srcOrd="0" destOrd="0" presId="urn:microsoft.com/office/officeart/2008/layout/AscendingPictureAccentProcess"/>
    <dgm:cxn modelId="{3613EFEC-AC71-400C-A294-E3C5BA75BB08}" type="presOf" srcId="{C5E8EE89-629F-416F-9E70-8997EE00CF9B}" destId="{897A42F2-DA73-476C-881D-0287D607146B}" srcOrd="0" destOrd="0" presId="urn:microsoft.com/office/officeart/2008/layout/AscendingPictureAccentProcess"/>
    <dgm:cxn modelId="{CDF7F3D4-D0A3-405F-812D-527B9C018C09}" srcId="{79791FE4-781D-4B97-8AA5-E78AD790505B}" destId="{1AEBEF6F-2978-454C-AA9F-BBCC5C926B45}" srcOrd="1" destOrd="0" parTransId="{9AE37431-3D39-45F7-9FEB-0B3B14D8C40D}" sibTransId="{97F466DC-DF0E-4118-93B1-7AEF657DEACC}"/>
    <dgm:cxn modelId="{3AA76D13-76A2-46CA-A7D0-AEC858D7FA17}" type="presOf" srcId="{79791FE4-781D-4B97-8AA5-E78AD790505B}" destId="{D0B45C2D-F6EF-49E8-BF0B-17DE996192D9}" srcOrd="0" destOrd="0" presId="urn:microsoft.com/office/officeart/2008/layout/AscendingPictureAccentProcess"/>
    <dgm:cxn modelId="{C5B2D950-723A-46D4-ACDA-AC0008375FAA}" type="presParOf" srcId="{D0B45C2D-F6EF-49E8-BF0B-17DE996192D9}" destId="{F9F8534E-8147-413B-8C33-1791D4F54937}" srcOrd="0" destOrd="0" presId="urn:microsoft.com/office/officeart/2008/layout/AscendingPictureAccentProcess"/>
    <dgm:cxn modelId="{9507ACC2-2814-44DF-8F32-F38B3AD218D3}" type="presParOf" srcId="{D0B45C2D-F6EF-49E8-BF0B-17DE996192D9}" destId="{A2FE2186-C1FE-4993-96C7-31976E2E7804}" srcOrd="1" destOrd="0" presId="urn:microsoft.com/office/officeart/2008/layout/AscendingPictureAccentProcess"/>
    <dgm:cxn modelId="{D6346443-814A-453E-B148-91A311ED55E3}" type="presParOf" srcId="{D0B45C2D-F6EF-49E8-BF0B-17DE996192D9}" destId="{EC6FB7BA-1589-4E6F-8476-A6EDAE96665B}" srcOrd="2" destOrd="0" presId="urn:microsoft.com/office/officeart/2008/layout/AscendingPictureAccentProcess"/>
    <dgm:cxn modelId="{F833D6A7-978D-42DE-A6B9-2483C07C4CD8}" type="presParOf" srcId="{D0B45C2D-F6EF-49E8-BF0B-17DE996192D9}" destId="{E9C84AB0-040F-4C74-A29D-6A45B81F627F}" srcOrd="3" destOrd="0" presId="urn:microsoft.com/office/officeart/2008/layout/AscendingPictureAccentProcess"/>
    <dgm:cxn modelId="{8A442284-A30E-4CFB-A56B-313AB9F9EE20}" type="presParOf" srcId="{D0B45C2D-F6EF-49E8-BF0B-17DE996192D9}" destId="{F800455F-DC60-4580-9A58-5401C4570EC5}" srcOrd="4" destOrd="0" presId="urn:microsoft.com/office/officeart/2008/layout/AscendingPictureAccentProcess"/>
    <dgm:cxn modelId="{5A420DD3-4460-4291-A791-2AF569B8C5DD}" type="presParOf" srcId="{D0B45C2D-F6EF-49E8-BF0B-17DE996192D9}" destId="{904848C9-5842-41F9-A792-75DBF40C7DFE}" srcOrd="5" destOrd="0" presId="urn:microsoft.com/office/officeart/2008/layout/AscendingPictureAccentProcess"/>
    <dgm:cxn modelId="{E631B63A-3ADE-4F6B-BA3A-5E0B48FE4B75}" type="presParOf" srcId="{D0B45C2D-F6EF-49E8-BF0B-17DE996192D9}" destId="{83DFF28C-BE24-4AEE-8AD8-ABF4CB200764}" srcOrd="6" destOrd="0" presId="urn:microsoft.com/office/officeart/2008/layout/AscendingPictureAccentProcess"/>
    <dgm:cxn modelId="{526EB1DE-DECD-4B76-AD1C-D1163B578516}" type="presParOf" srcId="{D0B45C2D-F6EF-49E8-BF0B-17DE996192D9}" destId="{7F0D52B3-3E76-49A4-AE17-45D3C4BF0B78}" srcOrd="7" destOrd="0" presId="urn:microsoft.com/office/officeart/2008/layout/AscendingPictureAccentProcess"/>
    <dgm:cxn modelId="{079B606C-A464-408B-A86B-78DD38224522}" type="presParOf" srcId="{D0B45C2D-F6EF-49E8-BF0B-17DE996192D9}" destId="{8E696E64-BC3A-49E4-82B2-4AD0FF6FF926}" srcOrd="8" destOrd="0" presId="urn:microsoft.com/office/officeart/2008/layout/AscendingPictureAccentProcess"/>
    <dgm:cxn modelId="{2C35E32E-3435-4020-98DC-D1E7761122E8}" type="presParOf" srcId="{D0B45C2D-F6EF-49E8-BF0B-17DE996192D9}" destId="{83DBC7C0-84AD-448C-AE22-F9E5CB268366}" srcOrd="9" destOrd="0" presId="urn:microsoft.com/office/officeart/2008/layout/AscendingPictureAccentProcess"/>
    <dgm:cxn modelId="{66AC6005-B60D-4ADC-BAC4-765812113B4C}" type="presParOf" srcId="{D0B45C2D-F6EF-49E8-BF0B-17DE996192D9}" destId="{897A42F2-DA73-476C-881D-0287D607146B}" srcOrd="10" destOrd="0" presId="urn:microsoft.com/office/officeart/2008/layout/AscendingPictureAccentProcess"/>
    <dgm:cxn modelId="{9D870976-60AB-46CD-8748-EA711AD50C24}" type="presParOf" srcId="{D0B45C2D-F6EF-49E8-BF0B-17DE996192D9}" destId="{0D6B25E1-98A6-4134-9916-A800E47FB4D9}" srcOrd="11" destOrd="0" presId="urn:microsoft.com/office/officeart/2008/layout/AscendingPictureAccentProcess"/>
    <dgm:cxn modelId="{4A7E74FF-6538-413D-AF9B-1472528FF85D}" type="presParOf" srcId="{0D6B25E1-98A6-4134-9916-A800E47FB4D9}" destId="{AEEB4D97-F790-4154-9219-50C894B271F4}" srcOrd="0" destOrd="0" presId="urn:microsoft.com/office/officeart/2008/layout/AscendingPictureAccentProcess"/>
    <dgm:cxn modelId="{EFA399C3-F77C-48DD-A3B1-61A4EA728D5E}" type="presParOf" srcId="{D0B45C2D-F6EF-49E8-BF0B-17DE996192D9}" destId="{065636EF-88EB-44ED-876D-91CC56C8FDA2}" srcOrd="12" destOrd="0" presId="urn:microsoft.com/office/officeart/2008/layout/AscendingPictureAccentProcess"/>
    <dgm:cxn modelId="{59BF9A40-DEF8-4A82-9601-F472C8FEE73D}" type="presParOf" srcId="{D0B45C2D-F6EF-49E8-BF0B-17DE996192D9}" destId="{A363F8EF-FFFD-4702-8F0E-3C69F3A8CFE8}" srcOrd="13" destOrd="0" presId="urn:microsoft.com/office/officeart/2008/layout/AscendingPictureAccentProcess"/>
    <dgm:cxn modelId="{6991CE5A-EFA7-4A51-8CF3-2168AE8EECCF}" type="presParOf" srcId="{A363F8EF-FFFD-4702-8F0E-3C69F3A8CFE8}" destId="{62DD2729-52E9-4DA7-82AA-57A3088C25F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7E59C-EF46-49CA-8EE5-C5F0E76410E2}" type="doc">
      <dgm:prSet loTypeId="urn:microsoft.com/office/officeart/2005/8/layout/equation2" loCatId="process" qsTypeId="urn:microsoft.com/office/officeart/2005/8/quickstyle/3d4" qsCatId="3D" csTypeId="urn:microsoft.com/office/officeart/2005/8/colors/colorful1" csCatId="colorful" phldr="1"/>
      <dgm:spPr/>
    </dgm:pt>
    <dgm:pt modelId="{39DCAFD6-9A80-42C0-ABAD-18734BEC24F4}">
      <dgm:prSet phldrT="[Texto]" custT="1"/>
      <dgm:spPr/>
      <dgm:t>
        <a:bodyPr/>
        <a:lstStyle/>
        <a:p>
          <a:r>
            <a:rPr lang="es-MX" sz="1100" b="0" dirty="0" smtClean="0">
              <a:latin typeface="Soberana Sans" panose="02000000000000000000" pitchFamily="50" charset="0"/>
            </a:rPr>
            <a:t>Acreditación de Planes y Programas</a:t>
          </a:r>
          <a:endParaRPr lang="es-MX" sz="1100" b="0" dirty="0">
            <a:latin typeface="Soberana Sans" panose="02000000000000000000" pitchFamily="50" charset="0"/>
          </a:endParaRPr>
        </a:p>
      </dgm:t>
    </dgm:pt>
    <dgm:pt modelId="{D7F0602E-A27D-4C89-A972-AF7B4019C0ED}" type="parTrans" cxnId="{C7CE86D4-C992-4109-BE5E-BBE93922A217}">
      <dgm:prSet/>
      <dgm:spPr/>
      <dgm:t>
        <a:bodyPr/>
        <a:lstStyle/>
        <a:p>
          <a:endParaRPr lang="es-MX" b="0">
            <a:latin typeface="Soberana Sans" panose="02000000000000000000" pitchFamily="50" charset="0"/>
          </a:endParaRPr>
        </a:p>
      </dgm:t>
    </dgm:pt>
    <dgm:pt modelId="{BAFAD5B4-66CE-4109-A013-0417A2B72084}" type="sibTrans" cxnId="{C7CE86D4-C992-4109-BE5E-BBE93922A217}">
      <dgm:prSet/>
      <dgm:spPr/>
      <dgm:t>
        <a:bodyPr/>
        <a:lstStyle/>
        <a:p>
          <a:endParaRPr lang="es-MX" b="0">
            <a:latin typeface="Soberana Sans" panose="02000000000000000000" pitchFamily="50" charset="0"/>
          </a:endParaRPr>
        </a:p>
      </dgm:t>
    </dgm:pt>
    <dgm:pt modelId="{B2E6BD87-1BF7-4DBD-8B28-C1006B3EB842}">
      <dgm:prSet phldrT="[Texto]"/>
      <dgm:spPr/>
      <dgm:t>
        <a:bodyPr/>
        <a:lstStyle/>
        <a:p>
          <a:r>
            <a:rPr lang="es-MX" b="0" dirty="0" smtClean="0">
              <a:latin typeface="Soberana Sans" panose="02000000000000000000" pitchFamily="50" charset="0"/>
            </a:rPr>
            <a:t>Acreditación Institucional</a:t>
          </a:r>
          <a:endParaRPr lang="es-MX" b="0" dirty="0">
            <a:latin typeface="Soberana Sans" panose="02000000000000000000" pitchFamily="50" charset="0"/>
          </a:endParaRPr>
        </a:p>
      </dgm:t>
    </dgm:pt>
    <dgm:pt modelId="{FC6958BE-16AB-4AB6-BA95-B4B844D34DA9}" type="parTrans" cxnId="{BC9EA29B-F1AF-48A5-B888-DF5E4B224181}">
      <dgm:prSet/>
      <dgm:spPr/>
      <dgm:t>
        <a:bodyPr/>
        <a:lstStyle/>
        <a:p>
          <a:endParaRPr lang="es-MX" b="0">
            <a:latin typeface="Soberana Sans" panose="02000000000000000000" pitchFamily="50" charset="0"/>
          </a:endParaRPr>
        </a:p>
      </dgm:t>
    </dgm:pt>
    <dgm:pt modelId="{E22DDAD5-BBCC-45F5-9FE9-A324BB04ECCA}" type="sibTrans" cxnId="{BC9EA29B-F1AF-48A5-B888-DF5E4B224181}">
      <dgm:prSet/>
      <dgm:spPr/>
      <dgm:t>
        <a:bodyPr/>
        <a:lstStyle/>
        <a:p>
          <a:endParaRPr lang="es-MX" b="0">
            <a:latin typeface="Soberana Sans" panose="02000000000000000000" pitchFamily="50" charset="0"/>
          </a:endParaRPr>
        </a:p>
      </dgm:t>
    </dgm:pt>
    <dgm:pt modelId="{8DFB2D83-D0DD-4F96-A3F0-FBC98FDC2A9F}">
      <dgm:prSet phldrT="[Texto]"/>
      <dgm:spPr/>
      <dgm:t>
        <a:bodyPr/>
        <a:lstStyle/>
        <a:p>
          <a:r>
            <a:rPr lang="es-MX" b="1" dirty="0" smtClean="0">
              <a:latin typeface="Soberana Sans" panose="02000000000000000000" pitchFamily="50" charset="0"/>
            </a:rPr>
            <a:t>Mecanismos de Acreditación</a:t>
          </a:r>
          <a:endParaRPr lang="es-MX" b="1" dirty="0">
            <a:latin typeface="Soberana Sans" panose="02000000000000000000" pitchFamily="50" charset="0"/>
          </a:endParaRPr>
        </a:p>
      </dgm:t>
    </dgm:pt>
    <dgm:pt modelId="{747B080D-09C8-4AD4-9F3F-E19637C75421}" type="parTrans" cxnId="{DC2BCD5F-829A-4270-9C62-919BD0AA5891}">
      <dgm:prSet/>
      <dgm:spPr/>
      <dgm:t>
        <a:bodyPr/>
        <a:lstStyle/>
        <a:p>
          <a:endParaRPr lang="es-MX" b="0">
            <a:latin typeface="Soberana Sans" panose="02000000000000000000" pitchFamily="50" charset="0"/>
          </a:endParaRPr>
        </a:p>
      </dgm:t>
    </dgm:pt>
    <dgm:pt modelId="{6087CC61-DF2D-4046-AD61-2043B151F783}" type="sibTrans" cxnId="{DC2BCD5F-829A-4270-9C62-919BD0AA5891}">
      <dgm:prSet/>
      <dgm:spPr/>
      <dgm:t>
        <a:bodyPr/>
        <a:lstStyle/>
        <a:p>
          <a:endParaRPr lang="es-MX" b="0">
            <a:latin typeface="Soberana Sans" panose="02000000000000000000" pitchFamily="50" charset="0"/>
          </a:endParaRPr>
        </a:p>
      </dgm:t>
    </dgm:pt>
    <dgm:pt modelId="{448841EE-D4C0-4764-A00C-64D190E68069}" type="pres">
      <dgm:prSet presAssocID="{CF07E59C-EF46-49CA-8EE5-C5F0E76410E2}" presName="Name0" presStyleCnt="0">
        <dgm:presLayoutVars>
          <dgm:dir/>
          <dgm:resizeHandles val="exact"/>
        </dgm:presLayoutVars>
      </dgm:prSet>
      <dgm:spPr/>
    </dgm:pt>
    <dgm:pt modelId="{4DD471B0-9B6E-4F56-BA39-88DC2C2B320D}" type="pres">
      <dgm:prSet presAssocID="{CF07E59C-EF46-49CA-8EE5-C5F0E76410E2}" presName="vNodes" presStyleCnt="0"/>
      <dgm:spPr/>
    </dgm:pt>
    <dgm:pt modelId="{30F5D67F-2F74-4B76-96E4-1CBF7E2ED2E0}" type="pres">
      <dgm:prSet presAssocID="{39DCAFD6-9A80-42C0-ABAD-18734BEC24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93E80F-8678-4F79-B0FF-F027EACBFC96}" type="pres">
      <dgm:prSet presAssocID="{BAFAD5B4-66CE-4109-A013-0417A2B72084}" presName="spacerT" presStyleCnt="0"/>
      <dgm:spPr/>
    </dgm:pt>
    <dgm:pt modelId="{D9BA6387-D0C3-4196-9D6A-E57F4A559051}" type="pres">
      <dgm:prSet presAssocID="{BAFAD5B4-66CE-4109-A013-0417A2B7208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840CF1B-4B8C-4B15-95BC-E920DA8FFBBD}" type="pres">
      <dgm:prSet presAssocID="{BAFAD5B4-66CE-4109-A013-0417A2B72084}" presName="spacerB" presStyleCnt="0"/>
      <dgm:spPr/>
    </dgm:pt>
    <dgm:pt modelId="{6D2DFD6E-3E8C-400A-B4E4-D0B95E604440}" type="pres">
      <dgm:prSet presAssocID="{B2E6BD87-1BF7-4DBD-8B28-C1006B3EB8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ABA187-F72A-4291-AAA5-B4D0C5FBB4DD}" type="pres">
      <dgm:prSet presAssocID="{CF07E59C-EF46-49CA-8EE5-C5F0E76410E2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820E95B3-37D9-407C-A509-DC3C118B38F8}" type="pres">
      <dgm:prSet presAssocID="{CF07E59C-EF46-49CA-8EE5-C5F0E76410E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36F7507-3032-497E-B792-CE69ABE3D440}" type="pres">
      <dgm:prSet presAssocID="{CF07E59C-EF46-49CA-8EE5-C5F0E76410E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4B8C5A-2265-493C-ABFE-75C6CDC02D47}" type="presOf" srcId="{E22DDAD5-BBCC-45F5-9FE9-A324BB04ECCA}" destId="{1DABA187-F72A-4291-AAA5-B4D0C5FBB4DD}" srcOrd="0" destOrd="0" presId="urn:microsoft.com/office/officeart/2005/8/layout/equation2"/>
    <dgm:cxn modelId="{2A29866A-755D-43CC-A852-DFB65365D8F6}" type="presOf" srcId="{8DFB2D83-D0DD-4F96-A3F0-FBC98FDC2A9F}" destId="{336F7507-3032-497E-B792-CE69ABE3D440}" srcOrd="0" destOrd="0" presId="urn:microsoft.com/office/officeart/2005/8/layout/equation2"/>
    <dgm:cxn modelId="{75B52E67-D773-444F-85EF-6682B2491C07}" type="presOf" srcId="{CF07E59C-EF46-49CA-8EE5-C5F0E76410E2}" destId="{448841EE-D4C0-4764-A00C-64D190E68069}" srcOrd="0" destOrd="0" presId="urn:microsoft.com/office/officeart/2005/8/layout/equation2"/>
    <dgm:cxn modelId="{1FD15879-DA7A-4C37-92A1-01F756A27AEB}" type="presOf" srcId="{B2E6BD87-1BF7-4DBD-8B28-C1006B3EB842}" destId="{6D2DFD6E-3E8C-400A-B4E4-D0B95E604440}" srcOrd="0" destOrd="0" presId="urn:microsoft.com/office/officeart/2005/8/layout/equation2"/>
    <dgm:cxn modelId="{DC2BCD5F-829A-4270-9C62-919BD0AA5891}" srcId="{CF07E59C-EF46-49CA-8EE5-C5F0E76410E2}" destId="{8DFB2D83-D0DD-4F96-A3F0-FBC98FDC2A9F}" srcOrd="2" destOrd="0" parTransId="{747B080D-09C8-4AD4-9F3F-E19637C75421}" sibTransId="{6087CC61-DF2D-4046-AD61-2043B151F783}"/>
    <dgm:cxn modelId="{AA506317-F954-4594-8932-13523B9536E5}" type="presOf" srcId="{39DCAFD6-9A80-42C0-ABAD-18734BEC24F4}" destId="{30F5D67F-2F74-4B76-96E4-1CBF7E2ED2E0}" srcOrd="0" destOrd="0" presId="urn:microsoft.com/office/officeart/2005/8/layout/equation2"/>
    <dgm:cxn modelId="{BC9EA29B-F1AF-48A5-B888-DF5E4B224181}" srcId="{CF07E59C-EF46-49CA-8EE5-C5F0E76410E2}" destId="{B2E6BD87-1BF7-4DBD-8B28-C1006B3EB842}" srcOrd="1" destOrd="0" parTransId="{FC6958BE-16AB-4AB6-BA95-B4B844D34DA9}" sibTransId="{E22DDAD5-BBCC-45F5-9FE9-A324BB04ECCA}"/>
    <dgm:cxn modelId="{C7CE86D4-C992-4109-BE5E-BBE93922A217}" srcId="{CF07E59C-EF46-49CA-8EE5-C5F0E76410E2}" destId="{39DCAFD6-9A80-42C0-ABAD-18734BEC24F4}" srcOrd="0" destOrd="0" parTransId="{D7F0602E-A27D-4C89-A972-AF7B4019C0ED}" sibTransId="{BAFAD5B4-66CE-4109-A013-0417A2B72084}"/>
    <dgm:cxn modelId="{3397FAD5-71C2-4549-A5C9-328A4922F3D3}" type="presOf" srcId="{E22DDAD5-BBCC-45F5-9FE9-A324BB04ECCA}" destId="{820E95B3-37D9-407C-A509-DC3C118B38F8}" srcOrd="1" destOrd="0" presId="urn:microsoft.com/office/officeart/2005/8/layout/equation2"/>
    <dgm:cxn modelId="{999EB4DC-3521-4232-981F-F24A95CA518C}" type="presOf" srcId="{BAFAD5B4-66CE-4109-A013-0417A2B72084}" destId="{D9BA6387-D0C3-4196-9D6A-E57F4A559051}" srcOrd="0" destOrd="0" presId="urn:microsoft.com/office/officeart/2005/8/layout/equation2"/>
    <dgm:cxn modelId="{E6EB9DB2-DE89-492E-A543-B669E852CDC4}" type="presParOf" srcId="{448841EE-D4C0-4764-A00C-64D190E68069}" destId="{4DD471B0-9B6E-4F56-BA39-88DC2C2B320D}" srcOrd="0" destOrd="0" presId="urn:microsoft.com/office/officeart/2005/8/layout/equation2"/>
    <dgm:cxn modelId="{F7A84E2A-1CE9-4C52-BF57-6C328A355884}" type="presParOf" srcId="{4DD471B0-9B6E-4F56-BA39-88DC2C2B320D}" destId="{30F5D67F-2F74-4B76-96E4-1CBF7E2ED2E0}" srcOrd="0" destOrd="0" presId="urn:microsoft.com/office/officeart/2005/8/layout/equation2"/>
    <dgm:cxn modelId="{5FB9205F-6584-46C3-91B3-5CE1B4EB7752}" type="presParOf" srcId="{4DD471B0-9B6E-4F56-BA39-88DC2C2B320D}" destId="{8793E80F-8678-4F79-B0FF-F027EACBFC96}" srcOrd="1" destOrd="0" presId="urn:microsoft.com/office/officeart/2005/8/layout/equation2"/>
    <dgm:cxn modelId="{3A8D089C-3B76-440E-A619-AEC387279AEB}" type="presParOf" srcId="{4DD471B0-9B6E-4F56-BA39-88DC2C2B320D}" destId="{D9BA6387-D0C3-4196-9D6A-E57F4A559051}" srcOrd="2" destOrd="0" presId="urn:microsoft.com/office/officeart/2005/8/layout/equation2"/>
    <dgm:cxn modelId="{B483091D-40E0-4E35-A4C0-4CA1AA517777}" type="presParOf" srcId="{4DD471B0-9B6E-4F56-BA39-88DC2C2B320D}" destId="{8840CF1B-4B8C-4B15-95BC-E920DA8FFBBD}" srcOrd="3" destOrd="0" presId="urn:microsoft.com/office/officeart/2005/8/layout/equation2"/>
    <dgm:cxn modelId="{389A082D-955B-45C6-8974-1987300E0174}" type="presParOf" srcId="{4DD471B0-9B6E-4F56-BA39-88DC2C2B320D}" destId="{6D2DFD6E-3E8C-400A-B4E4-D0B95E604440}" srcOrd="4" destOrd="0" presId="urn:microsoft.com/office/officeart/2005/8/layout/equation2"/>
    <dgm:cxn modelId="{321D9D26-8544-4C5E-8E2F-F4907084D457}" type="presParOf" srcId="{448841EE-D4C0-4764-A00C-64D190E68069}" destId="{1DABA187-F72A-4291-AAA5-B4D0C5FBB4DD}" srcOrd="1" destOrd="0" presId="urn:microsoft.com/office/officeart/2005/8/layout/equation2"/>
    <dgm:cxn modelId="{CD52A898-26B8-44E3-AFE5-57276375B05F}" type="presParOf" srcId="{1DABA187-F72A-4291-AAA5-B4D0C5FBB4DD}" destId="{820E95B3-37D9-407C-A509-DC3C118B38F8}" srcOrd="0" destOrd="0" presId="urn:microsoft.com/office/officeart/2005/8/layout/equation2"/>
    <dgm:cxn modelId="{B496CFC3-E996-447C-9CB5-D01D0D321005}" type="presParOf" srcId="{448841EE-D4C0-4764-A00C-64D190E68069}" destId="{336F7507-3032-497E-B792-CE69ABE3D44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7E59C-EF46-49CA-8EE5-C5F0E76410E2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</dgm:pt>
    <dgm:pt modelId="{39DCAFD6-9A80-42C0-ABAD-18734BEC24F4}">
      <dgm:prSet phldrT="[Texto]"/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Evaluación del Aprendizaje</a:t>
          </a:r>
          <a:endParaRPr lang="es-MX" dirty="0">
            <a:latin typeface="Soberana Sans" panose="02000000000000000000" pitchFamily="50" charset="0"/>
          </a:endParaRPr>
        </a:p>
      </dgm:t>
    </dgm:pt>
    <dgm:pt modelId="{D7F0602E-A27D-4C89-A972-AF7B4019C0ED}" type="parTrans" cxnId="{C7CE86D4-C992-4109-BE5E-BBE93922A217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BAFAD5B4-66CE-4109-A013-0417A2B72084}" type="sibTrans" cxnId="{C7CE86D4-C992-4109-BE5E-BBE93922A217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B2E6BD87-1BF7-4DBD-8B28-C1006B3EB842}">
      <dgm:prSet phldrT="[Texto]"/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Seguimiento a Egresados</a:t>
          </a:r>
          <a:endParaRPr lang="es-MX" dirty="0">
            <a:latin typeface="Soberana Sans" panose="02000000000000000000" pitchFamily="50" charset="0"/>
          </a:endParaRPr>
        </a:p>
      </dgm:t>
    </dgm:pt>
    <dgm:pt modelId="{FC6958BE-16AB-4AB6-BA95-B4B844D34DA9}" type="parTrans" cxnId="{BC9EA29B-F1AF-48A5-B888-DF5E4B224181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E22DDAD5-BBCC-45F5-9FE9-A324BB04ECCA}" type="sibTrans" cxnId="{BC9EA29B-F1AF-48A5-B888-DF5E4B224181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8DFB2D83-D0DD-4F96-A3F0-FBC98FDC2A9F}">
      <dgm:prSet phldrT="[Texto]"/>
      <dgm:spPr/>
      <dgm:t>
        <a:bodyPr/>
        <a:lstStyle/>
        <a:p>
          <a:r>
            <a:rPr lang="es-MX" b="1" dirty="0" smtClean="0">
              <a:latin typeface="Soberana Sans" panose="02000000000000000000" pitchFamily="50" charset="0"/>
            </a:rPr>
            <a:t>Mecanismos de Evaluación</a:t>
          </a:r>
          <a:endParaRPr lang="es-MX" b="1" dirty="0">
            <a:latin typeface="Soberana Sans" panose="02000000000000000000" pitchFamily="50" charset="0"/>
          </a:endParaRPr>
        </a:p>
      </dgm:t>
    </dgm:pt>
    <dgm:pt modelId="{747B080D-09C8-4AD4-9F3F-E19637C75421}" type="parTrans" cxnId="{DC2BCD5F-829A-4270-9C62-919BD0AA5891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6087CC61-DF2D-4046-AD61-2043B151F783}" type="sibTrans" cxnId="{DC2BCD5F-829A-4270-9C62-919BD0AA5891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448841EE-D4C0-4764-A00C-64D190E68069}" type="pres">
      <dgm:prSet presAssocID="{CF07E59C-EF46-49CA-8EE5-C5F0E76410E2}" presName="Name0" presStyleCnt="0">
        <dgm:presLayoutVars>
          <dgm:dir/>
          <dgm:resizeHandles val="exact"/>
        </dgm:presLayoutVars>
      </dgm:prSet>
      <dgm:spPr/>
    </dgm:pt>
    <dgm:pt modelId="{4DD471B0-9B6E-4F56-BA39-88DC2C2B320D}" type="pres">
      <dgm:prSet presAssocID="{CF07E59C-EF46-49CA-8EE5-C5F0E76410E2}" presName="vNodes" presStyleCnt="0"/>
      <dgm:spPr/>
    </dgm:pt>
    <dgm:pt modelId="{30F5D67F-2F74-4B76-96E4-1CBF7E2ED2E0}" type="pres">
      <dgm:prSet presAssocID="{39DCAFD6-9A80-42C0-ABAD-18734BEC24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93E80F-8678-4F79-B0FF-F027EACBFC96}" type="pres">
      <dgm:prSet presAssocID="{BAFAD5B4-66CE-4109-A013-0417A2B72084}" presName="spacerT" presStyleCnt="0"/>
      <dgm:spPr/>
    </dgm:pt>
    <dgm:pt modelId="{D9BA6387-D0C3-4196-9D6A-E57F4A559051}" type="pres">
      <dgm:prSet presAssocID="{BAFAD5B4-66CE-4109-A013-0417A2B7208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840CF1B-4B8C-4B15-95BC-E920DA8FFBBD}" type="pres">
      <dgm:prSet presAssocID="{BAFAD5B4-66CE-4109-A013-0417A2B72084}" presName="spacerB" presStyleCnt="0"/>
      <dgm:spPr/>
    </dgm:pt>
    <dgm:pt modelId="{6D2DFD6E-3E8C-400A-B4E4-D0B95E604440}" type="pres">
      <dgm:prSet presAssocID="{B2E6BD87-1BF7-4DBD-8B28-C1006B3EB8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ABA187-F72A-4291-AAA5-B4D0C5FBB4DD}" type="pres">
      <dgm:prSet presAssocID="{CF07E59C-EF46-49CA-8EE5-C5F0E76410E2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820E95B3-37D9-407C-A509-DC3C118B38F8}" type="pres">
      <dgm:prSet presAssocID="{CF07E59C-EF46-49CA-8EE5-C5F0E76410E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36F7507-3032-497E-B792-CE69ABE3D440}" type="pres">
      <dgm:prSet presAssocID="{CF07E59C-EF46-49CA-8EE5-C5F0E76410E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BD4341-0787-420A-A96D-43CAEE77477A}" type="presOf" srcId="{8DFB2D83-D0DD-4F96-A3F0-FBC98FDC2A9F}" destId="{336F7507-3032-497E-B792-CE69ABE3D440}" srcOrd="0" destOrd="0" presId="urn:microsoft.com/office/officeart/2005/8/layout/equation2"/>
    <dgm:cxn modelId="{C7CE86D4-C992-4109-BE5E-BBE93922A217}" srcId="{CF07E59C-EF46-49CA-8EE5-C5F0E76410E2}" destId="{39DCAFD6-9A80-42C0-ABAD-18734BEC24F4}" srcOrd="0" destOrd="0" parTransId="{D7F0602E-A27D-4C89-A972-AF7B4019C0ED}" sibTransId="{BAFAD5B4-66CE-4109-A013-0417A2B72084}"/>
    <dgm:cxn modelId="{B4E0DA47-C5AA-48CB-A055-DBEDB1EFCDEA}" type="presOf" srcId="{E22DDAD5-BBCC-45F5-9FE9-A324BB04ECCA}" destId="{1DABA187-F72A-4291-AAA5-B4D0C5FBB4DD}" srcOrd="0" destOrd="0" presId="urn:microsoft.com/office/officeart/2005/8/layout/equation2"/>
    <dgm:cxn modelId="{5BB1CEF0-9262-4EA9-BD57-68B975108431}" type="presOf" srcId="{BAFAD5B4-66CE-4109-A013-0417A2B72084}" destId="{D9BA6387-D0C3-4196-9D6A-E57F4A559051}" srcOrd="0" destOrd="0" presId="urn:microsoft.com/office/officeart/2005/8/layout/equation2"/>
    <dgm:cxn modelId="{BC9EA29B-F1AF-48A5-B888-DF5E4B224181}" srcId="{CF07E59C-EF46-49CA-8EE5-C5F0E76410E2}" destId="{B2E6BD87-1BF7-4DBD-8B28-C1006B3EB842}" srcOrd="1" destOrd="0" parTransId="{FC6958BE-16AB-4AB6-BA95-B4B844D34DA9}" sibTransId="{E22DDAD5-BBCC-45F5-9FE9-A324BB04ECCA}"/>
    <dgm:cxn modelId="{84E0D741-5349-4985-A2E1-1C7EBBFAF163}" type="presOf" srcId="{CF07E59C-EF46-49CA-8EE5-C5F0E76410E2}" destId="{448841EE-D4C0-4764-A00C-64D190E68069}" srcOrd="0" destOrd="0" presId="urn:microsoft.com/office/officeart/2005/8/layout/equation2"/>
    <dgm:cxn modelId="{BDEC6541-B0A2-4450-AE32-B42F90CE8015}" type="presOf" srcId="{B2E6BD87-1BF7-4DBD-8B28-C1006B3EB842}" destId="{6D2DFD6E-3E8C-400A-B4E4-D0B95E604440}" srcOrd="0" destOrd="0" presId="urn:microsoft.com/office/officeart/2005/8/layout/equation2"/>
    <dgm:cxn modelId="{5D01BE80-8B56-4CAF-9962-E4895130CBC6}" type="presOf" srcId="{39DCAFD6-9A80-42C0-ABAD-18734BEC24F4}" destId="{30F5D67F-2F74-4B76-96E4-1CBF7E2ED2E0}" srcOrd="0" destOrd="0" presId="urn:microsoft.com/office/officeart/2005/8/layout/equation2"/>
    <dgm:cxn modelId="{115D0513-435F-4A4E-80EA-61463BE93378}" type="presOf" srcId="{E22DDAD5-BBCC-45F5-9FE9-A324BB04ECCA}" destId="{820E95B3-37D9-407C-A509-DC3C118B38F8}" srcOrd="1" destOrd="0" presId="urn:microsoft.com/office/officeart/2005/8/layout/equation2"/>
    <dgm:cxn modelId="{DC2BCD5F-829A-4270-9C62-919BD0AA5891}" srcId="{CF07E59C-EF46-49CA-8EE5-C5F0E76410E2}" destId="{8DFB2D83-D0DD-4F96-A3F0-FBC98FDC2A9F}" srcOrd="2" destOrd="0" parTransId="{747B080D-09C8-4AD4-9F3F-E19637C75421}" sibTransId="{6087CC61-DF2D-4046-AD61-2043B151F783}"/>
    <dgm:cxn modelId="{C43E16A5-024D-43C4-A8F5-287A56669EAF}" type="presParOf" srcId="{448841EE-D4C0-4764-A00C-64D190E68069}" destId="{4DD471B0-9B6E-4F56-BA39-88DC2C2B320D}" srcOrd="0" destOrd="0" presId="urn:microsoft.com/office/officeart/2005/8/layout/equation2"/>
    <dgm:cxn modelId="{337663F8-249B-4EBB-BCAF-3B77BD98614C}" type="presParOf" srcId="{4DD471B0-9B6E-4F56-BA39-88DC2C2B320D}" destId="{30F5D67F-2F74-4B76-96E4-1CBF7E2ED2E0}" srcOrd="0" destOrd="0" presId="urn:microsoft.com/office/officeart/2005/8/layout/equation2"/>
    <dgm:cxn modelId="{F6CEA8A3-5FB1-4BAB-BD0B-0D975DB73C3A}" type="presParOf" srcId="{4DD471B0-9B6E-4F56-BA39-88DC2C2B320D}" destId="{8793E80F-8678-4F79-B0FF-F027EACBFC96}" srcOrd="1" destOrd="0" presId="urn:microsoft.com/office/officeart/2005/8/layout/equation2"/>
    <dgm:cxn modelId="{EC05EEC3-7116-4C20-BDC5-43AD4E36D0E7}" type="presParOf" srcId="{4DD471B0-9B6E-4F56-BA39-88DC2C2B320D}" destId="{D9BA6387-D0C3-4196-9D6A-E57F4A559051}" srcOrd="2" destOrd="0" presId="urn:microsoft.com/office/officeart/2005/8/layout/equation2"/>
    <dgm:cxn modelId="{59B519A1-2AAE-4B03-82C4-254402D2D97E}" type="presParOf" srcId="{4DD471B0-9B6E-4F56-BA39-88DC2C2B320D}" destId="{8840CF1B-4B8C-4B15-95BC-E920DA8FFBBD}" srcOrd="3" destOrd="0" presId="urn:microsoft.com/office/officeart/2005/8/layout/equation2"/>
    <dgm:cxn modelId="{899FC000-8080-4CE4-B2E2-1250FFF63773}" type="presParOf" srcId="{4DD471B0-9B6E-4F56-BA39-88DC2C2B320D}" destId="{6D2DFD6E-3E8C-400A-B4E4-D0B95E604440}" srcOrd="4" destOrd="0" presId="urn:microsoft.com/office/officeart/2005/8/layout/equation2"/>
    <dgm:cxn modelId="{57A3DC71-E04E-49CD-90C5-8C9BEE1F16C3}" type="presParOf" srcId="{448841EE-D4C0-4764-A00C-64D190E68069}" destId="{1DABA187-F72A-4291-AAA5-B4D0C5FBB4DD}" srcOrd="1" destOrd="0" presId="urn:microsoft.com/office/officeart/2005/8/layout/equation2"/>
    <dgm:cxn modelId="{ECD15433-32CC-4B81-B41A-995B7656D459}" type="presParOf" srcId="{1DABA187-F72A-4291-AAA5-B4D0C5FBB4DD}" destId="{820E95B3-37D9-407C-A509-DC3C118B38F8}" srcOrd="0" destOrd="0" presId="urn:microsoft.com/office/officeart/2005/8/layout/equation2"/>
    <dgm:cxn modelId="{9F7F3C0D-7387-4688-A08A-23EDDDAD8BF9}" type="presParOf" srcId="{448841EE-D4C0-4764-A00C-64D190E68069}" destId="{336F7507-3032-497E-B792-CE69ABE3D44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1E560F-BD6D-4CB9-AE4C-7E6712F46E5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5FAC631-219C-498C-B008-4B7AA5C08A43}">
      <dgm:prSet phldrT="[Texto]" custT="1"/>
      <dgm:spPr/>
      <dgm:t>
        <a:bodyPr/>
        <a:lstStyle/>
        <a:p>
          <a:r>
            <a:rPr lang="es-MX" sz="2000" b="1" dirty="0" smtClean="0">
              <a:latin typeface="Soberana Sans"/>
            </a:rPr>
            <a:t>Mejora continua</a:t>
          </a:r>
          <a:endParaRPr lang="es-ES" sz="2000" dirty="0">
            <a:latin typeface="Soberana Sans"/>
          </a:endParaRPr>
        </a:p>
      </dgm:t>
    </dgm:pt>
    <dgm:pt modelId="{6116AEE5-90DB-44C5-9733-682433D7C93E}" type="parTrans" cxnId="{CAEEEAFC-0D22-4250-B5A9-EE560401D3A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7B4999B1-4827-4174-937A-F6971DDC72B9}" type="sibTrans" cxnId="{CAEEEAFC-0D22-4250-B5A9-EE560401D3A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64063A32-A981-465E-851A-3EEE4204F54A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Ampliar el número e impacto de las acciones de simplificación administrativa </a:t>
          </a:r>
          <a:endParaRPr lang="es-ES" sz="2000" dirty="0">
            <a:latin typeface="Soberana Sans"/>
          </a:endParaRPr>
        </a:p>
      </dgm:t>
    </dgm:pt>
    <dgm:pt modelId="{FE82D3AF-A31F-49A4-9065-9665C8031C94}" type="parTrans" cxnId="{63F71B7B-2859-40F9-9231-C2C3B425951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36A3B552-2BED-484C-8F51-F92E258B9351}" type="sibTrans" cxnId="{63F71B7B-2859-40F9-9231-C2C3B425951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82C422B4-D9FE-4E57-9C04-9B8605F653E9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Incentiva la mejora institucional</a:t>
          </a:r>
          <a:endParaRPr lang="es-ES" sz="2000" dirty="0">
            <a:latin typeface="Soberana Sans"/>
          </a:endParaRPr>
        </a:p>
      </dgm:t>
    </dgm:pt>
    <dgm:pt modelId="{5FEDA57E-6E0E-4F69-8647-1C2DEF564E78}" type="parTrans" cxnId="{7B5B0C85-4B90-46B0-BC34-DE1F76EA7A24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4D3DA5C7-E86C-40AA-8DAE-8127221E2ED1}" type="sibTrans" cxnId="{7B5B0C85-4B90-46B0-BC34-DE1F76EA7A24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8134AFCE-19C2-4CF9-A0CC-9EF17617770E}">
      <dgm:prSet phldrT="[Texto]" custT="1"/>
      <dgm:spPr/>
      <dgm:t>
        <a:bodyPr/>
        <a:lstStyle/>
        <a:p>
          <a:r>
            <a:rPr lang="es-MX" sz="2000" b="1" dirty="0" smtClean="0">
              <a:latin typeface="Soberana Sans"/>
            </a:rPr>
            <a:t>Opciones para acreditar la calidad</a:t>
          </a:r>
          <a:endParaRPr lang="es-ES" sz="2000" dirty="0">
            <a:latin typeface="Soberana Sans"/>
          </a:endParaRPr>
        </a:p>
      </dgm:t>
    </dgm:pt>
    <dgm:pt modelId="{3ACEE8AD-3669-4EA2-AC6F-9CC788F40398}" type="parTrans" cxnId="{6E75723C-65BD-44F1-9DE8-8A04122B6DD1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5CC564D7-878B-42B1-A3C3-3DD861D76DD3}" type="sibTrans" cxnId="{6E75723C-65BD-44F1-9DE8-8A04122B6DD1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87984470-CA49-47B7-82D8-A0AD3E9FCCDB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Consideran las diferentes etapas</a:t>
          </a:r>
          <a:endParaRPr lang="es-ES" sz="2000" dirty="0">
            <a:latin typeface="Soberana Sans"/>
          </a:endParaRPr>
        </a:p>
      </dgm:t>
    </dgm:pt>
    <dgm:pt modelId="{B5EC9492-AE78-44DA-959D-C8F46D759297}" type="parTrans" cxnId="{082219E9-5633-48B2-A1D2-6FE3BB39020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9D2A6231-4529-4D50-A5E6-7E9166EEA87C}" type="sibTrans" cxnId="{082219E9-5633-48B2-A1D2-6FE3BB39020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1D8905E5-1561-4832-A88D-82C9029B2405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Flexibiliza e incentivando el ingreso</a:t>
          </a:r>
          <a:endParaRPr lang="es-ES" sz="2000" dirty="0">
            <a:latin typeface="Soberana Sans"/>
          </a:endParaRPr>
        </a:p>
      </dgm:t>
    </dgm:pt>
    <dgm:pt modelId="{DCF974C7-37C0-4CEE-8CB2-958511440A3F}" type="parTrans" cxnId="{A48EDC9F-A9E0-4FBA-82C6-BD9C48D6CB0F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54A1BFF4-7F00-495F-B863-44E90846F0CC}" type="sibTrans" cxnId="{A48EDC9F-A9E0-4FBA-82C6-BD9C48D6CB0F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373E10AF-C46A-4443-99B1-4D6A07C95D5E}">
      <dgm:prSet phldrT="[Texto]" custT="1"/>
      <dgm:spPr/>
      <dgm:t>
        <a:bodyPr/>
        <a:lstStyle/>
        <a:p>
          <a:r>
            <a:rPr lang="es-MX" sz="2000" b="1" dirty="0" smtClean="0">
              <a:latin typeface="Soberana Sans"/>
            </a:rPr>
            <a:t>Diversidad institucional</a:t>
          </a:r>
          <a:endParaRPr lang="es-ES" sz="2000" dirty="0">
            <a:latin typeface="Soberana Sans"/>
          </a:endParaRPr>
        </a:p>
      </dgm:t>
    </dgm:pt>
    <dgm:pt modelId="{5A1354B0-6F0B-4D2D-B2A5-87E44E3F50BA}" type="parTrans" cxnId="{92368CB7-7B91-444D-8CFC-A7BAEC067128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78E6DBF7-B9E9-4C0E-A740-F8CB0420A74F}" type="sibTrans" cxnId="{92368CB7-7B91-444D-8CFC-A7BAEC067128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E956DE49-26F0-455E-9943-6C328A43F64F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Se establecen tres grupos para considerar mejor la diversidad de instituciones y el compromiso de cada una de ellas con la calidad</a:t>
          </a:r>
          <a:endParaRPr lang="es-ES" sz="2000" dirty="0">
            <a:latin typeface="Soberana Sans"/>
          </a:endParaRPr>
        </a:p>
      </dgm:t>
    </dgm:pt>
    <dgm:pt modelId="{632BE464-5EF7-4B65-8A18-0916150DBC0C}" type="parTrans" cxnId="{138A854A-B946-4176-BCD9-DF3DBD546A6B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42C2C914-BD22-4DED-9F10-CBEE385CE279}" type="sibTrans" cxnId="{138A854A-B946-4176-BCD9-DF3DBD546A6B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DA30C4DA-6FC0-4D22-98D3-6F4E9170FF38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Respeta la diversidad institucional</a:t>
          </a:r>
          <a:endParaRPr lang="es-ES" sz="2000" dirty="0">
            <a:latin typeface="Soberana Sans"/>
          </a:endParaRPr>
        </a:p>
      </dgm:t>
    </dgm:pt>
    <dgm:pt modelId="{FEABC3BE-514C-4CD4-87EE-A11B727E1E9C}" type="parTrans" cxnId="{7413936A-D4F8-4AEC-A501-4572D8C4596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F449F38B-3E75-47A4-ADD5-B45B336AF1BA}" type="sibTrans" cxnId="{7413936A-D4F8-4AEC-A501-4572D8C4596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B29D7E72-94F5-44CB-BF7D-452AC833FA61}">
      <dgm:prSet phldrT="[Texto]" custT="1"/>
      <dgm:spPr/>
      <dgm:t>
        <a:bodyPr/>
        <a:lstStyle/>
        <a:p>
          <a:endParaRPr lang="es-ES" sz="2000" dirty="0">
            <a:latin typeface="Soberana Sans"/>
          </a:endParaRPr>
        </a:p>
      </dgm:t>
    </dgm:pt>
    <dgm:pt modelId="{21670806-8CA1-4DDD-BB6D-E380F8174AD9}" type="parTrans" cxnId="{221218DE-C8F7-4E97-A59D-C6874C98AEE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D46EB516-8EE4-4DFC-A64A-17CC85C550A9}" type="sibTrans" cxnId="{221218DE-C8F7-4E97-A59D-C6874C98AEE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D1DB3DC7-C253-44F1-8810-9771B42B8864}" type="pres">
      <dgm:prSet presAssocID="{0F1E560F-BD6D-4CB9-AE4C-7E6712F46E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53E02B5-E12B-4E64-A6BF-A4596A7B18DD}" type="pres">
      <dgm:prSet presAssocID="{55FAC631-219C-498C-B008-4B7AA5C08A43}" presName="linNode" presStyleCnt="0"/>
      <dgm:spPr/>
    </dgm:pt>
    <dgm:pt modelId="{C6F0478F-FCD6-44D8-A819-40CD044FA991}" type="pres">
      <dgm:prSet presAssocID="{55FAC631-219C-498C-B008-4B7AA5C08A4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71C77F-19EB-4BED-A71E-B2433697666A}" type="pres">
      <dgm:prSet presAssocID="{55FAC631-219C-498C-B008-4B7AA5C08A4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626D41-B74E-43EE-A9CF-69443EC9BC02}" type="pres">
      <dgm:prSet presAssocID="{7B4999B1-4827-4174-937A-F6971DDC72B9}" presName="sp" presStyleCnt="0"/>
      <dgm:spPr/>
    </dgm:pt>
    <dgm:pt modelId="{B8803631-C2C7-4B5D-80CF-48F9E259BBF8}" type="pres">
      <dgm:prSet presAssocID="{8134AFCE-19C2-4CF9-A0CC-9EF17617770E}" presName="linNode" presStyleCnt="0"/>
      <dgm:spPr/>
    </dgm:pt>
    <dgm:pt modelId="{B01699AA-E2B5-433A-851E-9A4DCDC758DC}" type="pres">
      <dgm:prSet presAssocID="{8134AFCE-19C2-4CF9-A0CC-9EF17617770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658AF1-0DEA-4ED0-87C3-E6308E1990CD}" type="pres">
      <dgm:prSet presAssocID="{8134AFCE-19C2-4CF9-A0CC-9EF17617770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E353CA-090A-44F8-A049-C45C9510609D}" type="pres">
      <dgm:prSet presAssocID="{5CC564D7-878B-42B1-A3C3-3DD861D76DD3}" presName="sp" presStyleCnt="0"/>
      <dgm:spPr/>
    </dgm:pt>
    <dgm:pt modelId="{205F7D0D-8BD8-4BCF-B298-6161C9360920}" type="pres">
      <dgm:prSet presAssocID="{373E10AF-C46A-4443-99B1-4D6A07C95D5E}" presName="linNode" presStyleCnt="0"/>
      <dgm:spPr/>
    </dgm:pt>
    <dgm:pt modelId="{27B18232-32B1-490C-B76F-FD0272E82804}" type="pres">
      <dgm:prSet presAssocID="{373E10AF-C46A-4443-99B1-4D6A07C95D5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1B2D74-5884-4F04-8886-01488296B997}" type="pres">
      <dgm:prSet presAssocID="{373E10AF-C46A-4443-99B1-4D6A07C95D5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368CB7-7B91-444D-8CFC-A7BAEC067128}" srcId="{0F1E560F-BD6D-4CB9-AE4C-7E6712F46E5E}" destId="{373E10AF-C46A-4443-99B1-4D6A07C95D5E}" srcOrd="2" destOrd="0" parTransId="{5A1354B0-6F0B-4D2D-B2A5-87E44E3F50BA}" sibTransId="{78E6DBF7-B9E9-4C0E-A740-F8CB0420A74F}"/>
    <dgm:cxn modelId="{A7DA638F-8662-4F99-924D-BF7FC6A122F9}" type="presOf" srcId="{8134AFCE-19C2-4CF9-A0CC-9EF17617770E}" destId="{B01699AA-E2B5-433A-851E-9A4DCDC758DC}" srcOrd="0" destOrd="0" presId="urn:microsoft.com/office/officeart/2005/8/layout/vList5"/>
    <dgm:cxn modelId="{6E44DC50-9BBE-4384-B55E-9F601B28C5CA}" type="presOf" srcId="{82C422B4-D9FE-4E57-9C04-9B8605F653E9}" destId="{DD71C77F-19EB-4BED-A71E-B2433697666A}" srcOrd="0" destOrd="1" presId="urn:microsoft.com/office/officeart/2005/8/layout/vList5"/>
    <dgm:cxn modelId="{082219E9-5633-48B2-A1D2-6FE3BB390207}" srcId="{8134AFCE-19C2-4CF9-A0CC-9EF17617770E}" destId="{87984470-CA49-47B7-82D8-A0AD3E9FCCDB}" srcOrd="0" destOrd="0" parTransId="{B5EC9492-AE78-44DA-959D-C8F46D759297}" sibTransId="{9D2A6231-4529-4D50-A5E6-7E9166EEA87C}"/>
    <dgm:cxn modelId="{E86488F0-A618-41FB-B9B3-A16E0614152F}" type="presOf" srcId="{87984470-CA49-47B7-82D8-A0AD3E9FCCDB}" destId="{F6658AF1-0DEA-4ED0-87C3-E6308E1990CD}" srcOrd="0" destOrd="0" presId="urn:microsoft.com/office/officeart/2005/8/layout/vList5"/>
    <dgm:cxn modelId="{C80EFA77-3195-439F-92EA-392D30E9D03F}" type="presOf" srcId="{55FAC631-219C-498C-B008-4B7AA5C08A43}" destId="{C6F0478F-FCD6-44D8-A819-40CD044FA991}" srcOrd="0" destOrd="0" presId="urn:microsoft.com/office/officeart/2005/8/layout/vList5"/>
    <dgm:cxn modelId="{CAEEEAFC-0D22-4250-B5A9-EE560401D3AA}" srcId="{0F1E560F-BD6D-4CB9-AE4C-7E6712F46E5E}" destId="{55FAC631-219C-498C-B008-4B7AA5C08A43}" srcOrd="0" destOrd="0" parTransId="{6116AEE5-90DB-44C5-9733-682433D7C93E}" sibTransId="{7B4999B1-4827-4174-937A-F6971DDC72B9}"/>
    <dgm:cxn modelId="{74A566A3-AEEE-41B3-B1D6-0654BD76AE47}" type="presOf" srcId="{1D8905E5-1561-4832-A88D-82C9029B2405}" destId="{F6658AF1-0DEA-4ED0-87C3-E6308E1990CD}" srcOrd="0" destOrd="1" presId="urn:microsoft.com/office/officeart/2005/8/layout/vList5"/>
    <dgm:cxn modelId="{138A854A-B946-4176-BCD9-DF3DBD546A6B}" srcId="{373E10AF-C46A-4443-99B1-4D6A07C95D5E}" destId="{E956DE49-26F0-455E-9943-6C328A43F64F}" srcOrd="0" destOrd="0" parTransId="{632BE464-5EF7-4B65-8A18-0916150DBC0C}" sibTransId="{42C2C914-BD22-4DED-9F10-CBEE385CE279}"/>
    <dgm:cxn modelId="{2DB7BED2-D603-4E3E-B108-2B89587D3CE0}" type="presOf" srcId="{B29D7E72-94F5-44CB-BF7D-452AC833FA61}" destId="{AF1B2D74-5884-4F04-8886-01488296B997}" srcOrd="0" destOrd="1" presId="urn:microsoft.com/office/officeart/2005/8/layout/vList5"/>
    <dgm:cxn modelId="{473C8429-0861-4A23-8058-AB9477B12CA2}" type="presOf" srcId="{373E10AF-C46A-4443-99B1-4D6A07C95D5E}" destId="{27B18232-32B1-490C-B76F-FD0272E82804}" srcOrd="0" destOrd="0" presId="urn:microsoft.com/office/officeart/2005/8/layout/vList5"/>
    <dgm:cxn modelId="{63F71B7B-2859-40F9-9231-C2C3B4259517}" srcId="{55FAC631-219C-498C-B008-4B7AA5C08A43}" destId="{64063A32-A981-465E-851A-3EEE4204F54A}" srcOrd="0" destOrd="0" parTransId="{FE82D3AF-A31F-49A4-9065-9665C8031C94}" sibTransId="{36A3B552-2BED-484C-8F51-F92E258B9351}"/>
    <dgm:cxn modelId="{7413936A-D4F8-4AEC-A501-4572D8C45967}" srcId="{55FAC631-219C-498C-B008-4B7AA5C08A43}" destId="{DA30C4DA-6FC0-4D22-98D3-6F4E9170FF38}" srcOrd="2" destOrd="0" parTransId="{FEABC3BE-514C-4CD4-87EE-A11B727E1E9C}" sibTransId="{F449F38B-3E75-47A4-ADD5-B45B336AF1BA}"/>
    <dgm:cxn modelId="{6E75723C-65BD-44F1-9DE8-8A04122B6DD1}" srcId="{0F1E560F-BD6D-4CB9-AE4C-7E6712F46E5E}" destId="{8134AFCE-19C2-4CF9-A0CC-9EF17617770E}" srcOrd="1" destOrd="0" parTransId="{3ACEE8AD-3669-4EA2-AC6F-9CC788F40398}" sibTransId="{5CC564D7-878B-42B1-A3C3-3DD861D76DD3}"/>
    <dgm:cxn modelId="{952D80A0-6464-47A4-A952-96D2A38E1490}" type="presOf" srcId="{64063A32-A981-465E-851A-3EEE4204F54A}" destId="{DD71C77F-19EB-4BED-A71E-B2433697666A}" srcOrd="0" destOrd="0" presId="urn:microsoft.com/office/officeart/2005/8/layout/vList5"/>
    <dgm:cxn modelId="{7B5B0C85-4B90-46B0-BC34-DE1F76EA7A24}" srcId="{55FAC631-219C-498C-B008-4B7AA5C08A43}" destId="{82C422B4-D9FE-4E57-9C04-9B8605F653E9}" srcOrd="1" destOrd="0" parTransId="{5FEDA57E-6E0E-4F69-8647-1C2DEF564E78}" sibTransId="{4D3DA5C7-E86C-40AA-8DAE-8127221E2ED1}"/>
    <dgm:cxn modelId="{C0001E96-ED34-4CE8-B9F0-7808BEEF7FAC}" type="presOf" srcId="{E956DE49-26F0-455E-9943-6C328A43F64F}" destId="{AF1B2D74-5884-4F04-8886-01488296B997}" srcOrd="0" destOrd="0" presId="urn:microsoft.com/office/officeart/2005/8/layout/vList5"/>
    <dgm:cxn modelId="{103534C8-053C-452A-98FC-1AD675261F92}" type="presOf" srcId="{DA30C4DA-6FC0-4D22-98D3-6F4E9170FF38}" destId="{DD71C77F-19EB-4BED-A71E-B2433697666A}" srcOrd="0" destOrd="2" presId="urn:microsoft.com/office/officeart/2005/8/layout/vList5"/>
    <dgm:cxn modelId="{A48EDC9F-A9E0-4FBA-82C6-BD9C48D6CB0F}" srcId="{8134AFCE-19C2-4CF9-A0CC-9EF17617770E}" destId="{1D8905E5-1561-4832-A88D-82C9029B2405}" srcOrd="1" destOrd="0" parTransId="{DCF974C7-37C0-4CEE-8CB2-958511440A3F}" sibTransId="{54A1BFF4-7F00-495F-B863-44E90846F0CC}"/>
    <dgm:cxn modelId="{FA7FFC44-FC95-47AD-97E0-D35536D33F84}" type="presOf" srcId="{0F1E560F-BD6D-4CB9-AE4C-7E6712F46E5E}" destId="{D1DB3DC7-C253-44F1-8810-9771B42B8864}" srcOrd="0" destOrd="0" presId="urn:microsoft.com/office/officeart/2005/8/layout/vList5"/>
    <dgm:cxn modelId="{221218DE-C8F7-4E97-A59D-C6874C98AEEA}" srcId="{373E10AF-C46A-4443-99B1-4D6A07C95D5E}" destId="{B29D7E72-94F5-44CB-BF7D-452AC833FA61}" srcOrd="1" destOrd="0" parTransId="{21670806-8CA1-4DDD-BB6D-E380F8174AD9}" sibTransId="{D46EB516-8EE4-4DFC-A64A-17CC85C550A9}"/>
    <dgm:cxn modelId="{694177F4-DF0B-4AB9-8848-0289E881F1D0}" type="presParOf" srcId="{D1DB3DC7-C253-44F1-8810-9771B42B8864}" destId="{D53E02B5-E12B-4E64-A6BF-A4596A7B18DD}" srcOrd="0" destOrd="0" presId="urn:microsoft.com/office/officeart/2005/8/layout/vList5"/>
    <dgm:cxn modelId="{63D50AE2-178E-4142-A603-A966C5130D6C}" type="presParOf" srcId="{D53E02B5-E12B-4E64-A6BF-A4596A7B18DD}" destId="{C6F0478F-FCD6-44D8-A819-40CD044FA991}" srcOrd="0" destOrd="0" presId="urn:microsoft.com/office/officeart/2005/8/layout/vList5"/>
    <dgm:cxn modelId="{6998CAF8-9F0C-429C-8CB8-EB60F029CBD5}" type="presParOf" srcId="{D53E02B5-E12B-4E64-A6BF-A4596A7B18DD}" destId="{DD71C77F-19EB-4BED-A71E-B2433697666A}" srcOrd="1" destOrd="0" presId="urn:microsoft.com/office/officeart/2005/8/layout/vList5"/>
    <dgm:cxn modelId="{F2E74537-E726-4582-885E-6753F161E295}" type="presParOf" srcId="{D1DB3DC7-C253-44F1-8810-9771B42B8864}" destId="{0B626D41-B74E-43EE-A9CF-69443EC9BC02}" srcOrd="1" destOrd="0" presId="urn:microsoft.com/office/officeart/2005/8/layout/vList5"/>
    <dgm:cxn modelId="{14D8E88B-12EA-4340-A18A-F3BD14055357}" type="presParOf" srcId="{D1DB3DC7-C253-44F1-8810-9771B42B8864}" destId="{B8803631-C2C7-4B5D-80CF-48F9E259BBF8}" srcOrd="2" destOrd="0" presId="urn:microsoft.com/office/officeart/2005/8/layout/vList5"/>
    <dgm:cxn modelId="{D2A76B8E-D309-41BA-969E-EB829640BF4D}" type="presParOf" srcId="{B8803631-C2C7-4B5D-80CF-48F9E259BBF8}" destId="{B01699AA-E2B5-433A-851E-9A4DCDC758DC}" srcOrd="0" destOrd="0" presId="urn:microsoft.com/office/officeart/2005/8/layout/vList5"/>
    <dgm:cxn modelId="{0B2F4039-2B5A-49A3-9017-F71DD7CE4138}" type="presParOf" srcId="{B8803631-C2C7-4B5D-80CF-48F9E259BBF8}" destId="{F6658AF1-0DEA-4ED0-87C3-E6308E1990CD}" srcOrd="1" destOrd="0" presId="urn:microsoft.com/office/officeart/2005/8/layout/vList5"/>
    <dgm:cxn modelId="{F828BE71-01BE-40C3-9A39-BDEE18DF04CE}" type="presParOf" srcId="{D1DB3DC7-C253-44F1-8810-9771B42B8864}" destId="{F6E353CA-090A-44F8-A049-C45C9510609D}" srcOrd="3" destOrd="0" presId="urn:microsoft.com/office/officeart/2005/8/layout/vList5"/>
    <dgm:cxn modelId="{F2EF86BA-44A3-4E01-A538-52C1A6F85EF9}" type="presParOf" srcId="{D1DB3DC7-C253-44F1-8810-9771B42B8864}" destId="{205F7D0D-8BD8-4BCF-B298-6161C9360920}" srcOrd="4" destOrd="0" presId="urn:microsoft.com/office/officeart/2005/8/layout/vList5"/>
    <dgm:cxn modelId="{176F27E1-A967-4C4F-99B7-5A67E9BB14E0}" type="presParOf" srcId="{205F7D0D-8BD8-4BCF-B298-6161C9360920}" destId="{27B18232-32B1-490C-B76F-FD0272E82804}" srcOrd="0" destOrd="0" presId="urn:microsoft.com/office/officeart/2005/8/layout/vList5"/>
    <dgm:cxn modelId="{688E8BBB-FCD5-410A-9E45-6EDE3A69A1CF}" type="presParOf" srcId="{205F7D0D-8BD8-4BCF-B298-6161C9360920}" destId="{AF1B2D74-5884-4F04-8886-01488296B9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1E560F-BD6D-4CB9-AE4C-7E6712F46E5E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5FAC631-219C-498C-B008-4B7AA5C08A43}">
      <dgm:prSet phldrT="[Texto]" custT="1"/>
      <dgm:spPr/>
      <dgm:t>
        <a:bodyPr/>
        <a:lstStyle/>
        <a:p>
          <a:r>
            <a:rPr lang="es-MX" sz="2000" b="1" dirty="0" smtClean="0">
              <a:latin typeface="Soberana Sans"/>
            </a:rPr>
            <a:t>Sistematización</a:t>
          </a:r>
          <a:endParaRPr lang="es-ES" sz="2000" dirty="0">
            <a:latin typeface="Soberana Sans"/>
          </a:endParaRPr>
        </a:p>
      </dgm:t>
    </dgm:pt>
    <dgm:pt modelId="{6116AEE5-90DB-44C5-9733-682433D7C93E}" type="parTrans" cxnId="{CAEEEAFC-0D22-4250-B5A9-EE560401D3A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7B4999B1-4827-4174-937A-F6971DDC72B9}" type="sibTrans" cxnId="{CAEEEAFC-0D22-4250-B5A9-EE560401D3A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64063A32-A981-465E-851A-3EEE4204F54A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Se introduce la figura del Documento Electrónico de Certificación</a:t>
          </a:r>
          <a:endParaRPr lang="es-ES" sz="2000" dirty="0">
            <a:latin typeface="Soberana Sans"/>
          </a:endParaRPr>
        </a:p>
      </dgm:t>
    </dgm:pt>
    <dgm:pt modelId="{FE82D3AF-A31F-49A4-9065-9665C8031C94}" type="parTrans" cxnId="{63F71B7B-2859-40F9-9231-C2C3B425951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36A3B552-2BED-484C-8F51-F92E258B9351}" type="sibTrans" cxnId="{63F71B7B-2859-40F9-9231-C2C3B425951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82C422B4-D9FE-4E57-9C04-9B8605F653E9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Conformación de un registro electrónico</a:t>
          </a:r>
          <a:endParaRPr lang="es-ES" sz="2000" dirty="0">
            <a:latin typeface="Soberana Sans"/>
          </a:endParaRPr>
        </a:p>
      </dgm:t>
    </dgm:pt>
    <dgm:pt modelId="{5FEDA57E-6E0E-4F69-8647-1C2DEF564E78}" type="parTrans" cxnId="{7B5B0C85-4B90-46B0-BC34-DE1F76EA7A24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4D3DA5C7-E86C-40AA-8DAE-8127221E2ED1}" type="sibTrans" cxnId="{7B5B0C85-4B90-46B0-BC34-DE1F76EA7A24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8134AFCE-19C2-4CF9-A0CC-9EF17617770E}">
      <dgm:prSet phldrT="[Texto]" custT="1"/>
      <dgm:spPr/>
      <dgm:t>
        <a:bodyPr/>
        <a:lstStyle/>
        <a:p>
          <a:r>
            <a:rPr lang="es-MX" sz="2000" b="1" dirty="0" smtClean="0">
              <a:latin typeface="Soberana Sans"/>
            </a:rPr>
            <a:t>Ampliar la oferta educativa</a:t>
          </a:r>
          <a:endParaRPr lang="es-ES" sz="2000" dirty="0">
            <a:latin typeface="Soberana Sans"/>
          </a:endParaRPr>
        </a:p>
      </dgm:t>
    </dgm:pt>
    <dgm:pt modelId="{3ACEE8AD-3669-4EA2-AC6F-9CC788F40398}" type="parTrans" cxnId="{6E75723C-65BD-44F1-9DE8-8A04122B6DD1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5CC564D7-878B-42B1-A3C3-3DD861D76DD3}" type="sibTrans" cxnId="{6E75723C-65BD-44F1-9DE8-8A04122B6DD1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87984470-CA49-47B7-82D8-A0AD3E9FCCDB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Las IPES de los grupos 2 y 3 podrán ofrecer programas cerrados en ambientes externos (</a:t>
          </a:r>
          <a:r>
            <a:rPr lang="es-MX" sz="2000" i="1" dirty="0" smtClean="0">
              <a:latin typeface="Soberana Sans"/>
            </a:rPr>
            <a:t>in-</a:t>
          </a:r>
          <a:r>
            <a:rPr lang="es-MX" sz="2000" i="1" dirty="0" err="1" smtClean="0">
              <a:latin typeface="Soberana Sans"/>
            </a:rPr>
            <a:t>house</a:t>
          </a:r>
          <a:r>
            <a:rPr lang="es-MX" sz="2000" dirty="0" smtClean="0">
              <a:latin typeface="Soberana Sans"/>
            </a:rPr>
            <a:t>)</a:t>
          </a:r>
          <a:endParaRPr lang="es-ES" sz="2000" dirty="0">
            <a:latin typeface="Soberana Sans"/>
          </a:endParaRPr>
        </a:p>
      </dgm:t>
    </dgm:pt>
    <dgm:pt modelId="{B5EC9492-AE78-44DA-959D-C8F46D759297}" type="parTrans" cxnId="{082219E9-5633-48B2-A1D2-6FE3BB39020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9D2A6231-4529-4D50-A5E6-7E9166EEA87C}" type="sibTrans" cxnId="{082219E9-5633-48B2-A1D2-6FE3BB39020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373E10AF-C46A-4443-99B1-4D6A07C95D5E}">
      <dgm:prSet phldrT="[Texto]" custT="1"/>
      <dgm:spPr/>
      <dgm:t>
        <a:bodyPr/>
        <a:lstStyle/>
        <a:p>
          <a:r>
            <a:rPr lang="es-MX" sz="2000" b="1" dirty="0" smtClean="0">
              <a:latin typeface="Soberana Sans"/>
            </a:rPr>
            <a:t>Incentivo al compromiso con la calidad</a:t>
          </a:r>
          <a:endParaRPr lang="es-ES" sz="2000" dirty="0">
            <a:latin typeface="Soberana Sans"/>
          </a:endParaRPr>
        </a:p>
      </dgm:t>
    </dgm:pt>
    <dgm:pt modelId="{5A1354B0-6F0B-4D2D-B2A5-87E44E3F50BA}" type="parTrans" cxnId="{92368CB7-7B91-444D-8CFC-A7BAEC067128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78E6DBF7-B9E9-4C0E-A740-F8CB0420A74F}" type="sibTrans" cxnId="{92368CB7-7B91-444D-8CFC-A7BAEC067128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E956DE49-26F0-455E-9943-6C328A43F64F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Se establecen beneficios de simplificación administrativa de acuerdo con el compromiso de las Instituciones con el aseguramiento de la calidad educativa</a:t>
          </a:r>
          <a:endParaRPr lang="es-ES" sz="2000" dirty="0">
            <a:latin typeface="Soberana Sans"/>
          </a:endParaRPr>
        </a:p>
      </dgm:t>
    </dgm:pt>
    <dgm:pt modelId="{632BE464-5EF7-4B65-8A18-0916150DBC0C}" type="parTrans" cxnId="{138A854A-B946-4176-BCD9-DF3DBD546A6B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42C2C914-BD22-4DED-9F10-CBEE385CE279}" type="sibTrans" cxnId="{138A854A-B946-4176-BCD9-DF3DBD546A6B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DA30C4DA-6FC0-4D22-98D3-6F4E9170FF38}">
      <dgm:prSet phldrT="[Texto]" custT="1"/>
      <dgm:spPr/>
      <dgm:t>
        <a:bodyPr/>
        <a:lstStyle/>
        <a:p>
          <a:r>
            <a:rPr lang="es-MX" sz="2000" dirty="0" smtClean="0">
              <a:latin typeface="Soberana Sans"/>
            </a:rPr>
            <a:t>Reducción de costos y tiempo</a:t>
          </a:r>
          <a:endParaRPr lang="es-ES" sz="2000" dirty="0">
            <a:latin typeface="Soberana Sans"/>
          </a:endParaRPr>
        </a:p>
      </dgm:t>
    </dgm:pt>
    <dgm:pt modelId="{FEABC3BE-514C-4CD4-87EE-A11B727E1E9C}" type="parTrans" cxnId="{7413936A-D4F8-4AEC-A501-4572D8C4596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F449F38B-3E75-47A4-ADD5-B45B336AF1BA}" type="sibTrans" cxnId="{7413936A-D4F8-4AEC-A501-4572D8C45967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B29D7E72-94F5-44CB-BF7D-452AC833FA61}">
      <dgm:prSet phldrT="[Texto]" custT="1"/>
      <dgm:spPr/>
      <dgm:t>
        <a:bodyPr/>
        <a:lstStyle/>
        <a:p>
          <a:endParaRPr lang="es-ES" sz="2000" dirty="0">
            <a:latin typeface="Soberana Sans"/>
          </a:endParaRPr>
        </a:p>
      </dgm:t>
    </dgm:pt>
    <dgm:pt modelId="{21670806-8CA1-4DDD-BB6D-E380F8174AD9}" type="parTrans" cxnId="{221218DE-C8F7-4E97-A59D-C6874C98AEE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D46EB516-8EE4-4DFC-A64A-17CC85C550A9}" type="sibTrans" cxnId="{221218DE-C8F7-4E97-A59D-C6874C98AEEA}">
      <dgm:prSet/>
      <dgm:spPr/>
      <dgm:t>
        <a:bodyPr/>
        <a:lstStyle/>
        <a:p>
          <a:endParaRPr lang="es-ES">
            <a:latin typeface="Soberana Sans"/>
          </a:endParaRPr>
        </a:p>
      </dgm:t>
    </dgm:pt>
    <dgm:pt modelId="{CB514EBC-2019-4DF7-B617-B4B3434E3B4A}" type="pres">
      <dgm:prSet presAssocID="{0F1E560F-BD6D-4CB9-AE4C-7E6712F46E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DDC6FBA-2901-47DC-BD6E-645D7616DBF4}" type="pres">
      <dgm:prSet presAssocID="{55FAC631-219C-498C-B008-4B7AA5C08A43}" presName="linNode" presStyleCnt="0"/>
      <dgm:spPr/>
    </dgm:pt>
    <dgm:pt modelId="{C55D2E38-6B0F-4734-8B77-107E865B562B}" type="pres">
      <dgm:prSet presAssocID="{55FAC631-219C-498C-B008-4B7AA5C08A4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F0B785-9C07-4F15-92A2-6405C4B95FF5}" type="pres">
      <dgm:prSet presAssocID="{55FAC631-219C-498C-B008-4B7AA5C08A4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7DC512-0980-4DDA-BAA3-E9C54C8E8098}" type="pres">
      <dgm:prSet presAssocID="{7B4999B1-4827-4174-937A-F6971DDC72B9}" presName="sp" presStyleCnt="0"/>
      <dgm:spPr/>
    </dgm:pt>
    <dgm:pt modelId="{7FCEE47B-0B97-42C9-B7EF-B55885E70016}" type="pres">
      <dgm:prSet presAssocID="{8134AFCE-19C2-4CF9-A0CC-9EF17617770E}" presName="linNode" presStyleCnt="0"/>
      <dgm:spPr/>
    </dgm:pt>
    <dgm:pt modelId="{C63A2C82-0E92-48D3-AE8F-B41C2F80A380}" type="pres">
      <dgm:prSet presAssocID="{8134AFCE-19C2-4CF9-A0CC-9EF17617770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1AF25C-3DDE-424E-AA58-D1BA0DACD869}" type="pres">
      <dgm:prSet presAssocID="{8134AFCE-19C2-4CF9-A0CC-9EF17617770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F47224-6478-4B3D-B5C9-9D64F617B3D6}" type="pres">
      <dgm:prSet presAssocID="{5CC564D7-878B-42B1-A3C3-3DD861D76DD3}" presName="sp" presStyleCnt="0"/>
      <dgm:spPr/>
    </dgm:pt>
    <dgm:pt modelId="{49741117-563B-4A1A-803C-8F315358FF97}" type="pres">
      <dgm:prSet presAssocID="{373E10AF-C46A-4443-99B1-4D6A07C95D5E}" presName="linNode" presStyleCnt="0"/>
      <dgm:spPr/>
    </dgm:pt>
    <dgm:pt modelId="{B01E57B4-A7FF-4EDF-BA21-701BE2AF6735}" type="pres">
      <dgm:prSet presAssocID="{373E10AF-C46A-4443-99B1-4D6A07C95D5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3B956B-0041-4D96-AE48-198CAF896F81}" type="pres">
      <dgm:prSet presAssocID="{373E10AF-C46A-4443-99B1-4D6A07C95D5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368CB7-7B91-444D-8CFC-A7BAEC067128}" srcId="{0F1E560F-BD6D-4CB9-AE4C-7E6712F46E5E}" destId="{373E10AF-C46A-4443-99B1-4D6A07C95D5E}" srcOrd="2" destOrd="0" parTransId="{5A1354B0-6F0B-4D2D-B2A5-87E44E3F50BA}" sibTransId="{78E6DBF7-B9E9-4C0E-A740-F8CB0420A74F}"/>
    <dgm:cxn modelId="{EE14E9F9-16EC-4A55-9048-5261B196BB00}" type="presOf" srcId="{64063A32-A981-465E-851A-3EEE4204F54A}" destId="{61F0B785-9C07-4F15-92A2-6405C4B95FF5}" srcOrd="0" destOrd="0" presId="urn:microsoft.com/office/officeart/2005/8/layout/vList5"/>
    <dgm:cxn modelId="{082219E9-5633-48B2-A1D2-6FE3BB390207}" srcId="{8134AFCE-19C2-4CF9-A0CC-9EF17617770E}" destId="{87984470-CA49-47B7-82D8-A0AD3E9FCCDB}" srcOrd="0" destOrd="0" parTransId="{B5EC9492-AE78-44DA-959D-C8F46D759297}" sibTransId="{9D2A6231-4529-4D50-A5E6-7E9166EEA87C}"/>
    <dgm:cxn modelId="{227D4236-C281-4277-B552-965BFEBF64C3}" type="presOf" srcId="{87984470-CA49-47B7-82D8-A0AD3E9FCCDB}" destId="{C51AF25C-3DDE-424E-AA58-D1BA0DACD869}" srcOrd="0" destOrd="0" presId="urn:microsoft.com/office/officeart/2005/8/layout/vList5"/>
    <dgm:cxn modelId="{B0A8F637-E576-4F8C-B461-D5F24AB844B8}" type="presOf" srcId="{8134AFCE-19C2-4CF9-A0CC-9EF17617770E}" destId="{C63A2C82-0E92-48D3-AE8F-B41C2F80A380}" srcOrd="0" destOrd="0" presId="urn:microsoft.com/office/officeart/2005/8/layout/vList5"/>
    <dgm:cxn modelId="{C416015D-310F-42F7-8984-8FD37401DE64}" type="presOf" srcId="{B29D7E72-94F5-44CB-BF7D-452AC833FA61}" destId="{F63B956B-0041-4D96-AE48-198CAF896F81}" srcOrd="0" destOrd="1" presId="urn:microsoft.com/office/officeart/2005/8/layout/vList5"/>
    <dgm:cxn modelId="{CAEEEAFC-0D22-4250-B5A9-EE560401D3AA}" srcId="{0F1E560F-BD6D-4CB9-AE4C-7E6712F46E5E}" destId="{55FAC631-219C-498C-B008-4B7AA5C08A43}" srcOrd="0" destOrd="0" parTransId="{6116AEE5-90DB-44C5-9733-682433D7C93E}" sibTransId="{7B4999B1-4827-4174-937A-F6971DDC72B9}"/>
    <dgm:cxn modelId="{138A854A-B946-4176-BCD9-DF3DBD546A6B}" srcId="{373E10AF-C46A-4443-99B1-4D6A07C95D5E}" destId="{E956DE49-26F0-455E-9943-6C328A43F64F}" srcOrd="0" destOrd="0" parTransId="{632BE464-5EF7-4B65-8A18-0916150DBC0C}" sibTransId="{42C2C914-BD22-4DED-9F10-CBEE385CE279}"/>
    <dgm:cxn modelId="{51D876EB-B809-4992-AB96-FDBC6A580742}" type="presOf" srcId="{0F1E560F-BD6D-4CB9-AE4C-7E6712F46E5E}" destId="{CB514EBC-2019-4DF7-B617-B4B3434E3B4A}" srcOrd="0" destOrd="0" presId="urn:microsoft.com/office/officeart/2005/8/layout/vList5"/>
    <dgm:cxn modelId="{FDC46D7A-F023-428C-A44C-54E2113C9865}" type="presOf" srcId="{55FAC631-219C-498C-B008-4B7AA5C08A43}" destId="{C55D2E38-6B0F-4734-8B77-107E865B562B}" srcOrd="0" destOrd="0" presId="urn:microsoft.com/office/officeart/2005/8/layout/vList5"/>
    <dgm:cxn modelId="{63F71B7B-2859-40F9-9231-C2C3B4259517}" srcId="{55FAC631-219C-498C-B008-4B7AA5C08A43}" destId="{64063A32-A981-465E-851A-3EEE4204F54A}" srcOrd="0" destOrd="0" parTransId="{FE82D3AF-A31F-49A4-9065-9665C8031C94}" sibTransId="{36A3B552-2BED-484C-8F51-F92E258B9351}"/>
    <dgm:cxn modelId="{7413936A-D4F8-4AEC-A501-4572D8C45967}" srcId="{55FAC631-219C-498C-B008-4B7AA5C08A43}" destId="{DA30C4DA-6FC0-4D22-98D3-6F4E9170FF38}" srcOrd="2" destOrd="0" parTransId="{FEABC3BE-514C-4CD4-87EE-A11B727E1E9C}" sibTransId="{F449F38B-3E75-47A4-ADD5-B45B336AF1BA}"/>
    <dgm:cxn modelId="{6E75723C-65BD-44F1-9DE8-8A04122B6DD1}" srcId="{0F1E560F-BD6D-4CB9-AE4C-7E6712F46E5E}" destId="{8134AFCE-19C2-4CF9-A0CC-9EF17617770E}" srcOrd="1" destOrd="0" parTransId="{3ACEE8AD-3669-4EA2-AC6F-9CC788F40398}" sibTransId="{5CC564D7-878B-42B1-A3C3-3DD861D76DD3}"/>
    <dgm:cxn modelId="{69E5FF0E-5BAC-4CBA-8A4D-12D0D458DC5E}" type="presOf" srcId="{DA30C4DA-6FC0-4D22-98D3-6F4E9170FF38}" destId="{61F0B785-9C07-4F15-92A2-6405C4B95FF5}" srcOrd="0" destOrd="2" presId="urn:microsoft.com/office/officeart/2005/8/layout/vList5"/>
    <dgm:cxn modelId="{7B5B0C85-4B90-46B0-BC34-DE1F76EA7A24}" srcId="{55FAC631-219C-498C-B008-4B7AA5C08A43}" destId="{82C422B4-D9FE-4E57-9C04-9B8605F653E9}" srcOrd="1" destOrd="0" parTransId="{5FEDA57E-6E0E-4F69-8647-1C2DEF564E78}" sibTransId="{4D3DA5C7-E86C-40AA-8DAE-8127221E2ED1}"/>
    <dgm:cxn modelId="{0CE239A3-7962-4317-8235-A10CAA954508}" type="presOf" srcId="{E956DE49-26F0-455E-9943-6C328A43F64F}" destId="{F63B956B-0041-4D96-AE48-198CAF896F81}" srcOrd="0" destOrd="0" presId="urn:microsoft.com/office/officeart/2005/8/layout/vList5"/>
    <dgm:cxn modelId="{0FC4D665-A954-46A1-AA37-D09CB62A6573}" type="presOf" srcId="{82C422B4-D9FE-4E57-9C04-9B8605F653E9}" destId="{61F0B785-9C07-4F15-92A2-6405C4B95FF5}" srcOrd="0" destOrd="1" presId="urn:microsoft.com/office/officeart/2005/8/layout/vList5"/>
    <dgm:cxn modelId="{D3B984C6-1C08-47E3-BA7B-0E66D5637ECD}" type="presOf" srcId="{373E10AF-C46A-4443-99B1-4D6A07C95D5E}" destId="{B01E57B4-A7FF-4EDF-BA21-701BE2AF6735}" srcOrd="0" destOrd="0" presId="urn:microsoft.com/office/officeart/2005/8/layout/vList5"/>
    <dgm:cxn modelId="{221218DE-C8F7-4E97-A59D-C6874C98AEEA}" srcId="{373E10AF-C46A-4443-99B1-4D6A07C95D5E}" destId="{B29D7E72-94F5-44CB-BF7D-452AC833FA61}" srcOrd="1" destOrd="0" parTransId="{21670806-8CA1-4DDD-BB6D-E380F8174AD9}" sibTransId="{D46EB516-8EE4-4DFC-A64A-17CC85C550A9}"/>
    <dgm:cxn modelId="{982F9B0E-5D5B-41E2-8568-83667CC5C3F3}" type="presParOf" srcId="{CB514EBC-2019-4DF7-B617-B4B3434E3B4A}" destId="{1DDC6FBA-2901-47DC-BD6E-645D7616DBF4}" srcOrd="0" destOrd="0" presId="urn:microsoft.com/office/officeart/2005/8/layout/vList5"/>
    <dgm:cxn modelId="{AEC3C828-3F86-4F0D-B649-249607F4734D}" type="presParOf" srcId="{1DDC6FBA-2901-47DC-BD6E-645D7616DBF4}" destId="{C55D2E38-6B0F-4734-8B77-107E865B562B}" srcOrd="0" destOrd="0" presId="urn:microsoft.com/office/officeart/2005/8/layout/vList5"/>
    <dgm:cxn modelId="{0F24A262-C2F2-4794-AF4E-BC061B6FB888}" type="presParOf" srcId="{1DDC6FBA-2901-47DC-BD6E-645D7616DBF4}" destId="{61F0B785-9C07-4F15-92A2-6405C4B95FF5}" srcOrd="1" destOrd="0" presId="urn:microsoft.com/office/officeart/2005/8/layout/vList5"/>
    <dgm:cxn modelId="{0B7AC7B4-1CFC-46FC-82E7-8D795D81FCC0}" type="presParOf" srcId="{CB514EBC-2019-4DF7-B617-B4B3434E3B4A}" destId="{7F7DC512-0980-4DDA-BAA3-E9C54C8E8098}" srcOrd="1" destOrd="0" presId="urn:microsoft.com/office/officeart/2005/8/layout/vList5"/>
    <dgm:cxn modelId="{BA1AC74A-ABCA-47BD-AE41-EAC2E276BE44}" type="presParOf" srcId="{CB514EBC-2019-4DF7-B617-B4B3434E3B4A}" destId="{7FCEE47B-0B97-42C9-B7EF-B55885E70016}" srcOrd="2" destOrd="0" presId="urn:microsoft.com/office/officeart/2005/8/layout/vList5"/>
    <dgm:cxn modelId="{AA326716-36DA-4F4F-B612-E85349DE8A20}" type="presParOf" srcId="{7FCEE47B-0B97-42C9-B7EF-B55885E70016}" destId="{C63A2C82-0E92-48D3-AE8F-B41C2F80A380}" srcOrd="0" destOrd="0" presId="urn:microsoft.com/office/officeart/2005/8/layout/vList5"/>
    <dgm:cxn modelId="{AA2A5CE8-3BCF-42E8-A740-7E2361F1DE26}" type="presParOf" srcId="{7FCEE47B-0B97-42C9-B7EF-B55885E70016}" destId="{C51AF25C-3DDE-424E-AA58-D1BA0DACD869}" srcOrd="1" destOrd="0" presId="urn:microsoft.com/office/officeart/2005/8/layout/vList5"/>
    <dgm:cxn modelId="{7CE7F83C-891A-4AFD-AA37-2F932341D3A9}" type="presParOf" srcId="{CB514EBC-2019-4DF7-B617-B4B3434E3B4A}" destId="{D7F47224-6478-4B3D-B5C9-9D64F617B3D6}" srcOrd="3" destOrd="0" presId="urn:microsoft.com/office/officeart/2005/8/layout/vList5"/>
    <dgm:cxn modelId="{438BA785-621F-46CF-BFBF-DFAFCEAA1A1D}" type="presParOf" srcId="{CB514EBC-2019-4DF7-B617-B4B3434E3B4A}" destId="{49741117-563B-4A1A-803C-8F315358FF97}" srcOrd="4" destOrd="0" presId="urn:microsoft.com/office/officeart/2005/8/layout/vList5"/>
    <dgm:cxn modelId="{DFDC8172-0DA0-4D94-8AA4-4F2A3738E1F5}" type="presParOf" srcId="{49741117-563B-4A1A-803C-8F315358FF97}" destId="{B01E57B4-A7FF-4EDF-BA21-701BE2AF6735}" srcOrd="0" destOrd="0" presId="urn:microsoft.com/office/officeart/2005/8/layout/vList5"/>
    <dgm:cxn modelId="{0FF4B3CA-0549-4DE8-B004-7AF098DD209A}" type="presParOf" srcId="{49741117-563B-4A1A-803C-8F315358FF97}" destId="{F63B956B-0041-4D96-AE48-198CAF896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6D94AD-394C-40CA-8708-E9E71799304E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5A8D208D-FE89-4F73-BFBD-847C9BA347AE}">
      <dgm:prSet phldrT="[Texto]"/>
      <dgm:spPr/>
      <dgm:t>
        <a:bodyPr/>
        <a:lstStyle/>
        <a:p>
          <a:r>
            <a:rPr lang="es-MX" b="1" dirty="0" smtClean="0">
              <a:latin typeface="Soberana Sans" panose="02000000000000000000" pitchFamily="50" charset="0"/>
            </a:rPr>
            <a:t>INSTALACIONES</a:t>
          </a:r>
        </a:p>
        <a:p>
          <a:r>
            <a:rPr lang="es-MX" b="1" dirty="0" smtClean="0">
              <a:latin typeface="Soberana Sans" panose="02000000000000000000" pitchFamily="50" charset="0"/>
            </a:rPr>
            <a:t>XII… </a:t>
          </a:r>
          <a:r>
            <a:rPr lang="es-MX" dirty="0" smtClean="0">
              <a:latin typeface="Soberana Sans" panose="02000000000000000000" pitchFamily="50" charset="0"/>
            </a:rPr>
            <a:t>a la infraestructura y/o espacios físicos, en su caso, tecnológicos (aulas virtuales y salas multimedia), así como ambientes de aprendizaje que estén vinculados con el plan y programas de estudio;</a:t>
          </a:r>
          <a:endParaRPr lang="es-MX" dirty="0">
            <a:latin typeface="Soberana Sans" panose="02000000000000000000" pitchFamily="50" charset="0"/>
          </a:endParaRPr>
        </a:p>
      </dgm:t>
    </dgm:pt>
    <dgm:pt modelId="{3E9BC3ED-9667-4BC3-A0BA-3F7B4D46F851}" type="parTrans" cxnId="{3AF10B3F-6F97-4927-8168-692982FC0EF2}">
      <dgm:prSet/>
      <dgm:spPr/>
      <dgm:t>
        <a:bodyPr/>
        <a:lstStyle/>
        <a:p>
          <a:endParaRPr lang="es-MX"/>
        </a:p>
      </dgm:t>
    </dgm:pt>
    <dgm:pt modelId="{CB32C868-6174-4C51-AB43-36B1F1710406}" type="sibTrans" cxnId="{3AF10B3F-6F97-4927-8168-692982FC0EF2}">
      <dgm:prSet/>
      <dgm:spPr/>
      <dgm:t>
        <a:bodyPr/>
        <a:lstStyle/>
        <a:p>
          <a:endParaRPr lang="es-MX"/>
        </a:p>
      </dgm:t>
    </dgm:pt>
    <dgm:pt modelId="{E70883A9-0B94-4A46-B1EF-33C5F600F985}">
      <dgm:prSet phldrT="[Texto]"/>
      <dgm:spPr/>
      <dgm:t>
        <a:bodyPr/>
        <a:lstStyle/>
        <a:p>
          <a:r>
            <a:rPr lang="es-MX" b="1" dirty="0" smtClean="0">
              <a:latin typeface="Soberana Sans" panose="02000000000000000000" pitchFamily="50" charset="0"/>
            </a:rPr>
            <a:t>PLATAFORMA TECNOLÓGICA</a:t>
          </a:r>
        </a:p>
        <a:p>
          <a:r>
            <a:rPr lang="es-MX" b="1" dirty="0" smtClean="0">
              <a:latin typeface="Soberana Sans" panose="02000000000000000000" pitchFamily="50" charset="0"/>
            </a:rPr>
            <a:t>XXI... </a:t>
          </a:r>
          <a:r>
            <a:rPr lang="es-MX" dirty="0" smtClean="0">
              <a:latin typeface="Soberana Sans" panose="02000000000000000000" pitchFamily="50" charset="0"/>
            </a:rPr>
            <a:t>herramienta apoyada en tecnologías de la información y comunicaciones que permite administrar los contenidos, las actividades y los usuarios de servicios educativos para facilitar, tanto el aprendizaje de los alumnos, como la propia administración del curso;</a:t>
          </a:r>
          <a:endParaRPr lang="es-MX" dirty="0">
            <a:latin typeface="Soberana Sans" panose="02000000000000000000" pitchFamily="50" charset="0"/>
          </a:endParaRPr>
        </a:p>
      </dgm:t>
    </dgm:pt>
    <dgm:pt modelId="{771F90F3-2E21-4752-912B-7CC046BB65D3}" type="parTrans" cxnId="{53C2EBFA-3DED-4664-B265-5F441A6D82D9}">
      <dgm:prSet/>
      <dgm:spPr/>
      <dgm:t>
        <a:bodyPr/>
        <a:lstStyle/>
        <a:p>
          <a:endParaRPr lang="es-MX"/>
        </a:p>
      </dgm:t>
    </dgm:pt>
    <dgm:pt modelId="{358A1F46-9229-49B9-8BA0-367A27AC10DC}" type="sibTrans" cxnId="{53C2EBFA-3DED-4664-B265-5F441A6D82D9}">
      <dgm:prSet/>
      <dgm:spPr/>
      <dgm:t>
        <a:bodyPr/>
        <a:lstStyle/>
        <a:p>
          <a:endParaRPr lang="es-MX"/>
        </a:p>
      </dgm:t>
    </dgm:pt>
    <dgm:pt modelId="{4CCD2BFD-281D-489F-BD3A-54EC794EE091}" type="pres">
      <dgm:prSet presAssocID="{206D94AD-394C-40CA-8708-E9E71799304E}" presName="linearFlow" presStyleCnt="0">
        <dgm:presLayoutVars>
          <dgm:dir/>
          <dgm:resizeHandles val="exact"/>
        </dgm:presLayoutVars>
      </dgm:prSet>
      <dgm:spPr/>
    </dgm:pt>
    <dgm:pt modelId="{35EF4033-9ACE-493F-89AE-CCD6FAC368F5}" type="pres">
      <dgm:prSet presAssocID="{5A8D208D-FE89-4F73-BFBD-847C9BA347AE}" presName="composite" presStyleCnt="0"/>
      <dgm:spPr/>
    </dgm:pt>
    <dgm:pt modelId="{23FFBCD0-6578-46EC-BCC7-B974701BD8A8}" type="pres">
      <dgm:prSet presAssocID="{5A8D208D-FE89-4F73-BFBD-847C9BA347AE}" presName="imgShp" presStyleLbl="fgImgPlace1" presStyleIdx="0" presStyleCnt="2"/>
      <dgm:spPr/>
    </dgm:pt>
    <dgm:pt modelId="{91C0757D-A030-4000-A29B-6A2498EB4638}" type="pres">
      <dgm:prSet presAssocID="{5A8D208D-FE89-4F73-BFBD-847C9BA347AE}" presName="txShp" presStyleLbl="node1" presStyleIdx="0" presStyleCnt="2" custLinFactNeighborY="9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89F186-E64F-4146-922D-CBA3B2ABC405}" type="pres">
      <dgm:prSet presAssocID="{CB32C868-6174-4C51-AB43-36B1F1710406}" presName="spacing" presStyleCnt="0"/>
      <dgm:spPr/>
    </dgm:pt>
    <dgm:pt modelId="{EEDE2E6B-24F3-4B68-BF8C-DAD18EE95EF3}" type="pres">
      <dgm:prSet presAssocID="{E70883A9-0B94-4A46-B1EF-33C5F600F985}" presName="composite" presStyleCnt="0"/>
      <dgm:spPr/>
    </dgm:pt>
    <dgm:pt modelId="{50EBB3CB-8EE5-493D-AE98-3D0D3F502C43}" type="pres">
      <dgm:prSet presAssocID="{E70883A9-0B94-4A46-B1EF-33C5F600F985}" presName="imgShp" presStyleLbl="fgImgPlace1" presStyleIdx="1" presStyleCnt="2"/>
      <dgm:spPr/>
    </dgm:pt>
    <dgm:pt modelId="{ACC37E1E-9FBE-4CF5-9198-BC28D38764A8}" type="pres">
      <dgm:prSet presAssocID="{E70883A9-0B94-4A46-B1EF-33C5F600F98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CB0535-EFA0-4D98-8F9A-FFC2755730C1}" type="presOf" srcId="{5A8D208D-FE89-4F73-BFBD-847C9BA347AE}" destId="{91C0757D-A030-4000-A29B-6A2498EB4638}" srcOrd="0" destOrd="0" presId="urn:microsoft.com/office/officeart/2005/8/layout/vList3"/>
    <dgm:cxn modelId="{CC507AC1-3F9F-48B5-A138-BCF46E2A7517}" type="presOf" srcId="{206D94AD-394C-40CA-8708-E9E71799304E}" destId="{4CCD2BFD-281D-489F-BD3A-54EC794EE091}" srcOrd="0" destOrd="0" presId="urn:microsoft.com/office/officeart/2005/8/layout/vList3"/>
    <dgm:cxn modelId="{53C2EBFA-3DED-4664-B265-5F441A6D82D9}" srcId="{206D94AD-394C-40CA-8708-E9E71799304E}" destId="{E70883A9-0B94-4A46-B1EF-33C5F600F985}" srcOrd="1" destOrd="0" parTransId="{771F90F3-2E21-4752-912B-7CC046BB65D3}" sibTransId="{358A1F46-9229-49B9-8BA0-367A27AC10DC}"/>
    <dgm:cxn modelId="{3AF10B3F-6F97-4927-8168-692982FC0EF2}" srcId="{206D94AD-394C-40CA-8708-E9E71799304E}" destId="{5A8D208D-FE89-4F73-BFBD-847C9BA347AE}" srcOrd="0" destOrd="0" parTransId="{3E9BC3ED-9667-4BC3-A0BA-3F7B4D46F851}" sibTransId="{CB32C868-6174-4C51-AB43-36B1F1710406}"/>
    <dgm:cxn modelId="{9B93D24B-97A6-4513-ABC4-95E6FB71FD33}" type="presOf" srcId="{E70883A9-0B94-4A46-B1EF-33C5F600F985}" destId="{ACC37E1E-9FBE-4CF5-9198-BC28D38764A8}" srcOrd="0" destOrd="0" presId="urn:microsoft.com/office/officeart/2005/8/layout/vList3"/>
    <dgm:cxn modelId="{68698737-E503-45FB-88D6-5847F08FC19C}" type="presParOf" srcId="{4CCD2BFD-281D-489F-BD3A-54EC794EE091}" destId="{35EF4033-9ACE-493F-89AE-CCD6FAC368F5}" srcOrd="0" destOrd="0" presId="urn:microsoft.com/office/officeart/2005/8/layout/vList3"/>
    <dgm:cxn modelId="{7CD8FF9B-C7C5-46CA-B2E6-994325D1DD02}" type="presParOf" srcId="{35EF4033-9ACE-493F-89AE-CCD6FAC368F5}" destId="{23FFBCD0-6578-46EC-BCC7-B974701BD8A8}" srcOrd="0" destOrd="0" presId="urn:microsoft.com/office/officeart/2005/8/layout/vList3"/>
    <dgm:cxn modelId="{371A7A89-E04B-40B9-B7F3-22617A618340}" type="presParOf" srcId="{35EF4033-9ACE-493F-89AE-CCD6FAC368F5}" destId="{91C0757D-A030-4000-A29B-6A2498EB4638}" srcOrd="1" destOrd="0" presId="urn:microsoft.com/office/officeart/2005/8/layout/vList3"/>
    <dgm:cxn modelId="{00EA18DF-67E8-4C06-B514-A41C7A543C21}" type="presParOf" srcId="{4CCD2BFD-281D-489F-BD3A-54EC794EE091}" destId="{B689F186-E64F-4146-922D-CBA3B2ABC405}" srcOrd="1" destOrd="0" presId="urn:microsoft.com/office/officeart/2005/8/layout/vList3"/>
    <dgm:cxn modelId="{0F5F3076-E77E-4ABA-AB9E-43EF899741D1}" type="presParOf" srcId="{4CCD2BFD-281D-489F-BD3A-54EC794EE091}" destId="{EEDE2E6B-24F3-4B68-BF8C-DAD18EE95EF3}" srcOrd="2" destOrd="0" presId="urn:microsoft.com/office/officeart/2005/8/layout/vList3"/>
    <dgm:cxn modelId="{73A17368-302C-4DAA-AE82-311958400689}" type="presParOf" srcId="{EEDE2E6B-24F3-4B68-BF8C-DAD18EE95EF3}" destId="{50EBB3CB-8EE5-493D-AE98-3D0D3F502C43}" srcOrd="0" destOrd="0" presId="urn:microsoft.com/office/officeart/2005/8/layout/vList3"/>
    <dgm:cxn modelId="{82D8883F-6D73-40C3-946F-30334C9D2350}" type="presParOf" srcId="{EEDE2E6B-24F3-4B68-BF8C-DAD18EE95EF3}" destId="{ACC37E1E-9FBE-4CF5-9198-BC28D38764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CA891-5447-497F-985F-BB6B222CF541}">
      <dsp:nvSpPr>
        <dsp:cNvPr id="0" name=""/>
        <dsp:cNvSpPr/>
      </dsp:nvSpPr>
      <dsp:spPr>
        <a:xfrm>
          <a:off x="403109" y="0"/>
          <a:ext cx="10590007" cy="6145963"/>
        </a:xfrm>
        <a:prstGeom prst="rightArrow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44CC61-0F94-4D12-8896-A646915FC02F}">
      <dsp:nvSpPr>
        <dsp:cNvPr id="0" name=""/>
        <dsp:cNvSpPr/>
      </dsp:nvSpPr>
      <dsp:spPr>
        <a:xfrm>
          <a:off x="0" y="1843788"/>
          <a:ext cx="2601101" cy="23815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baseline="0" dirty="0" smtClean="0">
              <a:latin typeface="Soberana Sans" panose="02000000000000000000" pitchFamily="50" charset="0"/>
            </a:rPr>
            <a:t>ENFOQUE TRANSVERSAL México con educación de calidad</a:t>
          </a:r>
          <a:endParaRPr lang="es-MX" sz="2000" b="1" kern="1200" baseline="0" dirty="0">
            <a:latin typeface="Soberana Sans" panose="02000000000000000000" pitchFamily="50" charset="0"/>
          </a:endParaRPr>
        </a:p>
      </dsp:txBody>
      <dsp:txXfrm>
        <a:off x="116259" y="1960047"/>
        <a:ext cx="2368583" cy="2149067"/>
      </dsp:txXfrm>
    </dsp:sp>
    <dsp:sp modelId="{00A8799B-1C67-4123-9B40-3A021F0AD804}">
      <dsp:nvSpPr>
        <dsp:cNvPr id="0" name=""/>
        <dsp:cNvSpPr/>
      </dsp:nvSpPr>
      <dsp:spPr>
        <a:xfrm>
          <a:off x="2737268" y="1805364"/>
          <a:ext cx="2077868" cy="2406070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baseline="0" dirty="0" smtClean="0">
              <a:latin typeface="Soberana Sans" panose="02000000000000000000" pitchFamily="50" charset="0"/>
            </a:rPr>
            <a:t> </a:t>
          </a:r>
          <a:r>
            <a:rPr lang="es-MX" sz="2000" b="1" kern="1200" baseline="0" dirty="0" smtClean="0">
              <a:latin typeface="Soberana Sans" panose="02000000000000000000" pitchFamily="50" charset="0"/>
            </a:rPr>
            <a:t>Gobierno cercano y moderno</a:t>
          </a:r>
          <a:endParaRPr lang="es-MX" sz="2000" b="1" kern="1200" dirty="0">
            <a:latin typeface="Soberana Sans" panose="02000000000000000000" pitchFamily="50" charset="0"/>
          </a:endParaRPr>
        </a:p>
      </dsp:txBody>
      <dsp:txXfrm>
        <a:off x="2838701" y="1906797"/>
        <a:ext cx="1875002" cy="2203204"/>
      </dsp:txXfrm>
    </dsp:sp>
    <dsp:sp modelId="{AC54121A-8520-4F15-BF04-1E9E895D0CF9}">
      <dsp:nvSpPr>
        <dsp:cNvPr id="0" name=""/>
        <dsp:cNvSpPr/>
      </dsp:nvSpPr>
      <dsp:spPr>
        <a:xfrm>
          <a:off x="4979653" y="1774536"/>
          <a:ext cx="5688585" cy="2431834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" panose="02000000000000000000" pitchFamily="50" charset="0"/>
            </a:rPr>
            <a:t>Revisión integral de los regímenes de reconocimiento de estudios que imparten las instituciones particulares, a fin de que las reglas  para el otorgamiento del RVOE establezcan criterios sólidos y uniformes de calidad </a:t>
          </a:r>
          <a:r>
            <a:rPr lang="es-MX" sz="2000" b="1" kern="1200" dirty="0" smtClean="0">
              <a:latin typeface="Soberana Sans" panose="02000000000000000000" pitchFamily="50" charset="0"/>
            </a:rPr>
            <a:t>académica.</a:t>
          </a:r>
          <a:endParaRPr lang="es-MX" sz="2000" b="1" kern="1200" dirty="0">
            <a:latin typeface="Soberana Sans" panose="02000000000000000000" pitchFamily="50" charset="0"/>
          </a:endParaRPr>
        </a:p>
      </dsp:txBody>
      <dsp:txXfrm>
        <a:off x="5098365" y="1893248"/>
        <a:ext cx="5451161" cy="2194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5C7C3-9482-4818-B024-BB52730A9B82}">
      <dsp:nvSpPr>
        <dsp:cNvPr id="0" name=""/>
        <dsp:cNvSpPr/>
      </dsp:nvSpPr>
      <dsp:spPr>
        <a:xfrm>
          <a:off x="0" y="0"/>
          <a:ext cx="10281145" cy="2379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rPr>
            <a:t>ACUERDO número 17/11/17 </a:t>
          </a:r>
          <a:r>
            <a:rPr lang="es-MX" sz="2800" b="1" i="1" kern="1200" dirty="0" smtClean="0">
              <a:effectLst/>
              <a:latin typeface="Soberana Sans" panose="02000000000000000000" pitchFamily="50" charset="0"/>
            </a:rPr>
            <a:t>Por el que se establecen los trámites y procedimientos relacionados con el reconocimiento de validez oficial de estudios del tipo superior</a:t>
          </a:r>
          <a:r>
            <a:rPr lang="es-MX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Sans" panose="02000000000000000000" pitchFamily="50" charset="0"/>
            </a:rPr>
            <a:t>.</a:t>
          </a:r>
          <a:endParaRPr lang="es-MX" sz="2000" b="1" i="1" kern="1200" dirty="0">
            <a:latin typeface="Soberana Sans" panose="02000000000000000000" pitchFamily="50" charset="0"/>
          </a:endParaRPr>
        </a:p>
      </dsp:txBody>
      <dsp:txXfrm>
        <a:off x="69686" y="69686"/>
        <a:ext cx="10141773" cy="2239883"/>
      </dsp:txXfrm>
    </dsp:sp>
    <dsp:sp modelId="{E843BA4B-FE02-41C1-9B25-054C7D63D39F}">
      <dsp:nvSpPr>
        <dsp:cNvPr id="0" name=""/>
        <dsp:cNvSpPr/>
      </dsp:nvSpPr>
      <dsp:spPr>
        <a:xfrm>
          <a:off x="3697" y="2653060"/>
          <a:ext cx="3245310" cy="2379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Soberana Sans" panose="02000000000000000000" pitchFamily="50" charset="0"/>
            </a:rPr>
            <a:t> </a:t>
          </a:r>
          <a:r>
            <a:rPr lang="es-MX" sz="2400" b="1" kern="1200" dirty="0" smtClean="0">
              <a:latin typeface="Soberana Sans" panose="02000000000000000000" pitchFamily="50" charset="0"/>
            </a:rPr>
            <a:t>Publicado en el Diario Oficial de la Federación el 13 de noviembre de 2017</a:t>
          </a:r>
          <a:r>
            <a:rPr lang="es-MX" sz="1800" kern="1200" dirty="0" smtClean="0">
              <a:latin typeface="Soberana Sans" panose="02000000000000000000" pitchFamily="50" charset="0"/>
            </a:rPr>
            <a:t>	</a:t>
          </a:r>
        </a:p>
      </dsp:txBody>
      <dsp:txXfrm>
        <a:off x="73383" y="2722746"/>
        <a:ext cx="3105938" cy="2239883"/>
      </dsp:txXfrm>
    </dsp:sp>
    <dsp:sp modelId="{DF2C8713-CFE0-413B-9856-ACFC1EEBE9BC}">
      <dsp:nvSpPr>
        <dsp:cNvPr id="0" name=""/>
        <dsp:cNvSpPr/>
      </dsp:nvSpPr>
      <dsp:spPr>
        <a:xfrm>
          <a:off x="3524405" y="2654541"/>
          <a:ext cx="3245310" cy="2379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Soberana Sans" panose="02000000000000000000" pitchFamily="50" charset="0"/>
            </a:rPr>
            <a:t>Entró en vigor el 9 de febrero de 2018</a:t>
          </a:r>
          <a:endParaRPr lang="es-MX" sz="2400" b="1" kern="1200" dirty="0">
            <a:latin typeface="Soberana Sans" panose="02000000000000000000" pitchFamily="50" charset="0"/>
          </a:endParaRPr>
        </a:p>
      </dsp:txBody>
      <dsp:txXfrm>
        <a:off x="3594091" y="2724227"/>
        <a:ext cx="3105938" cy="2239883"/>
      </dsp:txXfrm>
    </dsp:sp>
    <dsp:sp modelId="{D0F6A460-2F3E-4F61-90E5-2503E5698C32}">
      <dsp:nvSpPr>
        <dsp:cNvPr id="0" name=""/>
        <dsp:cNvSpPr/>
      </dsp:nvSpPr>
      <dsp:spPr>
        <a:xfrm>
          <a:off x="7039531" y="2621797"/>
          <a:ext cx="3245310" cy="2379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kern="1200" dirty="0" smtClean="0">
              <a:latin typeface="Soberana Sans" panose="02000000000000000000" pitchFamily="50" charset="0"/>
            </a:rPr>
            <a:t>Abrogó al Acuerdo número 279 que estaba vigente desde el año 2000</a:t>
          </a:r>
          <a:endParaRPr lang="es-MX" sz="2400" b="1" kern="1200" dirty="0">
            <a:latin typeface="Soberana Sans" panose="02000000000000000000" pitchFamily="50" charset="0"/>
          </a:endParaRPr>
        </a:p>
      </dsp:txBody>
      <dsp:txXfrm>
        <a:off x="7109217" y="2691483"/>
        <a:ext cx="3105938" cy="2239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534E-8147-413B-8C33-1791D4F54937}">
      <dsp:nvSpPr>
        <dsp:cNvPr id="0" name=""/>
        <dsp:cNvSpPr/>
      </dsp:nvSpPr>
      <dsp:spPr>
        <a:xfrm>
          <a:off x="2165296" y="2081987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FE2186-C1FE-4993-96C7-31976E2E7804}">
      <dsp:nvSpPr>
        <dsp:cNvPr id="0" name=""/>
        <dsp:cNvSpPr/>
      </dsp:nvSpPr>
      <dsp:spPr>
        <a:xfrm>
          <a:off x="2053878" y="2260540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750949"/>
                <a:satOff val="-1935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0949"/>
                <a:satOff val="-1935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0949"/>
                <a:satOff val="-1935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6FB7BA-1589-4E6F-8476-A6EDAE96665B}">
      <dsp:nvSpPr>
        <dsp:cNvPr id="0" name=""/>
        <dsp:cNvSpPr/>
      </dsp:nvSpPr>
      <dsp:spPr>
        <a:xfrm>
          <a:off x="1921092" y="2415129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1501898"/>
                <a:satOff val="-3871"/>
                <a:lumOff val="-2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01898"/>
                <a:satOff val="-3871"/>
                <a:lumOff val="-2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01898"/>
                <a:satOff val="-3871"/>
                <a:lumOff val="-2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C84AB0-040F-4C74-A29D-6A45B81F627F}">
      <dsp:nvSpPr>
        <dsp:cNvPr id="0" name=""/>
        <dsp:cNvSpPr/>
      </dsp:nvSpPr>
      <dsp:spPr>
        <a:xfrm>
          <a:off x="2079825" y="284979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00455F-DC60-4580-9A58-5401C4570EC5}">
      <dsp:nvSpPr>
        <dsp:cNvPr id="0" name=""/>
        <dsp:cNvSpPr/>
      </dsp:nvSpPr>
      <dsp:spPr>
        <a:xfrm>
          <a:off x="2249750" y="183720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3003797"/>
                <a:satOff val="-7742"/>
                <a:lumOff val="-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03797"/>
                <a:satOff val="-7742"/>
                <a:lumOff val="-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03797"/>
                <a:satOff val="-7742"/>
                <a:lumOff val="-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4848C9-5842-41F9-A792-75DBF40C7DFE}">
      <dsp:nvSpPr>
        <dsp:cNvPr id="0" name=""/>
        <dsp:cNvSpPr/>
      </dsp:nvSpPr>
      <dsp:spPr>
        <a:xfrm>
          <a:off x="2419167" y="82461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3754746"/>
                <a:satOff val="-9677"/>
                <a:lumOff val="-6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754746"/>
                <a:satOff val="-9677"/>
                <a:lumOff val="-6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754746"/>
                <a:satOff val="-9677"/>
                <a:lumOff val="-6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DFF28C-BE24-4AEE-8AD8-ABF4CB200764}">
      <dsp:nvSpPr>
        <dsp:cNvPr id="0" name=""/>
        <dsp:cNvSpPr/>
      </dsp:nvSpPr>
      <dsp:spPr>
        <a:xfrm>
          <a:off x="2588583" y="183720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0D52B3-3E76-49A4-AE17-45D3C4BF0B78}">
      <dsp:nvSpPr>
        <dsp:cNvPr id="0" name=""/>
        <dsp:cNvSpPr/>
      </dsp:nvSpPr>
      <dsp:spPr>
        <a:xfrm>
          <a:off x="2758508" y="284979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5256644"/>
                <a:satOff val="-13548"/>
                <a:lumOff val="-91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6644"/>
                <a:satOff val="-13548"/>
                <a:lumOff val="-91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6644"/>
                <a:satOff val="-13548"/>
                <a:lumOff val="-91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696E64-BC3A-49E4-82B2-4AD0FF6FF926}">
      <dsp:nvSpPr>
        <dsp:cNvPr id="0" name=""/>
        <dsp:cNvSpPr/>
      </dsp:nvSpPr>
      <dsp:spPr>
        <a:xfrm>
          <a:off x="2419167" y="296117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6007594"/>
                <a:satOff val="-15484"/>
                <a:lumOff val="-10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07594"/>
                <a:satOff val="-15484"/>
                <a:lumOff val="-10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07594"/>
                <a:satOff val="-15484"/>
                <a:lumOff val="-10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DBC7C0-84AD-448C-AE22-F9E5CB268366}">
      <dsp:nvSpPr>
        <dsp:cNvPr id="0" name=""/>
        <dsp:cNvSpPr/>
      </dsp:nvSpPr>
      <dsp:spPr>
        <a:xfrm>
          <a:off x="2419167" y="509774"/>
          <a:ext cx="127189" cy="127189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7A42F2-DA73-476C-881D-0287D607146B}">
      <dsp:nvSpPr>
        <dsp:cNvPr id="0" name=""/>
        <dsp:cNvSpPr/>
      </dsp:nvSpPr>
      <dsp:spPr>
        <a:xfrm>
          <a:off x="1384352" y="2879709"/>
          <a:ext cx="2743225" cy="735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064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Acreditación</a:t>
          </a:r>
          <a:endParaRPr lang="es-MX" sz="3000" kern="1200" dirty="0"/>
        </a:p>
      </dsp:txBody>
      <dsp:txXfrm>
        <a:off x="1420271" y="2915628"/>
        <a:ext cx="2671387" cy="663976"/>
      </dsp:txXfrm>
    </dsp:sp>
    <dsp:sp modelId="{AEEB4D97-F790-4154-9219-50C894B271F4}">
      <dsp:nvSpPr>
        <dsp:cNvPr id="0" name=""/>
        <dsp:cNvSpPr/>
      </dsp:nvSpPr>
      <dsp:spPr>
        <a:xfrm>
          <a:off x="623758" y="2158746"/>
          <a:ext cx="1271896" cy="127181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5636EF-88EB-44ED-876D-91CC56C8FDA2}">
      <dsp:nvSpPr>
        <dsp:cNvPr id="0" name=""/>
        <dsp:cNvSpPr/>
      </dsp:nvSpPr>
      <dsp:spPr>
        <a:xfrm>
          <a:off x="2543812" y="1440482"/>
          <a:ext cx="2743225" cy="73581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064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Evaluación</a:t>
          </a:r>
          <a:endParaRPr lang="es-MX" sz="3000" kern="1200" dirty="0"/>
        </a:p>
      </dsp:txBody>
      <dsp:txXfrm>
        <a:off x="2579731" y="1476401"/>
        <a:ext cx="2671387" cy="663976"/>
      </dsp:txXfrm>
    </dsp:sp>
    <dsp:sp modelId="{62DD2729-52E9-4DA7-82AA-57A3088C25F4}">
      <dsp:nvSpPr>
        <dsp:cNvPr id="0" name=""/>
        <dsp:cNvSpPr/>
      </dsp:nvSpPr>
      <dsp:spPr>
        <a:xfrm>
          <a:off x="1783218" y="719519"/>
          <a:ext cx="1271896" cy="1271811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5D67F-2F74-4B76-96E4-1CBF7E2ED2E0}">
      <dsp:nvSpPr>
        <dsp:cNvPr id="0" name=""/>
        <dsp:cNvSpPr/>
      </dsp:nvSpPr>
      <dsp:spPr>
        <a:xfrm>
          <a:off x="4210" y="64451"/>
          <a:ext cx="1494607" cy="14946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atin typeface="Soberana Sans" panose="02000000000000000000" pitchFamily="50" charset="0"/>
            </a:rPr>
            <a:t>Acreditación de Planes y Programas</a:t>
          </a:r>
          <a:endParaRPr lang="es-MX" sz="1100" b="0" kern="1200" dirty="0">
            <a:latin typeface="Soberana Sans" panose="02000000000000000000" pitchFamily="50" charset="0"/>
          </a:endParaRPr>
        </a:p>
      </dsp:txBody>
      <dsp:txXfrm>
        <a:off x="223090" y="283331"/>
        <a:ext cx="1056847" cy="1056847"/>
      </dsp:txXfrm>
    </dsp:sp>
    <dsp:sp modelId="{D9BA6387-D0C3-4196-9D6A-E57F4A559051}">
      <dsp:nvSpPr>
        <dsp:cNvPr id="0" name=""/>
        <dsp:cNvSpPr/>
      </dsp:nvSpPr>
      <dsp:spPr>
        <a:xfrm>
          <a:off x="318077" y="1680421"/>
          <a:ext cx="866872" cy="86687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0" kern="1200">
            <a:latin typeface="Soberana Sans" panose="02000000000000000000" pitchFamily="50" charset="0"/>
          </a:endParaRPr>
        </a:p>
      </dsp:txBody>
      <dsp:txXfrm>
        <a:off x="432981" y="2011913"/>
        <a:ext cx="637064" cy="203888"/>
      </dsp:txXfrm>
    </dsp:sp>
    <dsp:sp modelId="{6D2DFD6E-3E8C-400A-B4E4-D0B95E604440}">
      <dsp:nvSpPr>
        <dsp:cNvPr id="0" name=""/>
        <dsp:cNvSpPr/>
      </dsp:nvSpPr>
      <dsp:spPr>
        <a:xfrm>
          <a:off x="4210" y="2668655"/>
          <a:ext cx="1494607" cy="14946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0" kern="1200" dirty="0" smtClean="0">
              <a:latin typeface="Soberana Sans" panose="02000000000000000000" pitchFamily="50" charset="0"/>
            </a:rPr>
            <a:t>Acreditación Institucional</a:t>
          </a:r>
          <a:endParaRPr lang="es-MX" sz="1300" b="0" kern="1200" dirty="0">
            <a:latin typeface="Soberana Sans" panose="02000000000000000000" pitchFamily="50" charset="0"/>
          </a:endParaRPr>
        </a:p>
      </dsp:txBody>
      <dsp:txXfrm>
        <a:off x="223090" y="2887535"/>
        <a:ext cx="1056847" cy="1056847"/>
      </dsp:txXfrm>
    </dsp:sp>
    <dsp:sp modelId="{1DABA187-F72A-4291-AAA5-B4D0C5FBB4DD}">
      <dsp:nvSpPr>
        <dsp:cNvPr id="0" name=""/>
        <dsp:cNvSpPr/>
      </dsp:nvSpPr>
      <dsp:spPr>
        <a:xfrm>
          <a:off x="1723009" y="1835860"/>
          <a:ext cx="475285" cy="555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0" kern="1200">
            <a:latin typeface="Soberana Sans" panose="02000000000000000000" pitchFamily="50" charset="0"/>
          </a:endParaRPr>
        </a:p>
      </dsp:txBody>
      <dsp:txXfrm>
        <a:off x="1723009" y="1947059"/>
        <a:ext cx="332700" cy="333596"/>
      </dsp:txXfrm>
    </dsp:sp>
    <dsp:sp modelId="{336F7507-3032-497E-B792-CE69ABE3D440}">
      <dsp:nvSpPr>
        <dsp:cNvPr id="0" name=""/>
        <dsp:cNvSpPr/>
      </dsp:nvSpPr>
      <dsp:spPr>
        <a:xfrm>
          <a:off x="2395582" y="619249"/>
          <a:ext cx="2989215" cy="29892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Soberana Sans" panose="02000000000000000000" pitchFamily="50" charset="0"/>
            </a:rPr>
            <a:t>Mecanismos de Acreditación</a:t>
          </a:r>
          <a:endParaRPr lang="es-MX" sz="2400" b="1" kern="1200" dirty="0">
            <a:latin typeface="Soberana Sans" panose="02000000000000000000" pitchFamily="50" charset="0"/>
          </a:endParaRPr>
        </a:p>
      </dsp:txBody>
      <dsp:txXfrm>
        <a:off x="2833342" y="1057009"/>
        <a:ext cx="2113695" cy="2113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5D67F-2F74-4B76-96E4-1CBF7E2ED2E0}">
      <dsp:nvSpPr>
        <dsp:cNvPr id="0" name=""/>
        <dsp:cNvSpPr/>
      </dsp:nvSpPr>
      <dsp:spPr>
        <a:xfrm>
          <a:off x="181044" y="2958"/>
          <a:ext cx="1539453" cy="15394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oberana Sans" panose="02000000000000000000" pitchFamily="50" charset="0"/>
            </a:rPr>
            <a:t>Evaluación del Aprendizaje</a:t>
          </a:r>
          <a:endParaRPr lang="es-MX" sz="1400" kern="1200" dirty="0">
            <a:latin typeface="Soberana Sans" panose="02000000000000000000" pitchFamily="50" charset="0"/>
          </a:endParaRPr>
        </a:p>
      </dsp:txBody>
      <dsp:txXfrm>
        <a:off x="406492" y="228406"/>
        <a:ext cx="1088557" cy="1088557"/>
      </dsp:txXfrm>
    </dsp:sp>
    <dsp:sp modelId="{D9BA6387-D0C3-4196-9D6A-E57F4A559051}">
      <dsp:nvSpPr>
        <dsp:cNvPr id="0" name=""/>
        <dsp:cNvSpPr/>
      </dsp:nvSpPr>
      <dsp:spPr>
        <a:xfrm>
          <a:off x="504329" y="1667416"/>
          <a:ext cx="892882" cy="892882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>
            <a:latin typeface="Soberana Sans" panose="02000000000000000000" pitchFamily="50" charset="0"/>
          </a:endParaRPr>
        </a:p>
      </dsp:txBody>
      <dsp:txXfrm>
        <a:off x="622681" y="2008854"/>
        <a:ext cx="656178" cy="210006"/>
      </dsp:txXfrm>
    </dsp:sp>
    <dsp:sp modelId="{6D2DFD6E-3E8C-400A-B4E4-D0B95E604440}">
      <dsp:nvSpPr>
        <dsp:cNvPr id="0" name=""/>
        <dsp:cNvSpPr/>
      </dsp:nvSpPr>
      <dsp:spPr>
        <a:xfrm>
          <a:off x="181044" y="2685302"/>
          <a:ext cx="1539453" cy="1539453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oberana Sans" panose="02000000000000000000" pitchFamily="50" charset="0"/>
            </a:rPr>
            <a:t>Seguimiento a Egresados</a:t>
          </a:r>
          <a:endParaRPr lang="es-MX" sz="1400" kern="1200" dirty="0">
            <a:latin typeface="Soberana Sans" panose="02000000000000000000" pitchFamily="50" charset="0"/>
          </a:endParaRPr>
        </a:p>
      </dsp:txBody>
      <dsp:txXfrm>
        <a:off x="406492" y="2910750"/>
        <a:ext cx="1088557" cy="1088557"/>
      </dsp:txXfrm>
    </dsp:sp>
    <dsp:sp modelId="{1DABA187-F72A-4291-AAA5-B4D0C5FBB4DD}">
      <dsp:nvSpPr>
        <dsp:cNvPr id="0" name=""/>
        <dsp:cNvSpPr/>
      </dsp:nvSpPr>
      <dsp:spPr>
        <a:xfrm>
          <a:off x="1951415" y="1827519"/>
          <a:ext cx="489546" cy="572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>
            <a:latin typeface="Soberana Sans" panose="02000000000000000000" pitchFamily="50" charset="0"/>
          </a:endParaRPr>
        </a:p>
      </dsp:txBody>
      <dsp:txXfrm>
        <a:off x="1951415" y="1942054"/>
        <a:ext cx="342682" cy="343606"/>
      </dsp:txXfrm>
    </dsp:sp>
    <dsp:sp modelId="{336F7507-3032-497E-B792-CE69ABE3D440}">
      <dsp:nvSpPr>
        <dsp:cNvPr id="0" name=""/>
        <dsp:cNvSpPr/>
      </dsp:nvSpPr>
      <dsp:spPr>
        <a:xfrm>
          <a:off x="2644169" y="574404"/>
          <a:ext cx="3078906" cy="3078906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latin typeface="Soberana Sans" panose="02000000000000000000" pitchFamily="50" charset="0"/>
            </a:rPr>
            <a:t>Mecanismos de Evaluación</a:t>
          </a:r>
          <a:endParaRPr lang="es-MX" sz="2500" b="1" kern="1200" dirty="0">
            <a:latin typeface="Soberana Sans" panose="02000000000000000000" pitchFamily="50" charset="0"/>
          </a:endParaRPr>
        </a:p>
      </dsp:txBody>
      <dsp:txXfrm>
        <a:off x="3095064" y="1025299"/>
        <a:ext cx="2177116" cy="2177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1C77F-19EB-4BED-A71E-B2433697666A}">
      <dsp:nvSpPr>
        <dsp:cNvPr id="0" name=""/>
        <dsp:cNvSpPr/>
      </dsp:nvSpPr>
      <dsp:spPr>
        <a:xfrm rot="5400000">
          <a:off x="6141917" y="-2349598"/>
          <a:ext cx="1380784" cy="6430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Ampliar el número e impacto de las acciones de simplificación administrativa </a:t>
          </a:r>
          <a:endParaRPr lang="es-ES" sz="2000" kern="1200" dirty="0">
            <a:latin typeface="Soberana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Incentiva la mejora institucional</a:t>
          </a:r>
          <a:endParaRPr lang="es-ES" sz="2000" kern="1200" dirty="0">
            <a:latin typeface="Soberana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Respeta la diversidad institucional</a:t>
          </a:r>
          <a:endParaRPr lang="es-ES" sz="2000" kern="1200" dirty="0">
            <a:latin typeface="Soberana Sans"/>
          </a:endParaRPr>
        </a:p>
      </dsp:txBody>
      <dsp:txXfrm rot="-5400000">
        <a:off x="3617105" y="242618"/>
        <a:ext cx="6363004" cy="1245976"/>
      </dsp:txXfrm>
    </dsp:sp>
    <dsp:sp modelId="{C6F0478F-FCD6-44D8-A819-40CD044FA991}">
      <dsp:nvSpPr>
        <dsp:cNvPr id="0" name=""/>
        <dsp:cNvSpPr/>
      </dsp:nvSpPr>
      <dsp:spPr>
        <a:xfrm>
          <a:off x="0" y="2615"/>
          <a:ext cx="3617105" cy="1725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"/>
            </a:rPr>
            <a:t>Mejora continua</a:t>
          </a:r>
          <a:endParaRPr lang="es-ES" sz="2000" kern="1200" dirty="0">
            <a:latin typeface="Soberana Sans"/>
          </a:endParaRPr>
        </a:p>
      </dsp:txBody>
      <dsp:txXfrm>
        <a:off x="84255" y="86870"/>
        <a:ext cx="3448595" cy="1557470"/>
      </dsp:txXfrm>
    </dsp:sp>
    <dsp:sp modelId="{F6658AF1-0DEA-4ED0-87C3-E6308E1990CD}">
      <dsp:nvSpPr>
        <dsp:cNvPr id="0" name=""/>
        <dsp:cNvSpPr/>
      </dsp:nvSpPr>
      <dsp:spPr>
        <a:xfrm rot="5400000">
          <a:off x="6141917" y="-537318"/>
          <a:ext cx="1380784" cy="6430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Consideran las diferentes etapas</a:t>
          </a:r>
          <a:endParaRPr lang="es-ES" sz="2000" kern="1200" dirty="0">
            <a:latin typeface="Soberana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Flexibiliza e incentivando el ingreso</a:t>
          </a:r>
          <a:endParaRPr lang="es-ES" sz="2000" kern="1200" dirty="0">
            <a:latin typeface="Soberana Sans"/>
          </a:endParaRPr>
        </a:p>
      </dsp:txBody>
      <dsp:txXfrm rot="-5400000">
        <a:off x="3617105" y="2054898"/>
        <a:ext cx="6363004" cy="1245976"/>
      </dsp:txXfrm>
    </dsp:sp>
    <dsp:sp modelId="{B01699AA-E2B5-433A-851E-9A4DCDC758DC}">
      <dsp:nvSpPr>
        <dsp:cNvPr id="0" name=""/>
        <dsp:cNvSpPr/>
      </dsp:nvSpPr>
      <dsp:spPr>
        <a:xfrm>
          <a:off x="0" y="1814895"/>
          <a:ext cx="3617105" cy="17259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"/>
            </a:rPr>
            <a:t>Opciones para acreditar la calidad</a:t>
          </a:r>
          <a:endParaRPr lang="es-ES" sz="2000" kern="1200" dirty="0">
            <a:latin typeface="Soberana Sans"/>
          </a:endParaRPr>
        </a:p>
      </dsp:txBody>
      <dsp:txXfrm>
        <a:off x="84255" y="1899150"/>
        <a:ext cx="3448595" cy="1557470"/>
      </dsp:txXfrm>
    </dsp:sp>
    <dsp:sp modelId="{AF1B2D74-5884-4F04-8886-01488296B997}">
      <dsp:nvSpPr>
        <dsp:cNvPr id="0" name=""/>
        <dsp:cNvSpPr/>
      </dsp:nvSpPr>
      <dsp:spPr>
        <a:xfrm rot="5400000">
          <a:off x="6141917" y="1274960"/>
          <a:ext cx="1380784" cy="64304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Se establecen tres grupos para considerar mejor la diversidad de instituciones y el compromiso de cada una de ellas con la calidad</a:t>
          </a:r>
          <a:endParaRPr lang="es-ES" sz="2000" kern="1200" dirty="0">
            <a:latin typeface="Soberana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latin typeface="Soberana Sans"/>
          </a:endParaRPr>
        </a:p>
      </dsp:txBody>
      <dsp:txXfrm rot="-5400000">
        <a:off x="3617105" y="3867176"/>
        <a:ext cx="6363004" cy="1245976"/>
      </dsp:txXfrm>
    </dsp:sp>
    <dsp:sp modelId="{27B18232-32B1-490C-B76F-FD0272E82804}">
      <dsp:nvSpPr>
        <dsp:cNvPr id="0" name=""/>
        <dsp:cNvSpPr/>
      </dsp:nvSpPr>
      <dsp:spPr>
        <a:xfrm>
          <a:off x="0" y="3627174"/>
          <a:ext cx="3617105" cy="17259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"/>
            </a:rPr>
            <a:t>Diversidad institucional</a:t>
          </a:r>
          <a:endParaRPr lang="es-ES" sz="2000" kern="1200" dirty="0">
            <a:latin typeface="Soberana Sans"/>
          </a:endParaRPr>
        </a:p>
      </dsp:txBody>
      <dsp:txXfrm>
        <a:off x="84255" y="3711429"/>
        <a:ext cx="3448595" cy="1557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0B785-9C07-4F15-92A2-6405C4B95FF5}">
      <dsp:nvSpPr>
        <dsp:cNvPr id="0" name=""/>
        <dsp:cNvSpPr/>
      </dsp:nvSpPr>
      <dsp:spPr>
        <a:xfrm rot="5400000">
          <a:off x="5767437" y="-2166142"/>
          <a:ext cx="1399248" cy="60866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Se introduce la figura del Documento Electrónico de Certificación</a:t>
          </a:r>
          <a:endParaRPr lang="es-ES" sz="2000" kern="1200" dirty="0">
            <a:latin typeface="Soberana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Conformación de un registro electrónico</a:t>
          </a:r>
          <a:endParaRPr lang="es-ES" sz="2000" kern="1200" dirty="0">
            <a:latin typeface="Soberana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Reducción de costos y tiempo</a:t>
          </a:r>
          <a:endParaRPr lang="es-ES" sz="2000" kern="1200" dirty="0">
            <a:latin typeface="Soberana Sans"/>
          </a:endParaRPr>
        </a:p>
      </dsp:txBody>
      <dsp:txXfrm rot="-5400000">
        <a:off x="3423738" y="245863"/>
        <a:ext cx="6018340" cy="1262636"/>
      </dsp:txXfrm>
    </dsp:sp>
    <dsp:sp modelId="{C55D2E38-6B0F-4734-8B77-107E865B562B}">
      <dsp:nvSpPr>
        <dsp:cNvPr id="0" name=""/>
        <dsp:cNvSpPr/>
      </dsp:nvSpPr>
      <dsp:spPr>
        <a:xfrm>
          <a:off x="0" y="2650"/>
          <a:ext cx="3423738" cy="1749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"/>
            </a:rPr>
            <a:t>Sistematización</a:t>
          </a:r>
          <a:endParaRPr lang="es-ES" sz="2000" kern="1200" dirty="0">
            <a:latin typeface="Soberana Sans"/>
          </a:endParaRPr>
        </a:p>
      </dsp:txBody>
      <dsp:txXfrm>
        <a:off x="85382" y="88032"/>
        <a:ext cx="3252974" cy="1578296"/>
      </dsp:txXfrm>
    </dsp:sp>
    <dsp:sp modelId="{C51AF25C-3DDE-424E-AA58-D1BA0DACD869}">
      <dsp:nvSpPr>
        <dsp:cNvPr id="0" name=""/>
        <dsp:cNvSpPr/>
      </dsp:nvSpPr>
      <dsp:spPr>
        <a:xfrm rot="5400000">
          <a:off x="5767437" y="-329628"/>
          <a:ext cx="1399248" cy="6086646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Las IPES de los grupos 2 y 3 podrán ofrecer programas cerrados en ambientes externos (</a:t>
          </a:r>
          <a:r>
            <a:rPr lang="es-MX" sz="2000" i="1" kern="1200" dirty="0" smtClean="0">
              <a:latin typeface="Soberana Sans"/>
            </a:rPr>
            <a:t>in-</a:t>
          </a:r>
          <a:r>
            <a:rPr lang="es-MX" sz="2000" i="1" kern="1200" dirty="0" err="1" smtClean="0">
              <a:latin typeface="Soberana Sans"/>
            </a:rPr>
            <a:t>house</a:t>
          </a:r>
          <a:r>
            <a:rPr lang="es-MX" sz="2000" kern="1200" dirty="0" smtClean="0">
              <a:latin typeface="Soberana Sans"/>
            </a:rPr>
            <a:t>)</a:t>
          </a:r>
          <a:endParaRPr lang="es-ES" sz="2000" kern="1200" dirty="0">
            <a:latin typeface="Soberana Sans"/>
          </a:endParaRPr>
        </a:p>
      </dsp:txBody>
      <dsp:txXfrm rot="-5400000">
        <a:off x="3423738" y="2082377"/>
        <a:ext cx="6018340" cy="1262636"/>
      </dsp:txXfrm>
    </dsp:sp>
    <dsp:sp modelId="{C63A2C82-0E92-48D3-AE8F-B41C2F80A380}">
      <dsp:nvSpPr>
        <dsp:cNvPr id="0" name=""/>
        <dsp:cNvSpPr/>
      </dsp:nvSpPr>
      <dsp:spPr>
        <a:xfrm>
          <a:off x="0" y="1839164"/>
          <a:ext cx="3423738" cy="17490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"/>
            </a:rPr>
            <a:t>Ampliar la oferta educativa</a:t>
          </a:r>
          <a:endParaRPr lang="es-ES" sz="2000" kern="1200" dirty="0">
            <a:latin typeface="Soberana Sans"/>
          </a:endParaRPr>
        </a:p>
      </dsp:txBody>
      <dsp:txXfrm>
        <a:off x="85382" y="1924546"/>
        <a:ext cx="3252974" cy="1578296"/>
      </dsp:txXfrm>
    </dsp:sp>
    <dsp:sp modelId="{F63B956B-0041-4D96-AE48-198CAF896F81}">
      <dsp:nvSpPr>
        <dsp:cNvPr id="0" name=""/>
        <dsp:cNvSpPr/>
      </dsp:nvSpPr>
      <dsp:spPr>
        <a:xfrm rot="5400000">
          <a:off x="5767437" y="1506885"/>
          <a:ext cx="1399248" cy="608664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Soberana Sans"/>
            </a:rPr>
            <a:t>Se establecen beneficios de simplificación administrativa de acuerdo con el compromiso de las Instituciones con el aseguramiento de la calidad educativa</a:t>
          </a:r>
          <a:endParaRPr lang="es-ES" sz="2000" kern="1200" dirty="0">
            <a:latin typeface="Soberana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latin typeface="Soberana Sans"/>
          </a:endParaRPr>
        </a:p>
      </dsp:txBody>
      <dsp:txXfrm rot="-5400000">
        <a:off x="3423738" y="3918890"/>
        <a:ext cx="6018340" cy="1262636"/>
      </dsp:txXfrm>
    </dsp:sp>
    <dsp:sp modelId="{B01E57B4-A7FF-4EDF-BA21-701BE2AF6735}">
      <dsp:nvSpPr>
        <dsp:cNvPr id="0" name=""/>
        <dsp:cNvSpPr/>
      </dsp:nvSpPr>
      <dsp:spPr>
        <a:xfrm>
          <a:off x="0" y="3675677"/>
          <a:ext cx="3423738" cy="17490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"/>
            </a:rPr>
            <a:t>Incentivo al compromiso con la calidad</a:t>
          </a:r>
          <a:endParaRPr lang="es-ES" sz="2000" kern="1200" dirty="0">
            <a:latin typeface="Soberana Sans"/>
          </a:endParaRPr>
        </a:p>
      </dsp:txBody>
      <dsp:txXfrm>
        <a:off x="85382" y="3761059"/>
        <a:ext cx="3252974" cy="1578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0757D-A030-4000-A29B-6A2498EB4638}">
      <dsp:nvSpPr>
        <dsp:cNvPr id="0" name=""/>
        <dsp:cNvSpPr/>
      </dsp:nvSpPr>
      <dsp:spPr>
        <a:xfrm rot="10800000">
          <a:off x="1950422" y="23541"/>
          <a:ext cx="5405120" cy="235592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8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Soberana Sans" panose="02000000000000000000" pitchFamily="50" charset="0"/>
            </a:rPr>
            <a:t>INSTALACIONES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Soberana Sans" panose="02000000000000000000" pitchFamily="50" charset="0"/>
            </a:rPr>
            <a:t>XII… </a:t>
          </a:r>
          <a:r>
            <a:rPr lang="es-MX" sz="1600" kern="1200" dirty="0" smtClean="0">
              <a:latin typeface="Soberana Sans" panose="02000000000000000000" pitchFamily="50" charset="0"/>
            </a:rPr>
            <a:t>a la infraestructura y/o espacios físicos, en su caso, tecnológicos (aulas virtuales y salas multimedia), así como ambientes de aprendizaje que estén vinculados con el plan y programas de estudio;</a:t>
          </a:r>
          <a:endParaRPr lang="es-MX" sz="1600" kern="1200" dirty="0">
            <a:latin typeface="Soberana Sans" panose="02000000000000000000" pitchFamily="50" charset="0"/>
          </a:endParaRPr>
        </a:p>
      </dsp:txBody>
      <dsp:txXfrm rot="10800000">
        <a:off x="2539404" y="23541"/>
        <a:ext cx="4816138" cy="2355929"/>
      </dsp:txXfrm>
    </dsp:sp>
    <dsp:sp modelId="{23FFBCD0-6578-46EC-BCC7-B974701BD8A8}">
      <dsp:nvSpPr>
        <dsp:cNvPr id="0" name=""/>
        <dsp:cNvSpPr/>
      </dsp:nvSpPr>
      <dsp:spPr>
        <a:xfrm>
          <a:off x="772457" y="1772"/>
          <a:ext cx="2355929" cy="235592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37E1E-9FBE-4CF5-9198-BC28D38764A8}">
      <dsp:nvSpPr>
        <dsp:cNvPr id="0" name=""/>
        <dsp:cNvSpPr/>
      </dsp:nvSpPr>
      <dsp:spPr>
        <a:xfrm rot="10800000">
          <a:off x="1950422" y="3060964"/>
          <a:ext cx="5405120" cy="2355929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88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Soberana Sans" panose="02000000000000000000" pitchFamily="50" charset="0"/>
            </a:rPr>
            <a:t>PLATAFORMA TECNOLÓGICA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Soberana Sans" panose="02000000000000000000" pitchFamily="50" charset="0"/>
            </a:rPr>
            <a:t>XXI... </a:t>
          </a:r>
          <a:r>
            <a:rPr lang="es-MX" sz="1600" kern="1200" dirty="0" smtClean="0">
              <a:latin typeface="Soberana Sans" panose="02000000000000000000" pitchFamily="50" charset="0"/>
            </a:rPr>
            <a:t>herramienta apoyada en tecnologías de la información y comunicaciones que permite administrar los contenidos, las actividades y los usuarios de servicios educativos para facilitar, tanto el aprendizaje de los alumnos, como la propia administración del curso;</a:t>
          </a:r>
          <a:endParaRPr lang="es-MX" sz="1600" kern="1200" dirty="0">
            <a:latin typeface="Soberana Sans" panose="02000000000000000000" pitchFamily="50" charset="0"/>
          </a:endParaRPr>
        </a:p>
      </dsp:txBody>
      <dsp:txXfrm rot="10800000">
        <a:off x="2539404" y="3060964"/>
        <a:ext cx="4816138" cy="2355929"/>
      </dsp:txXfrm>
    </dsp:sp>
    <dsp:sp modelId="{50EBB3CB-8EE5-493D-AE98-3D0D3F502C43}">
      <dsp:nvSpPr>
        <dsp:cNvPr id="0" name=""/>
        <dsp:cNvSpPr/>
      </dsp:nvSpPr>
      <dsp:spPr>
        <a:xfrm>
          <a:off x="772457" y="3060964"/>
          <a:ext cx="2355929" cy="2355929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7DB141-181C-4799-81C6-67F5690E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FEB626-3D48-4841-AD5A-59F98E00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D4207BC-961A-4112-BC95-750E1165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EEEA26-B1BF-4E40-AE41-3993848D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30C7BA-C675-4059-8604-924BD243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7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96BDF0-3B98-461B-A981-FF07CAF2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297E724-92AF-43A5-BEBA-86B65E8C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BB9683-1544-4111-8EFD-EFA47E67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541890-A287-4673-B6A5-AC873067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F0A9F3-6584-48EF-8899-AFEE7F51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8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FEAFE38-DA85-4F5C-BF56-6A4B5261F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3A7CE7A-144D-40F3-B174-81312D8FE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6B16A9-576E-4F40-A51F-2EFFBCEC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40E831D-B95A-4870-8750-2CE224F5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771FF79-863B-4EF8-B508-8CDE5AE3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1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0F9F56-426C-4823-92B1-5B19548B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542ADDB-9696-48A2-81E3-71B967ABA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E4C9C0-D202-4795-8194-3495D761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81E8EA5-723D-423D-AF9D-B570A269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E62998-D7C6-4FC0-BC9F-68BA873A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7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3BDDF0-13A2-4B11-AC97-4589AFF3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0E932A6-3C60-4BD1-98E8-E98ED682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8CDEDC-DC18-46A1-866C-2D0E3561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FCA8D5-6E38-40CF-AAA0-034298A3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D09CF68-4D85-4AEA-AFCC-4324C451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8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DBB94E-853E-4358-83DE-34C86B30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C81590-8488-4AC6-8972-614D26A1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978A9D5-ED79-47BC-A35C-145A80A65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4D552F-D65D-4047-8B48-2EC5850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A99B256-E120-4E4D-9B46-DBD9EEF2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8859AE3-E45D-4393-8497-8288DBC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11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3C2A1B-A302-47D5-AC9A-EC03BB4F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DABEDF-FAFC-459C-9FFD-DD3ADFE9F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A69C35C-BE7E-4CF9-AB53-E9B6D4CEB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6102EC0-3F50-42C8-BB12-9D98C4979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4F4AFED-15CA-488B-ABE3-92085C42D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8822082-02BE-4BB1-B9E2-284718EA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A67D03D-F879-4A63-A7D6-83D815DA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4BC7DA2-C708-4DA0-A0C5-983660E6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1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2FAD12-252A-49CE-BAC9-FB432688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00DBC81-B128-4F9B-A9AD-8CA4FE5C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69DA408-E156-4CEB-AE53-7B9B2D92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A9143C-7026-4714-82E5-BB890476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86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EBA1B0A-4E2A-4716-9D65-8E73514B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A081487-BADD-4F9C-96F4-2CD95850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39D5545-15B5-4B2E-9CDC-5CCB3206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2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C50211-4EB5-422F-887C-DFFDEDFF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4B5B27-5B5C-47D9-8EB3-E12F9F413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12AF2D-CE6B-47F9-8976-058C59EED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9F55C2D-E18B-41DD-8EC7-F1005636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8B598F7-2913-4759-BE65-4BB04C18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7FF455-3524-4391-997A-798035A6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97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F5E222-2564-4EF6-BB21-FDD4F3DD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3E282C2-9D2C-4326-8FB7-D371113FE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33ED867-E753-47CE-B01D-6AECA871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B2C160A-6FD1-439A-9ADB-BD2CDD22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42BD291-7B3A-4B9A-8515-6DEF8129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5DF641-370A-4674-99FC-B6ED0726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4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846280E-9888-4695-80BC-D2318434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E5DF5F-9B1F-4638-ACB6-780F7244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AF29ED-E6E1-46B6-AB14-E02052D58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67CA-B381-48BD-962F-FB383C7DDDC4}" type="datetimeFigureOut">
              <a:rPr lang="es-MX" smtClean="0"/>
              <a:t>18/06/2018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4529EB-92F5-4871-BC76-158121D8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406791-B100-4806-B5A5-EB02DCF08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8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6570" y="4646052"/>
            <a:ext cx="8131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</a:p>
          <a:p>
            <a:endParaRPr lang="es-MX" sz="2400" b="1" dirty="0" smtClean="0">
              <a:solidFill>
                <a:schemeClr val="bg2">
                  <a:lumMod val="75000"/>
                </a:schemeClr>
              </a:solidFill>
              <a:latin typeface="Soberana Titular" panose="02000000000000000000" pitchFamily="50" charset="0"/>
            </a:endParaRPr>
          </a:p>
          <a:p>
            <a:endParaRPr lang="es-MX" sz="2400" b="1" dirty="0" smtClean="0">
              <a:solidFill>
                <a:schemeClr val="bg2">
                  <a:lumMod val="75000"/>
                </a:schemeClr>
              </a:solidFill>
              <a:latin typeface="Soberana Titular" panose="02000000000000000000" pitchFamily="50" charset="0"/>
            </a:endParaRPr>
          </a:p>
          <a:p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Soberana Titular" panose="02000000000000000000" pitchFamily="50" charset="0"/>
              </a:rPr>
              <a:t>Secretaría </a:t>
            </a:r>
            <a:r>
              <a:rPr lang="es-MX" sz="2000" b="1" dirty="0">
                <a:solidFill>
                  <a:schemeClr val="bg2">
                    <a:lumMod val="75000"/>
                  </a:schemeClr>
                </a:solidFill>
                <a:latin typeface="Soberana Titular" panose="02000000000000000000" pitchFamily="50" charset="0"/>
              </a:rPr>
              <a:t>de Educación </a:t>
            </a: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Soberana Titular" panose="02000000000000000000" pitchFamily="50" charset="0"/>
              </a:rPr>
              <a:t>Pública</a:t>
            </a:r>
            <a:endParaRPr lang="es-MX" sz="2000" b="1" dirty="0">
              <a:solidFill>
                <a:schemeClr val="bg2">
                  <a:lumMod val="25000"/>
                </a:schemeClr>
              </a:solidFill>
              <a:latin typeface="Soberana Titular" panose="02000000000000000000" pitchFamily="50" charset="0"/>
            </a:endParaRPr>
          </a:p>
          <a:p>
            <a:r>
              <a:rPr lang="es-MX" sz="1700" b="1" dirty="0" smtClean="0">
                <a:solidFill>
                  <a:schemeClr val="bg2">
                    <a:lumMod val="75000"/>
                  </a:schemeClr>
                </a:solidFill>
                <a:latin typeface="Soberana Titular" panose="02000000000000000000" pitchFamily="50" charset="0"/>
              </a:rPr>
              <a:t>Dirección General de Acreditación, Incorporación y Revalidación</a:t>
            </a:r>
          </a:p>
        </p:txBody>
      </p:sp>
    </p:spTree>
    <p:extLst>
      <p:ext uri="{BB962C8B-B14F-4D97-AF65-F5344CB8AC3E}">
        <p14:creationId xmlns:p14="http://schemas.microsoft.com/office/powerpoint/2010/main" val="35492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8111" y="526588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Elementos considerados acuerdo 17/11/17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  <p:sp>
        <p:nvSpPr>
          <p:cNvPr id="5" name="Rounded Rectangle 32"/>
          <p:cNvSpPr/>
          <p:nvPr/>
        </p:nvSpPr>
        <p:spPr>
          <a:xfrm>
            <a:off x="457200" y="1360714"/>
            <a:ext cx="3970565" cy="434434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lg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686563" y="1491342"/>
            <a:ext cx="35118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Soberana Sans" panose="02000000000000000000" pitchFamily="50" charset="0"/>
              </a:rPr>
              <a:t>Se caracteriza porque el desarrollo del proceso enseñanza-aprendizaje, se lleva a cabo a través de una </a:t>
            </a:r>
            <a:r>
              <a:rPr lang="es-MX" sz="1600" b="1" i="1" u="sng" dirty="0">
                <a:latin typeface="Soberana Sans" panose="02000000000000000000" pitchFamily="50" charset="0"/>
              </a:rPr>
              <a:t>Plataforma tecnológica educativa</a:t>
            </a:r>
            <a:r>
              <a:rPr lang="es-MX" sz="1600" dirty="0">
                <a:latin typeface="Soberana Sans" panose="02000000000000000000" pitchFamily="50" charset="0"/>
              </a:rPr>
              <a:t>, medios electrónicos o mediante procesos autónomos de aprendizaje y/o con apoyos didácticos. Las actividades de aprendizaje deberán reflejar el uso de la Plataforma tecnológica educativa o identificar los recursos sugeridos para los procesos autónomos de aprendizaje</a:t>
            </a:r>
            <a:r>
              <a:rPr lang="es-MX" sz="1600" dirty="0" smtClean="0">
                <a:latin typeface="Soberana Sans" panose="02000000000000000000" pitchFamily="50" charset="0"/>
              </a:rPr>
              <a:t>.</a:t>
            </a:r>
          </a:p>
          <a:p>
            <a:pPr algn="just"/>
            <a:endParaRPr lang="es-MX" sz="1600" dirty="0" smtClean="0">
              <a:latin typeface="Soberana Sans" panose="02000000000000000000" pitchFamily="50" charset="0"/>
            </a:endParaRPr>
          </a:p>
          <a:p>
            <a:pPr algn="r"/>
            <a:r>
              <a:rPr lang="es-MX" sz="1400" b="1" dirty="0">
                <a:latin typeface="Soberana Sans" panose="02000000000000000000" pitchFamily="50" charset="0"/>
              </a:rPr>
              <a:t>Artículo 13. Fracción II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200" y="5215203"/>
            <a:ext cx="3970565" cy="620487"/>
          </a:xfrm>
          <a:prstGeom prst="rect">
            <a:avLst/>
          </a:prstGeom>
          <a:solidFill>
            <a:srgbClr val="FF2F2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457200" y="5290973"/>
            <a:ext cx="397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NO ESCOLARIZADA</a:t>
            </a:r>
            <a:endParaRPr lang="es-MX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8" name="Rounded Rectangle 32"/>
          <p:cNvSpPr/>
          <p:nvPr/>
        </p:nvSpPr>
        <p:spPr>
          <a:xfrm>
            <a:off x="4887683" y="1338943"/>
            <a:ext cx="3970565" cy="434434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lg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898567" y="5226086"/>
            <a:ext cx="3970565" cy="620487"/>
          </a:xfrm>
          <a:prstGeom prst="rect">
            <a:avLst/>
          </a:prstGeom>
          <a:solidFill>
            <a:srgbClr val="FF2F2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4898567" y="5301856"/>
            <a:ext cx="397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MIXTA</a:t>
            </a:r>
            <a:endParaRPr lang="es-MX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55047" y="1614453"/>
            <a:ext cx="36644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Soberana Sans" panose="02000000000000000000" pitchFamily="50" charset="0"/>
              </a:rPr>
              <a:t>Se caracteriza por ser un modelo que brinda </a:t>
            </a:r>
            <a:r>
              <a:rPr lang="es-ES" b="1" i="1" u="sng" dirty="0">
                <a:latin typeface="Soberana Sans" panose="02000000000000000000" pitchFamily="50" charset="0"/>
              </a:rPr>
              <a:t>flexibilidad al combinar estrategias, métodos y recursos </a:t>
            </a:r>
            <a:r>
              <a:rPr lang="es-ES" dirty="0">
                <a:latin typeface="Soberana Sans" panose="02000000000000000000" pitchFamily="50" charset="0"/>
              </a:rPr>
              <a:t>de las modalidades escolar y no escolarizada</a:t>
            </a:r>
            <a:r>
              <a:rPr lang="es-ES" dirty="0" smtClean="0">
                <a:latin typeface="Soberana Sans" panose="02000000000000000000" pitchFamily="50" charset="0"/>
              </a:rPr>
              <a:t>.</a:t>
            </a:r>
          </a:p>
          <a:p>
            <a:endParaRPr lang="es-ES" dirty="0"/>
          </a:p>
          <a:p>
            <a:pPr algn="r"/>
            <a:r>
              <a:rPr lang="es-ES" sz="1400" b="1" dirty="0">
                <a:latin typeface="Soberana Sans" panose="02000000000000000000" pitchFamily="50" charset="0"/>
              </a:rPr>
              <a:t>Artículo 13, Fracción III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98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458202" y="3169706"/>
            <a:ext cx="250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ARTÍCULO 3° (ACUERDO 17/11/17)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98567" y="5301856"/>
            <a:ext cx="397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PLATAFORMA TECNOLÓGICA</a:t>
            </a:r>
            <a:endParaRPr lang="es-MX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4488649"/>
              </p:ext>
            </p:extLst>
          </p:nvPr>
        </p:nvGraphicFramePr>
        <p:xfrm>
          <a:off x="673028" y="10605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3" y="1513117"/>
            <a:ext cx="1328057" cy="13280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36" y="4583989"/>
            <a:ext cx="1352550" cy="12668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1911" y="432147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Elementos considerados acuerdo 17/11/17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249717"/>
            <a:ext cx="7592380" cy="4068167"/>
          </a:xfrm>
        </p:spPr>
        <p:txBody>
          <a:bodyPr>
            <a:normAutofit/>
          </a:bodyPr>
          <a:lstStyle/>
          <a:p>
            <a:pPr algn="r"/>
            <a:r>
              <a:rPr lang="es-MX" sz="2800" b="0" i="1" dirty="0" smtClean="0">
                <a:latin typeface="Soberana Sans" panose="02000000000000000000" pitchFamily="50" charset="0"/>
              </a:rPr>
              <a:t>“La educación no cambia al mundo, cambia a las personas que van  a cambiar al mundo</a:t>
            </a:r>
            <a:r>
              <a:rPr lang="es-MX" sz="2400" b="0" i="1" dirty="0" smtClean="0">
                <a:latin typeface="Soberana Sans" panose="02000000000000000000" pitchFamily="50" charset="0"/>
              </a:rPr>
              <a:t>”</a:t>
            </a:r>
            <a:r>
              <a:rPr lang="es-MX" sz="2400" dirty="0" smtClean="0">
                <a:latin typeface="Soberana Sans" panose="02000000000000000000" pitchFamily="50" charset="0"/>
              </a:rPr>
              <a:t/>
            </a:r>
            <a:br>
              <a:rPr lang="es-MX" sz="2400" dirty="0" smtClean="0">
                <a:latin typeface="Soberana Sans" panose="02000000000000000000" pitchFamily="50" charset="0"/>
              </a:rPr>
            </a:br>
            <a:r>
              <a:rPr lang="es-MX" sz="2400" dirty="0">
                <a:latin typeface="Soberana Sans" panose="02000000000000000000" pitchFamily="50" charset="0"/>
              </a:rPr>
              <a:t/>
            </a:r>
            <a:br>
              <a:rPr lang="es-MX" sz="2400" dirty="0">
                <a:latin typeface="Soberana Sans" panose="02000000000000000000" pitchFamily="50" charset="0"/>
              </a:rPr>
            </a:br>
            <a:r>
              <a:rPr lang="es-MX" sz="2400" b="0" dirty="0" smtClean="0">
                <a:latin typeface="Soberana Sans" panose="02000000000000000000" pitchFamily="50" charset="0"/>
              </a:rPr>
              <a:t>-Paulo </a:t>
            </a:r>
            <a:r>
              <a:rPr lang="es-MX" sz="2400" dirty="0">
                <a:latin typeface="Soberana Sans" panose="02000000000000000000" pitchFamily="50" charset="0"/>
              </a:rPr>
              <a:t>F</a:t>
            </a:r>
            <a:r>
              <a:rPr lang="es-MX" sz="2400" b="0" dirty="0" smtClean="0">
                <a:latin typeface="Soberana Sans" panose="02000000000000000000" pitchFamily="50" charset="0"/>
              </a:rPr>
              <a:t>reire</a:t>
            </a:r>
            <a:r>
              <a:rPr lang="es-MX" sz="2000" b="0" dirty="0" smtClean="0">
                <a:latin typeface="Soberana Sans" panose="02000000000000000000" pitchFamily="50" charset="0"/>
              </a:rPr>
              <a:t>.</a:t>
            </a:r>
            <a:endParaRPr lang="es-MX" sz="8000" dirty="0">
              <a:latin typeface="Soberana Sans" panose="020000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626894"/>
            <a:ext cx="10281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prstClr val="black"/>
                </a:solidFill>
                <a:latin typeface="Soberana Titular" pitchFamily="50" charset="0"/>
              </a:rPr>
              <a:t>Dirección General de Acreditación, Incorporación y Revalidación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b="1" dirty="0" smtClean="0">
                <a:solidFill>
                  <a:prstClr val="black"/>
                </a:solidFill>
                <a:latin typeface="Soberana Titular" pitchFamily="50" charset="0"/>
              </a:rPr>
              <a:t>Lic. Anahi Uriostegui Hernández</a:t>
            </a:r>
            <a:endParaRPr lang="es-MX" b="1" dirty="0">
              <a:solidFill>
                <a:prstClr val="black"/>
              </a:solidFill>
              <a:latin typeface="Soberana Titular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b="1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anahi.Uriostegui@nube.sep.Gob</a:t>
            </a:r>
            <a:r>
              <a:rPr lang="es-MX" b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</a:t>
            </a:r>
            <a:endParaRPr lang="es-MX" b="1" dirty="0">
              <a:solidFill>
                <a:prstClr val="black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9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  <p:graphicFrame>
        <p:nvGraphicFramePr>
          <p:cNvPr id="1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219189"/>
              </p:ext>
            </p:extLst>
          </p:nvPr>
        </p:nvGraphicFramePr>
        <p:xfrm>
          <a:off x="447040" y="630757"/>
          <a:ext cx="10993120" cy="614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9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417477285"/>
              </p:ext>
            </p:extLst>
          </p:nvPr>
        </p:nvGraphicFramePr>
        <p:xfrm>
          <a:off x="582660" y="1219200"/>
          <a:ext cx="10288540" cy="503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magen 17" descr="documents-28157_960_72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71">
            <a:off x="10216215" y="2815105"/>
            <a:ext cx="1309972" cy="14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15476" y="934076"/>
            <a:ext cx="7440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Principios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generales acuerdo 17/11/17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1094" y="1494748"/>
            <a:ext cx="1048778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s-MX" sz="2400" b="1" i="1" dirty="0" smtClean="0">
                <a:latin typeface="Soberana Sans" panose="02000000000000000000" pitchFamily="50" charset="0"/>
              </a:rPr>
              <a:t>OBJETIVO.- Promover el </a:t>
            </a:r>
            <a:r>
              <a:rPr lang="es-MX" sz="2400" b="1" i="1" dirty="0">
                <a:latin typeface="Soberana Sans" panose="02000000000000000000" pitchFamily="50" charset="0"/>
              </a:rPr>
              <a:t>desarrollo y la </a:t>
            </a:r>
            <a:r>
              <a:rPr lang="es-MX" sz="2400" b="1" i="1" dirty="0" smtClean="0">
                <a:latin typeface="Soberana Sans" panose="02000000000000000000" pitchFamily="50" charset="0"/>
              </a:rPr>
              <a:t>calidad, considerando la diversidad </a:t>
            </a:r>
            <a:r>
              <a:rPr lang="es-MX" sz="2400" b="1" i="1" dirty="0">
                <a:latin typeface="Soberana Sans" panose="02000000000000000000" pitchFamily="50" charset="0"/>
              </a:rPr>
              <a:t>institucional, </a:t>
            </a:r>
            <a:r>
              <a:rPr lang="es-MX" sz="2400" b="1" i="1" dirty="0" smtClean="0">
                <a:latin typeface="Soberana Sans" panose="02000000000000000000" pitchFamily="50" charset="0"/>
              </a:rPr>
              <a:t>privilegiándose la mejora continua, la </a:t>
            </a:r>
            <a:r>
              <a:rPr lang="es-MX" sz="2400" b="1" i="1" dirty="0">
                <a:latin typeface="Soberana Sans" panose="02000000000000000000" pitchFamily="50" charset="0"/>
              </a:rPr>
              <a:t>evaluación de </a:t>
            </a:r>
            <a:r>
              <a:rPr lang="es-MX" sz="2400" b="1" i="1" dirty="0" smtClean="0">
                <a:latin typeface="Soberana Sans" panose="02000000000000000000" pitchFamily="50" charset="0"/>
              </a:rPr>
              <a:t>resultados </a:t>
            </a:r>
            <a:r>
              <a:rPr lang="es-MX" sz="2400" b="1" i="1" dirty="0">
                <a:latin typeface="Soberana Sans" panose="02000000000000000000" pitchFamily="50" charset="0"/>
              </a:rPr>
              <a:t>y </a:t>
            </a:r>
            <a:r>
              <a:rPr lang="es-MX" sz="2400" b="1" i="1" dirty="0" smtClean="0">
                <a:latin typeface="Soberana Sans" panose="02000000000000000000" pitchFamily="50" charset="0"/>
              </a:rPr>
              <a:t>el fomento a la </a:t>
            </a:r>
            <a:r>
              <a:rPr lang="es-MX" sz="2400" b="1" i="1" dirty="0">
                <a:latin typeface="Soberana Sans" panose="02000000000000000000" pitchFamily="50" charset="0"/>
              </a:rPr>
              <a:t>rendición de </a:t>
            </a:r>
            <a:r>
              <a:rPr lang="es-MX" sz="2400" b="1" i="1" dirty="0" smtClean="0">
                <a:latin typeface="Soberana Sans" panose="02000000000000000000" pitchFamily="50" charset="0"/>
              </a:rPr>
              <a:t>cuentas</a:t>
            </a:r>
            <a:r>
              <a:rPr lang="es-MX" sz="1600" b="1" i="1" dirty="0" smtClean="0">
                <a:latin typeface="Soberana Sans" panose="02000000000000000000" pitchFamily="50" charset="0"/>
              </a:rPr>
              <a:t>.</a:t>
            </a:r>
            <a:endParaRPr lang="es-MX" sz="1600" b="1" dirty="0">
              <a:latin typeface="Soberana Sans" panose="020000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05364" y="2882680"/>
            <a:ext cx="5562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dirty="0" smtClean="0">
                <a:latin typeface="Soberana Sans" panose="02000000000000000000" pitchFamily="50" charset="0"/>
              </a:rPr>
              <a:t>Desarrollo </a:t>
            </a:r>
            <a:r>
              <a:rPr lang="es-MX" sz="2400" dirty="0">
                <a:latin typeface="Soberana Sans" panose="02000000000000000000" pitchFamily="50" charset="0"/>
              </a:rPr>
              <a:t>institucional, reconociendo y valorando los mecanismos de aseguramiento  y medición de la calidad implementados en las instituciones.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98" y="2796948"/>
            <a:ext cx="3009056" cy="208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4897120" y="5061626"/>
            <a:ext cx="5547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dirty="0">
                <a:latin typeface="Soberana Sans" panose="02000000000000000000" pitchFamily="50" charset="0"/>
              </a:rPr>
              <a:t>Atención </a:t>
            </a:r>
            <a:r>
              <a:rPr lang="es-MX" sz="2400" dirty="0" smtClean="0">
                <a:latin typeface="Soberana Sans" panose="02000000000000000000" pitchFamily="50" charset="0"/>
              </a:rPr>
              <a:t>personalizada </a:t>
            </a:r>
            <a:r>
              <a:rPr lang="es-MX" sz="2400" dirty="0">
                <a:latin typeface="Soberana Sans" panose="02000000000000000000" pitchFamily="50" charset="0"/>
              </a:rPr>
              <a:t>de las IPES basada en sus </a:t>
            </a:r>
            <a:r>
              <a:rPr lang="es-MX" sz="2400" dirty="0" smtClean="0">
                <a:latin typeface="Soberana Sans" panose="02000000000000000000" pitchFamily="50" charset="0"/>
              </a:rPr>
              <a:t>características, </a:t>
            </a:r>
            <a:r>
              <a:rPr lang="es-MX" sz="2400" dirty="0">
                <a:latin typeface="Soberana Sans" panose="02000000000000000000" pitchFamily="50" charset="0"/>
              </a:rPr>
              <a:t>en su perfil y en su grado de desarrollo institucional.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3319" y="4498736"/>
            <a:ext cx="1860083" cy="253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" y="2924731"/>
            <a:ext cx="594969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Soberana Sans" panose="02000000000000000000" pitchFamily="50" charset="0"/>
              </a:rPr>
              <a:t>Su objetivo es fortalecer la calidad educativa de las Instituciones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Soberana Sans" panose="02000000000000000000" pitchFamily="50" charset="0"/>
              </a:rPr>
              <a:t>P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Soberana Sans" panose="02000000000000000000" pitchFamily="50" charset="0"/>
              </a:rPr>
              <a:t>articulares de Educación Superior (IPES) a través de dos mecanismos :</a:t>
            </a:r>
            <a:endParaRPr lang="es-MX" sz="2000" dirty="0">
              <a:solidFill>
                <a:schemeClr val="bg2">
                  <a:lumMod val="25000"/>
                </a:schemeClr>
              </a:solidFill>
              <a:latin typeface="Soberana Sans" panose="02000000000000000000" pitchFamily="50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32069759"/>
              </p:ext>
            </p:extLst>
          </p:nvPr>
        </p:nvGraphicFramePr>
        <p:xfrm>
          <a:off x="6096000" y="2836926"/>
          <a:ext cx="5910797" cy="369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691954" y="1942681"/>
            <a:ext cx="379447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berana Sans" panose="02000000000000000000"/>
              </a:rPr>
              <a:t>Mecanismos para el aseguramiento de la calidad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  <a:latin typeface="Soberana Sans" panose="0200000000000000000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3568" y="1304544"/>
            <a:ext cx="549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Su objetivo es fortalecer la calidad educativa de las Instituciones Particulares de Educación Superior (IPES)</a:t>
            </a:r>
            <a:endParaRPr lang="es-MX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414" y="1406929"/>
            <a:ext cx="1104900" cy="9434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1" y="4639348"/>
            <a:ext cx="682720" cy="8943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3950421"/>
            <a:ext cx="3810000" cy="2857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3742543"/>
            <a:ext cx="886192" cy="8778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00" y="5137198"/>
            <a:ext cx="601849" cy="918853"/>
          </a:xfrm>
          <a:prstGeom prst="rect">
            <a:avLst/>
          </a:prstGeom>
        </p:spPr>
      </p:pic>
      <p:sp>
        <p:nvSpPr>
          <p:cNvPr id="12" name="Shape 120"/>
          <p:cNvSpPr/>
          <p:nvPr/>
        </p:nvSpPr>
        <p:spPr>
          <a:xfrm>
            <a:off x="2699659" y="2650567"/>
            <a:ext cx="3476679" cy="23375"/>
          </a:xfrm>
          <a:prstGeom prst="line">
            <a:avLst/>
          </a:prstGeom>
          <a:ln w="63500" cap="rnd">
            <a:solidFill>
              <a:schemeClr val="accent6"/>
            </a:solidFill>
            <a:custDash>
              <a:ds d="100000" sp="200000"/>
            </a:custDash>
            <a:headEnd type="diamond"/>
            <a:tailEnd type="diamond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Shape 120"/>
          <p:cNvSpPr/>
          <p:nvPr/>
        </p:nvSpPr>
        <p:spPr>
          <a:xfrm>
            <a:off x="729344" y="4098373"/>
            <a:ext cx="5446994" cy="28380"/>
          </a:xfrm>
          <a:prstGeom prst="line">
            <a:avLst/>
          </a:prstGeom>
          <a:ln w="63500" cap="rnd">
            <a:solidFill>
              <a:srgbClr val="990000"/>
            </a:solidFill>
            <a:custDash>
              <a:ds d="100000" sp="200000"/>
            </a:custDash>
            <a:headEnd type="diamond"/>
            <a:tailEnd type="diamond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8424152"/>
              </p:ext>
            </p:extLst>
          </p:nvPr>
        </p:nvGraphicFramePr>
        <p:xfrm>
          <a:off x="434847" y="988229"/>
          <a:ext cx="5389009" cy="422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8746549"/>
              </p:ext>
            </p:extLst>
          </p:nvPr>
        </p:nvGraphicFramePr>
        <p:xfrm>
          <a:off x="5939535" y="988229"/>
          <a:ext cx="5904121" cy="422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96187" y="5608320"/>
            <a:ext cx="395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dirty="0" smtClean="0">
                <a:latin typeface="Soberana Sans Light" panose="02000000000000000000" pitchFamily="50" charset="0"/>
              </a:rPr>
              <a:t>1. Protección a Estudiantes: Tiempo</a:t>
            </a:r>
            <a:r>
              <a:rPr lang="es-MX" dirty="0">
                <a:latin typeface="Soberana Sans Light" panose="02000000000000000000" pitchFamily="50" charset="0"/>
              </a:rPr>
              <a:t>, esfuerzo y recursos invertidos</a:t>
            </a:r>
          </a:p>
          <a:p>
            <a:pPr algn="just"/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254497" y="5608320"/>
            <a:ext cx="4462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smtClean="0">
                <a:latin typeface="Soberana Sans Light" panose="02000000000000000000" pitchFamily="50" charset="0"/>
              </a:rPr>
              <a:t>2. Garantizar </a:t>
            </a:r>
            <a:r>
              <a:rPr lang="es-MX" dirty="0">
                <a:latin typeface="Soberana Sans Light" panose="02000000000000000000" pitchFamily="50" charset="0"/>
              </a:rPr>
              <a:t>el egreso de graduados competentes en y para la sociedad</a:t>
            </a:r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631065" y="5215944"/>
            <a:ext cx="186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Soberana Sans" panose="02000000000000000000"/>
              </a:rPr>
              <a:t>Objetivos:</a:t>
            </a:r>
            <a:endParaRPr lang="es-ES" dirty="0">
              <a:latin typeface="Soberana Sans" panose="0200000000000000000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6731088" y="4502728"/>
            <a:ext cx="1031622" cy="1091095"/>
            <a:chOff x="9126622" y="3480404"/>
            <a:chExt cx="1424338" cy="1438987"/>
          </a:xfrm>
        </p:grpSpPr>
        <p:sp>
          <p:nvSpPr>
            <p:cNvPr id="34" name="Elipse 33">
              <a:extLst>
                <a:ext uri="{FF2B5EF4-FFF2-40B4-BE49-F238E27FC236}">
                  <a16:creationId xmlns="" xmlns:a16="http://schemas.microsoft.com/office/drawing/2014/main" id="{29385853-FEBC-4F10-9371-2AB5643E2149}"/>
                </a:ext>
              </a:extLst>
            </p:cNvPr>
            <p:cNvSpPr/>
            <p:nvPr/>
          </p:nvSpPr>
          <p:spPr>
            <a:xfrm>
              <a:off x="9126622" y="3480404"/>
              <a:ext cx="1424338" cy="1438987"/>
            </a:xfrm>
            <a:prstGeom prst="ellipse">
              <a:avLst/>
            </a:prstGeom>
            <a:solidFill>
              <a:srgbClr val="2F99DD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35" name="Picture 48" descr="Resultado de imagen para engrane icon">
              <a:extLst>
                <a:ext uri="{FF2B5EF4-FFF2-40B4-BE49-F238E27FC236}">
                  <a16:creationId xmlns="" xmlns:a16="http://schemas.microsoft.com/office/drawing/2014/main" id="{C62E3820-B585-42BF-9041-C58EFD4D4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73490">
              <a:off x="9446560" y="3660704"/>
              <a:ext cx="1031296" cy="970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EACB2F2-329B-4860-BE34-4127FECED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54" y="3213813"/>
            <a:ext cx="2721967" cy="168322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="" xmlns:a16="http://schemas.microsoft.com/office/drawing/2014/main" id="{789103F3-0C6F-4E9D-9E5A-4D765A7CF8EB}"/>
              </a:ext>
            </a:extLst>
          </p:cNvPr>
          <p:cNvSpPr/>
          <p:nvPr/>
        </p:nvSpPr>
        <p:spPr>
          <a:xfrm>
            <a:off x="1289797" y="1865944"/>
            <a:ext cx="1899135" cy="1786874"/>
          </a:xfrm>
          <a:prstGeom prst="ellipse">
            <a:avLst/>
          </a:prstGeom>
          <a:solidFill>
            <a:srgbClr val="E18921">
              <a:alpha val="80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C36179B-C828-429D-A774-9CDE491E7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021" y="1124692"/>
            <a:ext cx="3553085" cy="20469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4B2D0E4-3ECB-4389-9F48-6D6365625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326096" y="3154565"/>
            <a:ext cx="2944715" cy="1577939"/>
          </a:xfrm>
          <a:prstGeom prst="rect">
            <a:avLst/>
          </a:prstGeom>
        </p:spPr>
      </p:pic>
      <p:sp>
        <p:nvSpPr>
          <p:cNvPr id="8" name="Llamada rectangular redondeada 46">
            <a:extLst>
              <a:ext uri="{FF2B5EF4-FFF2-40B4-BE49-F238E27FC236}">
                <a16:creationId xmlns="" xmlns:a16="http://schemas.microsoft.com/office/drawing/2014/main" id="{68ACEB47-621B-4C59-9DA8-E114A8643926}"/>
              </a:ext>
            </a:extLst>
          </p:cNvPr>
          <p:cNvSpPr/>
          <p:nvPr/>
        </p:nvSpPr>
        <p:spPr>
          <a:xfrm>
            <a:off x="4550488" y="2517317"/>
            <a:ext cx="1985502" cy="1309793"/>
          </a:xfrm>
          <a:prstGeom prst="wedgeRoundRectCallout">
            <a:avLst>
              <a:gd name="adj1" fmla="val -37240"/>
              <a:gd name="adj2" fmla="val 79912"/>
              <a:gd name="adj3" fmla="val 16667"/>
            </a:avLst>
          </a:prstGeom>
          <a:solidFill>
            <a:srgbClr val="CF2508">
              <a:alpha val="79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chemeClr val="accent6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87736" y="3920116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Soberana Sans"/>
              </a:rPr>
              <a:t>Mejora continua</a:t>
            </a:r>
            <a:endParaRPr lang="es-ES" sz="1600" dirty="0">
              <a:latin typeface="Soberana San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30190" y="3866465"/>
            <a:ext cx="240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Soberana Sans" panose="02000000000000000000"/>
              </a:rPr>
              <a:t>Opciones para acreditar la calidad</a:t>
            </a:r>
            <a:endParaRPr lang="es-ES" sz="1600" dirty="0">
              <a:solidFill>
                <a:schemeClr val="bg1"/>
              </a:solidFill>
              <a:latin typeface="Soberana Sans" panose="0200000000000000000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79278" y="2952596"/>
            <a:ext cx="1985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Soberana Sans" panose="02000000000000000000"/>
              </a:rPr>
              <a:t>Sistematización</a:t>
            </a:r>
            <a:endParaRPr lang="es-ES" sz="1600" dirty="0">
              <a:solidFill>
                <a:schemeClr val="bg1"/>
              </a:solidFill>
              <a:latin typeface="Soberana Sans" panose="0200000000000000000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52533" y="1818511"/>
            <a:ext cx="200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Soberana Sans" panose="02000000000000000000"/>
              </a:rPr>
              <a:t>Ampliar la oferta educativa</a:t>
            </a:r>
            <a:endParaRPr lang="es-ES" sz="1600" dirty="0">
              <a:solidFill>
                <a:schemeClr val="bg1"/>
              </a:solidFill>
              <a:latin typeface="Soberana Sans" panose="0200000000000000000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01343" y="2374423"/>
            <a:ext cx="155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Soberana Sans" panose="02000000000000000000"/>
              </a:rPr>
              <a:t>Diversidad institucional</a:t>
            </a:r>
            <a:endParaRPr lang="es-ES" sz="1600" b="1" dirty="0">
              <a:latin typeface="Soberana Sans" panose="02000000000000000000"/>
            </a:endParaRPr>
          </a:p>
        </p:txBody>
      </p:sp>
      <p:sp>
        <p:nvSpPr>
          <p:cNvPr id="17" name="Llamada rectangular redondeada 43">
            <a:extLst>
              <a:ext uri="{FF2B5EF4-FFF2-40B4-BE49-F238E27FC236}">
                <a16:creationId xmlns="" xmlns:a16="http://schemas.microsoft.com/office/drawing/2014/main" id="{AB252531-2ACF-43D1-9C20-82B7584A41E2}"/>
              </a:ext>
            </a:extLst>
          </p:cNvPr>
          <p:cNvSpPr/>
          <p:nvPr/>
        </p:nvSpPr>
        <p:spPr>
          <a:xfrm flipH="1">
            <a:off x="2763505" y="3004759"/>
            <a:ext cx="1822376" cy="1093034"/>
          </a:xfrm>
          <a:prstGeom prst="wedgeRoundRectCallout">
            <a:avLst>
              <a:gd name="adj1" fmla="val -37240"/>
              <a:gd name="adj2" fmla="val 79912"/>
              <a:gd name="adj3" fmla="val 16667"/>
            </a:avLst>
          </a:prstGeom>
          <a:solidFill>
            <a:srgbClr val="FFCCCC">
              <a:alpha val="86667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chemeClr val="accent6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40937" y="3038959"/>
            <a:ext cx="189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Soberana Sans" panose="02000000000000000000"/>
              </a:rPr>
              <a:t>Incentivo al compromiso con la calidad</a:t>
            </a:r>
            <a:endParaRPr lang="es-ES" sz="1600" dirty="0">
              <a:latin typeface="Soberana Sans" panose="0200000000000000000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228045" y="4431260"/>
            <a:ext cx="1223824" cy="1014402"/>
            <a:chOff x="4271805" y="5024422"/>
            <a:chExt cx="1504533" cy="1452593"/>
          </a:xfrm>
        </p:grpSpPr>
        <p:sp>
          <p:nvSpPr>
            <p:cNvPr id="22" name="Elipse 21">
              <a:extLst>
                <a:ext uri="{FF2B5EF4-FFF2-40B4-BE49-F238E27FC236}">
                  <a16:creationId xmlns="" xmlns:a16="http://schemas.microsoft.com/office/drawing/2014/main" id="{71DF99C1-5CC1-4EFC-8E34-664DB7E76832}"/>
                </a:ext>
              </a:extLst>
            </p:cNvPr>
            <p:cNvSpPr/>
            <p:nvPr/>
          </p:nvSpPr>
          <p:spPr>
            <a:xfrm>
              <a:off x="4271805" y="5024422"/>
              <a:ext cx="1504533" cy="1452593"/>
            </a:xfrm>
            <a:prstGeom prst="ellipse">
              <a:avLst/>
            </a:prstGeom>
            <a:solidFill>
              <a:srgbClr val="AAC72A">
                <a:alpha val="88000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23" name="Picture 40" descr="Resultado de imagen para alumno icono">
              <a:extLst>
                <a:ext uri="{FF2B5EF4-FFF2-40B4-BE49-F238E27FC236}">
                  <a16:creationId xmlns="" xmlns:a16="http://schemas.microsoft.com/office/drawing/2014/main" id="{986E03FF-FF7A-4935-B3C6-079C78036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873" y="5206667"/>
              <a:ext cx="1109278" cy="110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o 26"/>
          <p:cNvGrpSpPr/>
          <p:nvPr/>
        </p:nvGrpSpPr>
        <p:grpSpPr>
          <a:xfrm>
            <a:off x="1795567" y="5024310"/>
            <a:ext cx="817992" cy="691130"/>
            <a:chOff x="5230665" y="5555124"/>
            <a:chExt cx="913423" cy="974717"/>
          </a:xfrm>
        </p:grpSpPr>
        <p:sp>
          <p:nvSpPr>
            <p:cNvPr id="25" name="Elipse 24">
              <a:extLst>
                <a:ext uri="{FF2B5EF4-FFF2-40B4-BE49-F238E27FC236}">
                  <a16:creationId xmlns="" xmlns:a16="http://schemas.microsoft.com/office/drawing/2014/main" id="{D4750F75-EA1A-4D89-B687-027990E718C3}"/>
                </a:ext>
              </a:extLst>
            </p:cNvPr>
            <p:cNvSpPr/>
            <p:nvPr/>
          </p:nvSpPr>
          <p:spPr>
            <a:xfrm>
              <a:off x="5230665" y="5555124"/>
              <a:ext cx="913423" cy="974717"/>
            </a:xfrm>
            <a:prstGeom prst="ellipse">
              <a:avLst/>
            </a:prstGeom>
            <a:solidFill>
              <a:srgbClr val="3F642A">
                <a:alpha val="76863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26" name="Picture 14" descr="Resultado de imagen para bloc de notas icono">
              <a:extLst>
                <a:ext uri="{FF2B5EF4-FFF2-40B4-BE49-F238E27FC236}">
                  <a16:creationId xmlns="" xmlns:a16="http://schemas.microsoft.com/office/drawing/2014/main" id="{23F34F7D-1811-4CBC-8B3C-254891CB4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31" y="5751549"/>
              <a:ext cx="571106" cy="606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upo 29"/>
          <p:cNvGrpSpPr/>
          <p:nvPr/>
        </p:nvGrpSpPr>
        <p:grpSpPr>
          <a:xfrm>
            <a:off x="6279697" y="5138351"/>
            <a:ext cx="720373" cy="747604"/>
            <a:chOff x="7941606" y="5202435"/>
            <a:chExt cx="892457" cy="931576"/>
          </a:xfrm>
        </p:grpSpPr>
        <p:sp>
          <p:nvSpPr>
            <p:cNvPr id="28" name="Elipse 27">
              <a:extLst>
                <a:ext uri="{FF2B5EF4-FFF2-40B4-BE49-F238E27FC236}">
                  <a16:creationId xmlns="" xmlns:a16="http://schemas.microsoft.com/office/drawing/2014/main" id="{6CCF5CFB-4A2F-4B3B-A821-2C6DA5AFAA96}"/>
                </a:ext>
              </a:extLst>
            </p:cNvPr>
            <p:cNvSpPr/>
            <p:nvPr/>
          </p:nvSpPr>
          <p:spPr>
            <a:xfrm>
              <a:off x="7941606" y="5202435"/>
              <a:ext cx="892457" cy="931576"/>
            </a:xfrm>
            <a:prstGeom prst="ellipse">
              <a:avLst/>
            </a:prstGeom>
            <a:solidFill>
              <a:srgbClr val="296B93">
                <a:alpha val="86000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29" name="Picture 10" descr="Resultado de imagen para escuela icon">
              <a:extLst>
                <a:ext uri="{FF2B5EF4-FFF2-40B4-BE49-F238E27FC236}">
                  <a16:creationId xmlns="" xmlns:a16="http://schemas.microsoft.com/office/drawing/2014/main" id="{13A6F0FA-8DC2-4D67-BEE3-C91A69FF9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8767" y="5307819"/>
              <a:ext cx="598942" cy="636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o 32"/>
          <p:cNvGrpSpPr/>
          <p:nvPr/>
        </p:nvGrpSpPr>
        <p:grpSpPr>
          <a:xfrm>
            <a:off x="7510357" y="4580924"/>
            <a:ext cx="965684" cy="949535"/>
            <a:chOff x="7931020" y="4867526"/>
            <a:chExt cx="1347092" cy="1452593"/>
          </a:xfrm>
          <a:solidFill>
            <a:srgbClr val="663300"/>
          </a:solidFill>
        </p:grpSpPr>
        <p:sp>
          <p:nvSpPr>
            <p:cNvPr id="31" name="Elipse 30">
              <a:extLst>
                <a:ext uri="{FF2B5EF4-FFF2-40B4-BE49-F238E27FC236}">
                  <a16:creationId xmlns="" xmlns:a16="http://schemas.microsoft.com/office/drawing/2014/main" id="{4FCDC9C4-B965-4977-B19C-8030A71A1CF8}"/>
                </a:ext>
              </a:extLst>
            </p:cNvPr>
            <p:cNvSpPr/>
            <p:nvPr/>
          </p:nvSpPr>
          <p:spPr>
            <a:xfrm>
              <a:off x="7931020" y="4867526"/>
              <a:ext cx="1347092" cy="145259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32" name="Picture 6" descr="Resultado de imagen para teacher icon">
              <a:extLst>
                <a:ext uri="{FF2B5EF4-FFF2-40B4-BE49-F238E27FC236}">
                  <a16:creationId xmlns="" xmlns:a16="http://schemas.microsoft.com/office/drawing/2014/main" id="{13B5D34D-D3A9-4703-9A7B-2245EF405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959" y="5178178"/>
              <a:ext cx="883760" cy="938951"/>
            </a:xfrm>
            <a:prstGeom prst="rect">
              <a:avLst/>
            </a:prstGeom>
            <a:grpFill/>
            <a:extLst/>
          </p:spPr>
        </p:pic>
      </p:grpSp>
      <p:sp>
        <p:nvSpPr>
          <p:cNvPr id="37" name="CuadroTexto 36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47851" y="4418847"/>
            <a:ext cx="1538883" cy="20992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MX" sz="8800" b="1" dirty="0" smtClean="0">
                <a:solidFill>
                  <a:schemeClr val="accent6">
                    <a:lumMod val="75000"/>
                  </a:schemeClr>
                </a:solidFill>
                <a:latin typeface="Soberana Sans" panose="02000000000000000000"/>
              </a:rPr>
              <a:t>PMI</a:t>
            </a:r>
            <a:endParaRPr lang="es-ES" sz="8800" b="1" dirty="0">
              <a:solidFill>
                <a:schemeClr val="accent6">
                  <a:lumMod val="75000"/>
                </a:schemeClr>
              </a:solidFill>
              <a:latin typeface="Soberana Sans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165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5183913"/>
              </p:ext>
            </p:extLst>
          </p:nvPr>
        </p:nvGraphicFramePr>
        <p:xfrm>
          <a:off x="457200" y="1077686"/>
          <a:ext cx="10047514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41846170"/>
              </p:ext>
            </p:extLst>
          </p:nvPr>
        </p:nvGraphicFramePr>
        <p:xfrm>
          <a:off x="602443" y="1093154"/>
          <a:ext cx="9510385" cy="542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57200" y="250372"/>
            <a:ext cx="88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  <a:latin typeface="Soberana Titular" panose="02000000000000000000" pitchFamily="50" charset="0"/>
              </a:rPr>
              <a:t>PROGRAMA DE MEJORA INSTITUCIONAL (PMI)</a:t>
            </a:r>
            <a:endParaRPr lang="es-MX" sz="2400" b="1" dirty="0">
              <a:solidFill>
                <a:schemeClr val="bg2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733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Light</vt:lpstr>
      <vt:lpstr>Soberana Sans</vt:lpstr>
      <vt:lpstr>Soberana Sans Light</vt:lpstr>
      <vt:lpstr>Soberana Titular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“La educación no cambia al mundo, cambia a las personas que van  a cambiar al mundo”  -Paulo Freire.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Octavio Villanueva Cortes</dc:creator>
  <cp:lastModifiedBy>Anah Uriostegui Hernández</cp:lastModifiedBy>
  <cp:revision>45</cp:revision>
  <cp:lastPrinted>2018-06-18T13:01:30Z</cp:lastPrinted>
  <dcterms:created xsi:type="dcterms:W3CDTF">2018-05-28T23:43:35Z</dcterms:created>
  <dcterms:modified xsi:type="dcterms:W3CDTF">2018-06-18T13:01:36Z</dcterms:modified>
</cp:coreProperties>
</file>