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A36D-7F45-4428-8256-229887EF6491}" type="datetimeFigureOut">
              <a:rPr lang="es-MX" smtClean="0"/>
              <a:t>22/06/2018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EFBE-8823-41EA-9259-F12FBDBC67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8436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A36D-7F45-4428-8256-229887EF6491}" type="datetimeFigureOut">
              <a:rPr lang="es-MX" smtClean="0"/>
              <a:t>22/06/2018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EFBE-8823-41EA-9259-F12FBDBC67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1943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A36D-7F45-4428-8256-229887EF6491}" type="datetimeFigureOut">
              <a:rPr lang="es-MX" smtClean="0"/>
              <a:t>22/06/2018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EFBE-8823-41EA-9259-F12FBDBC67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1697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A36D-7F45-4428-8256-229887EF6491}" type="datetimeFigureOut">
              <a:rPr lang="es-MX" smtClean="0"/>
              <a:t>22/06/2018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EFBE-8823-41EA-9259-F12FBDBC67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2859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A36D-7F45-4428-8256-229887EF6491}" type="datetimeFigureOut">
              <a:rPr lang="es-MX" smtClean="0"/>
              <a:t>22/06/2018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EFBE-8823-41EA-9259-F12FBDBC67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7909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A36D-7F45-4428-8256-229887EF6491}" type="datetimeFigureOut">
              <a:rPr lang="es-MX" smtClean="0"/>
              <a:t>22/06/2018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EFBE-8823-41EA-9259-F12FBDBC67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16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A36D-7F45-4428-8256-229887EF6491}" type="datetimeFigureOut">
              <a:rPr lang="es-MX" smtClean="0"/>
              <a:t>22/06/2018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EFBE-8823-41EA-9259-F12FBDBC67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1548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A36D-7F45-4428-8256-229887EF6491}" type="datetimeFigureOut">
              <a:rPr lang="es-MX" smtClean="0"/>
              <a:t>22/06/2018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EFBE-8823-41EA-9259-F12FBDBC67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2915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A36D-7F45-4428-8256-229887EF6491}" type="datetimeFigureOut">
              <a:rPr lang="es-MX" smtClean="0"/>
              <a:t>22/06/2018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EFBE-8823-41EA-9259-F12FBDBC67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925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A36D-7F45-4428-8256-229887EF6491}" type="datetimeFigureOut">
              <a:rPr lang="es-MX" smtClean="0"/>
              <a:t>22/06/2018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EFBE-8823-41EA-9259-F12FBDBC67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4942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A36D-7F45-4428-8256-229887EF6491}" type="datetimeFigureOut">
              <a:rPr lang="es-MX" smtClean="0"/>
              <a:t>22/06/2018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EFBE-8823-41EA-9259-F12FBDBC67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502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7A36D-7F45-4428-8256-229887EF6491}" type="datetimeFigureOut">
              <a:rPr lang="es-MX" smtClean="0"/>
              <a:t>22/06/2018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0EFBE-8823-41EA-9259-F12FBDBC67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816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11138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Octavio Villanueva Cortes</dc:creator>
  <cp:lastModifiedBy>Octavio Villanueva Cortes</cp:lastModifiedBy>
  <cp:revision>2</cp:revision>
  <dcterms:created xsi:type="dcterms:W3CDTF">2018-06-22T18:58:21Z</dcterms:created>
  <dcterms:modified xsi:type="dcterms:W3CDTF">2018-06-22T21:08:41Z</dcterms:modified>
</cp:coreProperties>
</file>