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43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94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69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85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90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54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91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9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94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0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A36D-7F45-4428-8256-229887EF6491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EFBE-8823-41EA-9259-F12FBDBC67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113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Octavio Villanueva Cortes</dc:creator>
  <cp:lastModifiedBy>Octavio Villanueva Cortes</cp:lastModifiedBy>
  <cp:revision>2</cp:revision>
  <dcterms:created xsi:type="dcterms:W3CDTF">2018-06-22T18:58:21Z</dcterms:created>
  <dcterms:modified xsi:type="dcterms:W3CDTF">2018-06-22T21:08:41Z</dcterms:modified>
</cp:coreProperties>
</file>