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 id="2147483665" r:id="rId3"/>
    <p:sldMasterId id="2147483666" r:id="rId4"/>
    <p:sldMasterId id="2147483667" r:id="rId5"/>
    <p:sldMasterId id="2147483668" r:id="rId6"/>
    <p:sldMasterId id="2147483670" r:id="rId7"/>
    <p:sldMasterId id="2147483676" r:id="rId8"/>
  </p:sldMasterIdLst>
  <p:notesMasterIdLst>
    <p:notesMasterId r:id="rId51"/>
  </p:notesMasterIdLst>
  <p:sldIdLst>
    <p:sldId id="323" r:id="rId9"/>
    <p:sldId id="325" r:id="rId10"/>
    <p:sldId id="314" r:id="rId11"/>
    <p:sldId id="320" r:id="rId12"/>
    <p:sldId id="258" r:id="rId13"/>
    <p:sldId id="284" r:id="rId14"/>
    <p:sldId id="316" r:id="rId15"/>
    <p:sldId id="286" r:id="rId16"/>
    <p:sldId id="317" r:id="rId17"/>
    <p:sldId id="287" r:id="rId18"/>
    <p:sldId id="261" r:id="rId19"/>
    <p:sldId id="262" r:id="rId20"/>
    <p:sldId id="285" r:id="rId21"/>
    <p:sldId id="264" r:id="rId22"/>
    <p:sldId id="279" r:id="rId23"/>
    <p:sldId id="280" r:id="rId24"/>
    <p:sldId id="269" r:id="rId25"/>
    <p:sldId id="282" r:id="rId26"/>
    <p:sldId id="306" r:id="rId27"/>
    <p:sldId id="289" r:id="rId28"/>
    <p:sldId id="290" r:id="rId29"/>
    <p:sldId id="288" r:id="rId30"/>
    <p:sldId id="310" r:id="rId31"/>
    <p:sldId id="291" r:id="rId32"/>
    <p:sldId id="315" r:id="rId33"/>
    <p:sldId id="293" r:id="rId34"/>
    <p:sldId id="294" r:id="rId35"/>
    <p:sldId id="295" r:id="rId36"/>
    <p:sldId id="296" r:id="rId37"/>
    <p:sldId id="297" r:id="rId38"/>
    <p:sldId id="298" r:id="rId39"/>
    <p:sldId id="299" r:id="rId40"/>
    <p:sldId id="300" r:id="rId41"/>
    <p:sldId id="301" r:id="rId42"/>
    <p:sldId id="321" r:id="rId43"/>
    <p:sldId id="304" r:id="rId44"/>
    <p:sldId id="305" r:id="rId45"/>
    <p:sldId id="307" r:id="rId46"/>
    <p:sldId id="322" r:id="rId47"/>
    <p:sldId id="277" r:id="rId48"/>
    <p:sldId id="270" r:id="rId49"/>
    <p:sldId id="324"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4B786C-2A0D-4086-93E8-4C7DD7743555}">
  <a:tblStyle styleId="{AC4B786C-2A0D-4086-93E8-4C7DD774355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8"/>
    <p:restoredTop sz="94590"/>
  </p:normalViewPr>
  <p:slideViewPr>
    <p:cSldViewPr snapToGrid="0" snapToObjects="1">
      <p:cViewPr varScale="1">
        <p:scale>
          <a:sx n="135" d="100"/>
          <a:sy n="135" d="100"/>
        </p:scale>
        <p:origin x="584"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6.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Shape 7"/>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1" name="Shape 1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235F50CE-56DD-D349-93DE-44B2486840F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0A8A6B96-C3C0-F045-BED4-020F50484E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n-US" dirty="0"/>
              <a:t>https://</a:t>
            </a:r>
            <a:r>
              <a:rPr lang="es-ES_tradnl" altLang="en-US" dirty="0" err="1"/>
              <a:t>www.census.gov</a:t>
            </a:r>
            <a:r>
              <a:rPr lang="es-ES_tradnl" altLang="en-US" dirty="0"/>
              <a:t>/</a:t>
            </a:r>
            <a:r>
              <a:rPr lang="es-ES_tradnl" altLang="en-US" dirty="0" err="1"/>
              <a:t>newsroom</a:t>
            </a:r>
            <a:r>
              <a:rPr lang="es-ES_tradnl" altLang="en-US" dirty="0"/>
              <a:t>/</a:t>
            </a:r>
            <a:r>
              <a:rPr lang="es-ES_tradnl" altLang="en-US" dirty="0" err="1"/>
              <a:t>press-releases</a:t>
            </a:r>
            <a:r>
              <a:rPr lang="es-ES_tradnl" altLang="en-US" dirty="0"/>
              <a:t>/2014/cb14-105.html</a:t>
            </a:r>
          </a:p>
        </p:txBody>
      </p:sp>
      <p:sp>
        <p:nvSpPr>
          <p:cNvPr id="28675" name="Slide Number Placeholder 3">
            <a:extLst>
              <a:ext uri="{FF2B5EF4-FFF2-40B4-BE49-F238E27FC236}">
                <a16:creationId xmlns:a16="http://schemas.microsoft.com/office/drawing/2014/main" id="{D55CA89E-7AF6-B84C-8BDE-B52A36AA4B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EC237DC-8759-3440-B880-BB6288627EA0}" type="slidenum">
              <a:rPr lang="es-ES_tradnl" altLang="en-US" smtClean="0"/>
              <a:pPr fontAlgn="base">
                <a:spcBef>
                  <a:spcPct val="0"/>
                </a:spcBef>
                <a:spcAft>
                  <a:spcPct val="0"/>
                </a:spcAft>
              </a:pPr>
              <a:t>13</a:t>
            </a:fld>
            <a:endParaRPr lang="es-ES_tradnl" altLang="en-US"/>
          </a:p>
        </p:txBody>
      </p:sp>
    </p:spTree>
    <p:extLst>
      <p:ext uri="{BB962C8B-B14F-4D97-AF65-F5344CB8AC3E}">
        <p14:creationId xmlns:p14="http://schemas.microsoft.com/office/powerpoint/2010/main" val="254227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7" name="Shape 1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59" name="Shape 2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49716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83284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7864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95329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5885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5962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123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22269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61472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8597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64823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39715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75150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56784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7047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20780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8369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3117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00389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8" name="Shape 2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332C0F34-445A-744D-8F94-AFEA86D6789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A826A9CC-4004-3D46-86F2-32CC32AD37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it’s like to have schizophrenia https://youtu.be/qb8wQjwVu2g</a:t>
            </a:r>
          </a:p>
          <a:p>
            <a:pPr eaLnBrk="1" hangingPunct="1">
              <a:spcBef>
                <a:spcPct val="0"/>
              </a:spcBef>
            </a:pPr>
            <a:r>
              <a:rPr lang="en-US" altLang="en-US"/>
              <a:t>Anderson Cooper 5:00: https://youtu.be/3qEPz6EepNA</a:t>
            </a:r>
          </a:p>
        </p:txBody>
      </p:sp>
      <p:sp>
        <p:nvSpPr>
          <p:cNvPr id="23555" name="Slide Number Placeholder 3">
            <a:extLst>
              <a:ext uri="{FF2B5EF4-FFF2-40B4-BE49-F238E27FC236}">
                <a16:creationId xmlns:a16="http://schemas.microsoft.com/office/drawing/2014/main" id="{7AC03200-24DC-7E44-9291-6000B2CF3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1299229-61FA-7747-8FEB-C42623C32747}" type="slidenum">
              <a:rPr lang="en-US" altLang="en-US" smtClean="0">
                <a:solidFill>
                  <a:srgbClr val="000000"/>
                </a:solidFill>
              </a:rPr>
              <a:pPr fontAlgn="base">
                <a:spcBef>
                  <a:spcPct val="0"/>
                </a:spcBef>
                <a:spcAft>
                  <a:spcPct val="0"/>
                </a:spcAft>
              </a:pPr>
              <a:t>6</a:t>
            </a:fld>
            <a:endParaRPr lang="en-US" altLang="en-US">
              <a:solidFill>
                <a:srgbClr val="000000"/>
              </a:solidFill>
            </a:endParaRPr>
          </a:p>
        </p:txBody>
      </p:sp>
    </p:spTree>
    <p:extLst>
      <p:ext uri="{BB962C8B-B14F-4D97-AF65-F5344CB8AC3E}">
        <p14:creationId xmlns:p14="http://schemas.microsoft.com/office/powerpoint/2010/main" val="148964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8498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3447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7704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5122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5" name="Shape 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SzPts val="14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lstStyle>
            <a:lvl1pPr marR="0" lvl="0" algn="ctr"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x" type="tx">
  <p:cSld name="TITLE_AND_BODY">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2pPr>
            <a:lvl3pPr marR="0" lvl="2"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3pPr>
            <a:lvl4pPr marR="0" lvl="3"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4pPr>
            <a:lvl5pPr marR="0" lvl="4"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chemeClr val="dk1"/>
              </a:buClr>
              <a:buSzPts val="3600"/>
              <a:buFont typeface="Arial"/>
              <a:buNone/>
              <a:defRPr sz="2700" b="1"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1"/>
          </p:nvPr>
        </p:nvSpPr>
        <p:spPr>
          <a:xfrm>
            <a:off x="457200" y="1200150"/>
            <a:ext cx="8229600" cy="3725681"/>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181C8D-B4CB-6749-81D2-4CCFFD3491E9}"/>
              </a:ext>
            </a:extLst>
          </p:cNvPr>
          <p:cNvSpPr>
            <a:spLocks noGrp="1"/>
          </p:cNvSpPr>
          <p:nvPr>
            <p:ph type="dt" sz="half" idx="10"/>
          </p:nvPr>
        </p:nvSpPr>
        <p:spPr/>
        <p:txBody>
          <a:bodyPr/>
          <a:lstStyle>
            <a:lvl1pPr>
              <a:defRPr/>
            </a:lvl1pPr>
          </a:lstStyle>
          <a:p>
            <a:pPr>
              <a:defRPr/>
            </a:pPr>
            <a:fld id="{2BA73D37-1958-3544-A75D-13108105A1DC}" type="datetimeFigureOut">
              <a:rPr lang="es-ES_tradnl"/>
              <a:pPr>
                <a:defRPr/>
              </a:pPr>
              <a:t>21/9/18</a:t>
            </a:fld>
            <a:endParaRPr lang="es-ES_tradnl"/>
          </a:p>
        </p:txBody>
      </p:sp>
      <p:sp>
        <p:nvSpPr>
          <p:cNvPr id="5" name="Footer Placeholder 4">
            <a:extLst>
              <a:ext uri="{FF2B5EF4-FFF2-40B4-BE49-F238E27FC236}">
                <a16:creationId xmlns:a16="http://schemas.microsoft.com/office/drawing/2014/main" id="{C9152E34-ED3C-6646-995C-58D0CBC81FE2}"/>
              </a:ext>
            </a:extLst>
          </p:cNvPr>
          <p:cNvSpPr>
            <a:spLocks noGrp="1"/>
          </p:cNvSpPr>
          <p:nvPr>
            <p:ph type="ftr" sz="quarter" idx="11"/>
          </p:nvPr>
        </p:nvSpPr>
        <p:spPr/>
        <p:txBody>
          <a:bodyPr/>
          <a:lstStyle>
            <a:lvl1pPr>
              <a:defRPr/>
            </a:lvl1pPr>
          </a:lstStyle>
          <a:p>
            <a:pPr>
              <a:defRPr/>
            </a:pPr>
            <a:endParaRPr lang="es-ES_tradnl"/>
          </a:p>
        </p:txBody>
      </p:sp>
      <p:sp>
        <p:nvSpPr>
          <p:cNvPr id="6" name="Slide Number Placeholder 5">
            <a:extLst>
              <a:ext uri="{FF2B5EF4-FFF2-40B4-BE49-F238E27FC236}">
                <a16:creationId xmlns:a16="http://schemas.microsoft.com/office/drawing/2014/main" id="{1DAA8713-BCFB-0440-B510-5DFFA130116B}"/>
              </a:ext>
            </a:extLst>
          </p:cNvPr>
          <p:cNvSpPr>
            <a:spLocks noGrp="1"/>
          </p:cNvSpPr>
          <p:nvPr>
            <p:ph type="sldNum" sz="quarter" idx="12"/>
          </p:nvPr>
        </p:nvSpPr>
        <p:spPr/>
        <p:txBody>
          <a:bodyPr/>
          <a:lstStyle>
            <a:lvl1pPr>
              <a:defRPr/>
            </a:lvl1pPr>
          </a:lstStyle>
          <a:p>
            <a:pPr>
              <a:defRPr/>
            </a:pPr>
            <a:fld id="{5C71AA83-6903-8D4D-A43C-A7701065DA72}" type="slidenum">
              <a:rPr lang="es-ES_tradnl"/>
              <a:pPr>
                <a:defRPr/>
              </a:pPr>
              <a:t>‹#›</a:t>
            </a:fld>
            <a:endParaRPr lang="es-ES_tradnl"/>
          </a:p>
        </p:txBody>
      </p:sp>
    </p:spTree>
    <p:extLst>
      <p:ext uri="{BB962C8B-B14F-4D97-AF65-F5344CB8AC3E}">
        <p14:creationId xmlns:p14="http://schemas.microsoft.com/office/powerpoint/2010/main" val="2637545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33678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6"/>
        <p:cNvGrpSpPr/>
        <p:nvPr/>
      </p:nvGrpSpPr>
      <p:grpSpPr>
        <a:xfrm>
          <a:off x="0" y="0"/>
          <a:ext cx="0" cy="0"/>
          <a:chOff x="0" y="0"/>
          <a:chExt cx="0" cy="0"/>
        </a:xfrm>
      </p:grpSpPr>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
        <p:cNvGrpSpPr/>
        <p:nvPr/>
      </p:nvGrpSpPr>
      <p:grpSpPr>
        <a:xfrm>
          <a:off x="0" y="0"/>
          <a:ext cx="0" cy="0"/>
          <a:chOff x="0" y="0"/>
          <a:chExt cx="0" cy="0"/>
        </a:xfrm>
      </p:grpSpPr>
      <p:sp>
        <p:nvSpPr>
          <p:cNvPr id="122" name="Shape 122"/>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marR="0" lvl="0" algn="ctr" rtl="0">
              <a:spcBef>
                <a:spcPts val="480"/>
              </a:spcBef>
              <a:spcAft>
                <a:spcPts val="0"/>
              </a:spcAft>
              <a:buClr>
                <a:srgbClr val="888888"/>
              </a:buClr>
              <a:buSzPts val="3200"/>
              <a:buFont typeface="Arial"/>
              <a:buNone/>
              <a:defRPr sz="2400" b="0" i="0" u="none" strike="noStrike" cap="none">
                <a:solidFill>
                  <a:srgbClr val="888888"/>
                </a:solidFill>
                <a:latin typeface="Calibri"/>
                <a:ea typeface="Calibri"/>
                <a:cs typeface="Calibri"/>
                <a:sym typeface="Calibri"/>
              </a:defRPr>
            </a:lvl1pPr>
            <a:lvl2pPr marR="0" lvl="1" algn="ctr" rtl="0">
              <a:spcBef>
                <a:spcPts val="420"/>
              </a:spcBef>
              <a:spcAft>
                <a:spcPts val="0"/>
              </a:spcAft>
              <a:buClr>
                <a:srgbClr val="888888"/>
              </a:buClr>
              <a:buSzPts val="2800"/>
              <a:buFont typeface="Arial"/>
              <a:buNone/>
              <a:defRPr sz="2100" b="0" i="0" u="none" strike="noStrike" cap="none">
                <a:solidFill>
                  <a:srgbClr val="888888"/>
                </a:solidFill>
                <a:latin typeface="Calibri"/>
                <a:ea typeface="Calibri"/>
                <a:cs typeface="Calibri"/>
                <a:sym typeface="Calibri"/>
              </a:defRPr>
            </a:lvl2pPr>
            <a:lvl3pPr marR="0" lvl="2" algn="ctr" rtl="0">
              <a:spcBef>
                <a:spcPts val="36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3pPr>
            <a:lvl4pPr marR="0" lvl="3"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4pPr>
            <a:lvl5pPr marR="0" lvl="4"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5pPr>
            <a:lvl6pPr marR="0" lvl="5"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6pPr>
            <a:lvl7pPr marR="0" lvl="6"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7pPr>
            <a:lvl8pPr marR="0" lvl="7"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8pPr>
            <a:lvl9pPr marR="0" lvl="8"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24" name="Shape 1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105050" y="2238000"/>
            <a:ext cx="4933800" cy="819900"/>
          </a:xfrm>
          <a:prstGeom prst="rect">
            <a:avLst/>
          </a:prstGeom>
        </p:spPr>
        <p:txBody>
          <a:bodyPr spcFirstLastPara="1" wrap="square" lIns="91425" tIns="91425" rIns="91425" bIns="91425" anchor="b" anchorCtr="0"/>
          <a:lstStyle>
            <a:lvl1pPr marL="457200" lvl="0" indent="-381000" algn="ctr" rtl="0">
              <a:spcBef>
                <a:spcPts val="600"/>
              </a:spcBef>
              <a:spcAft>
                <a:spcPts val="0"/>
              </a:spcAft>
              <a:buSzPts val="2400"/>
              <a:buFont typeface="Lora"/>
              <a:buChar char="◉"/>
              <a:defRPr sz="2400" i="1">
                <a:latin typeface="Lora"/>
                <a:ea typeface="Lora"/>
                <a:cs typeface="Lora"/>
                <a:sym typeface="Lora"/>
              </a:defRPr>
            </a:lvl1pPr>
            <a:lvl2pPr marL="914400" lvl="1" indent="-355600" algn="ctr" rtl="0">
              <a:spcBef>
                <a:spcPts val="0"/>
              </a:spcBef>
              <a:spcAft>
                <a:spcPts val="0"/>
              </a:spcAft>
              <a:buSzPts val="2000"/>
              <a:buFont typeface="Lora"/>
              <a:buChar char="○"/>
              <a:defRPr i="1">
                <a:latin typeface="Lora"/>
                <a:ea typeface="Lora"/>
                <a:cs typeface="Lora"/>
                <a:sym typeface="Lora"/>
              </a:defRPr>
            </a:lvl2pPr>
            <a:lvl3pPr marL="1371600" lvl="2" indent="-355600" algn="ctr" rtl="0">
              <a:spcBef>
                <a:spcPts val="0"/>
              </a:spcBef>
              <a:spcAft>
                <a:spcPts val="0"/>
              </a:spcAft>
              <a:buSzPts val="2000"/>
              <a:buFont typeface="Lora"/>
              <a:buChar char="■"/>
              <a:defRPr i="1">
                <a:latin typeface="Lora"/>
                <a:ea typeface="Lora"/>
                <a:cs typeface="Lora"/>
                <a:sym typeface="Lora"/>
              </a:defRPr>
            </a:lvl3pPr>
            <a:lvl4pPr marL="1828800" lvl="3" indent="-381000" algn="ctr" rtl="0">
              <a:spcBef>
                <a:spcPts val="0"/>
              </a:spcBef>
              <a:spcAft>
                <a:spcPts val="0"/>
              </a:spcAft>
              <a:buSzPts val="2400"/>
              <a:buFont typeface="Lora"/>
              <a:buChar char="●"/>
              <a:defRPr sz="2400" i="1">
                <a:latin typeface="Lora"/>
                <a:ea typeface="Lora"/>
                <a:cs typeface="Lora"/>
                <a:sym typeface="Lora"/>
              </a:defRPr>
            </a:lvl4pPr>
            <a:lvl5pPr marL="2286000" lvl="4" indent="-381000" algn="ctr" rtl="0">
              <a:spcBef>
                <a:spcPts val="0"/>
              </a:spcBef>
              <a:spcAft>
                <a:spcPts val="0"/>
              </a:spcAft>
              <a:buSzPts val="2400"/>
              <a:buFont typeface="Lora"/>
              <a:buChar char="○"/>
              <a:defRPr sz="2400" i="1">
                <a:latin typeface="Lora"/>
                <a:ea typeface="Lora"/>
                <a:cs typeface="Lora"/>
                <a:sym typeface="Lora"/>
              </a:defRPr>
            </a:lvl5pPr>
            <a:lvl6pPr marL="2743200" lvl="5" indent="-381000" algn="ctr" rtl="0">
              <a:spcBef>
                <a:spcPts val="0"/>
              </a:spcBef>
              <a:spcAft>
                <a:spcPts val="0"/>
              </a:spcAft>
              <a:buSzPts val="2400"/>
              <a:buFont typeface="Lora"/>
              <a:buChar char="■"/>
              <a:defRPr sz="2400" i="1">
                <a:latin typeface="Lora"/>
                <a:ea typeface="Lora"/>
                <a:cs typeface="Lora"/>
                <a:sym typeface="Lora"/>
              </a:defRPr>
            </a:lvl6pPr>
            <a:lvl7pPr marL="3200400" lvl="6" indent="-381000" algn="ctr" rtl="0">
              <a:spcBef>
                <a:spcPts val="0"/>
              </a:spcBef>
              <a:spcAft>
                <a:spcPts val="0"/>
              </a:spcAft>
              <a:buSzPts val="2400"/>
              <a:buFont typeface="Lora"/>
              <a:buChar char="●"/>
              <a:defRPr sz="2400" i="1">
                <a:latin typeface="Lora"/>
                <a:ea typeface="Lora"/>
                <a:cs typeface="Lora"/>
                <a:sym typeface="Lora"/>
              </a:defRPr>
            </a:lvl7pPr>
            <a:lvl8pPr marL="3657600" lvl="7" indent="-381000" algn="ctr" rtl="0">
              <a:spcBef>
                <a:spcPts val="0"/>
              </a:spcBef>
              <a:spcAft>
                <a:spcPts val="0"/>
              </a:spcAft>
              <a:buSzPts val="2400"/>
              <a:buFont typeface="Lora"/>
              <a:buChar char="○"/>
              <a:defRPr sz="2400" i="1">
                <a:latin typeface="Lora"/>
                <a:ea typeface="Lora"/>
                <a:cs typeface="Lora"/>
                <a:sym typeface="Lora"/>
              </a:defRPr>
            </a:lvl8pPr>
            <a:lvl9pPr marL="4114800" lvl="8" indent="-381000" algn="ctr">
              <a:spcBef>
                <a:spcPts val="0"/>
              </a:spcBef>
              <a:spcAft>
                <a:spcPts val="0"/>
              </a:spcAft>
              <a:buSzPts val="2400"/>
              <a:buFont typeface="Lora"/>
              <a:buChar char="■"/>
              <a:defRPr sz="2400" i="1">
                <a:latin typeface="Lora"/>
                <a:ea typeface="Lora"/>
                <a:cs typeface="Lora"/>
                <a:sym typeface="Lora"/>
              </a:defRPr>
            </a:lvl9pPr>
          </a:lstStyle>
          <a:p>
            <a:endParaRPr/>
          </a:p>
        </p:txBody>
      </p:sp>
      <p:cxnSp>
        <p:nvCxnSpPr>
          <p:cNvPr id="22" name="Google Shape;22;p4"/>
          <p:cNvCxnSpPr/>
          <p:nvPr/>
        </p:nvCxnSpPr>
        <p:spPr>
          <a:xfrm>
            <a:off x="4584075" y="3676500"/>
            <a:ext cx="0" cy="14805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4288500" y="339300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4" name="Google Shape;24;p4"/>
          <p:cNvSpPr txBox="1"/>
          <p:nvPr/>
        </p:nvSpPr>
        <p:spPr>
          <a:xfrm>
            <a:off x="3593400" y="3412652"/>
            <a:ext cx="1957200" cy="653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a:latin typeface="Lora"/>
                <a:ea typeface="Lora"/>
                <a:cs typeface="Lora"/>
                <a:sym typeface="Lora"/>
              </a:rPr>
              <a:t>“</a:t>
            </a:r>
            <a:endParaRPr sz="3600" b="1">
              <a:latin typeface="Lora"/>
              <a:ea typeface="Lora"/>
              <a:cs typeface="Lora"/>
              <a:sym typeface="Lora"/>
            </a:endParaRPr>
          </a:p>
        </p:txBody>
      </p:sp>
      <p:sp>
        <p:nvSpPr>
          <p:cNvPr id="25" name="Google Shape;25;p4"/>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8404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9" name="Google Shape;29;p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70554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381250" y="1618700"/>
            <a:ext cx="3425400" cy="32310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5012916" y="1618700"/>
            <a:ext cx="3425400" cy="32310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cxnSp>
        <p:nvCxnSpPr>
          <p:cNvPr id="37" name="Google Shape;37;p6"/>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cxnSp>
        <p:nvCxnSpPr>
          <p:cNvPr id="39" name="Google Shape;39;p6"/>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67107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5852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971EB0E-2AC4-2B4C-AB60-534ECC71A60A}"/>
              </a:ext>
            </a:extLst>
          </p:cNvPr>
          <p:cNvSpPr>
            <a:spLocks noGrp="1"/>
          </p:cNvSpPr>
          <p:nvPr>
            <p:ph type="dt" sz="half" idx="10"/>
          </p:nvPr>
        </p:nvSpPr>
        <p:spPr/>
        <p:txBody>
          <a:bodyPr/>
          <a:lstStyle>
            <a:lvl1pPr>
              <a:defRPr/>
            </a:lvl1pPr>
          </a:lstStyle>
          <a:p>
            <a:pPr>
              <a:defRPr/>
            </a:pPr>
            <a:fld id="{1479B4E4-8317-C849-B538-72B3BC89E798}" type="datetimeFigureOut">
              <a:rPr lang="es-ES_tradnl"/>
              <a:pPr>
                <a:defRPr/>
              </a:pPr>
              <a:t>21/9/18</a:t>
            </a:fld>
            <a:endParaRPr lang="es-ES_tradnl"/>
          </a:p>
        </p:txBody>
      </p:sp>
      <p:sp>
        <p:nvSpPr>
          <p:cNvPr id="5" name="Footer Placeholder 4">
            <a:extLst>
              <a:ext uri="{FF2B5EF4-FFF2-40B4-BE49-F238E27FC236}">
                <a16:creationId xmlns:a16="http://schemas.microsoft.com/office/drawing/2014/main" id="{61B2B65A-F4DF-DA4C-8F93-B0D247FCF1DF}"/>
              </a:ext>
            </a:extLst>
          </p:cNvPr>
          <p:cNvSpPr>
            <a:spLocks noGrp="1"/>
          </p:cNvSpPr>
          <p:nvPr>
            <p:ph type="ftr" sz="quarter" idx="11"/>
          </p:nvPr>
        </p:nvSpPr>
        <p:spPr/>
        <p:txBody>
          <a:bodyPr/>
          <a:lstStyle>
            <a:lvl1pPr>
              <a:defRPr/>
            </a:lvl1pPr>
          </a:lstStyle>
          <a:p>
            <a:pPr>
              <a:defRPr/>
            </a:pPr>
            <a:endParaRPr lang="es-ES_tradnl"/>
          </a:p>
        </p:txBody>
      </p:sp>
      <p:sp>
        <p:nvSpPr>
          <p:cNvPr id="6" name="Slide Number Placeholder 5">
            <a:extLst>
              <a:ext uri="{FF2B5EF4-FFF2-40B4-BE49-F238E27FC236}">
                <a16:creationId xmlns:a16="http://schemas.microsoft.com/office/drawing/2014/main" id="{2EB94F08-C896-7342-BF8C-73E9860DE672}"/>
              </a:ext>
            </a:extLst>
          </p:cNvPr>
          <p:cNvSpPr>
            <a:spLocks noGrp="1"/>
          </p:cNvSpPr>
          <p:nvPr>
            <p:ph type="sldNum" sz="quarter" idx="12"/>
          </p:nvPr>
        </p:nvSpPr>
        <p:spPr/>
        <p:txBody>
          <a:bodyPr/>
          <a:lstStyle>
            <a:lvl1pPr>
              <a:defRPr/>
            </a:lvl1pPr>
          </a:lstStyle>
          <a:p>
            <a:pPr>
              <a:defRPr/>
            </a:pPr>
            <a:fld id="{5CB25C2D-C5FA-8746-A082-1701CE466F8D}" type="slidenum">
              <a:rPr lang="es-ES_tradnl"/>
              <a:pPr>
                <a:defRPr/>
              </a:pPr>
              <a:t>‹#›</a:t>
            </a:fld>
            <a:endParaRPr lang="es-ES_tradnl"/>
          </a:p>
        </p:txBody>
      </p:sp>
    </p:spTree>
    <p:extLst>
      <p:ext uri="{BB962C8B-B14F-4D97-AF65-F5344CB8AC3E}">
        <p14:creationId xmlns:p14="http://schemas.microsoft.com/office/powerpoint/2010/main" val="501031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181C8D-B4CB-6749-81D2-4CCFFD3491E9}"/>
              </a:ext>
            </a:extLst>
          </p:cNvPr>
          <p:cNvSpPr>
            <a:spLocks noGrp="1"/>
          </p:cNvSpPr>
          <p:nvPr>
            <p:ph type="dt" sz="half" idx="10"/>
          </p:nvPr>
        </p:nvSpPr>
        <p:spPr/>
        <p:txBody>
          <a:bodyPr/>
          <a:lstStyle>
            <a:lvl1pPr>
              <a:defRPr/>
            </a:lvl1pPr>
          </a:lstStyle>
          <a:p>
            <a:pPr>
              <a:defRPr/>
            </a:pPr>
            <a:fld id="{2BA73D37-1958-3544-A75D-13108105A1DC}" type="datetimeFigureOut">
              <a:rPr lang="es-ES_tradnl"/>
              <a:pPr>
                <a:defRPr/>
              </a:pPr>
              <a:t>21/9/18</a:t>
            </a:fld>
            <a:endParaRPr lang="es-ES_tradnl"/>
          </a:p>
        </p:txBody>
      </p:sp>
      <p:sp>
        <p:nvSpPr>
          <p:cNvPr id="5" name="Footer Placeholder 4">
            <a:extLst>
              <a:ext uri="{FF2B5EF4-FFF2-40B4-BE49-F238E27FC236}">
                <a16:creationId xmlns:a16="http://schemas.microsoft.com/office/drawing/2014/main" id="{C9152E34-ED3C-6646-995C-58D0CBC81FE2}"/>
              </a:ext>
            </a:extLst>
          </p:cNvPr>
          <p:cNvSpPr>
            <a:spLocks noGrp="1"/>
          </p:cNvSpPr>
          <p:nvPr>
            <p:ph type="ftr" sz="quarter" idx="11"/>
          </p:nvPr>
        </p:nvSpPr>
        <p:spPr/>
        <p:txBody>
          <a:bodyPr/>
          <a:lstStyle>
            <a:lvl1pPr>
              <a:defRPr/>
            </a:lvl1pPr>
          </a:lstStyle>
          <a:p>
            <a:pPr>
              <a:defRPr/>
            </a:pPr>
            <a:endParaRPr lang="es-ES_tradnl"/>
          </a:p>
        </p:txBody>
      </p:sp>
      <p:sp>
        <p:nvSpPr>
          <p:cNvPr id="6" name="Slide Number Placeholder 5">
            <a:extLst>
              <a:ext uri="{FF2B5EF4-FFF2-40B4-BE49-F238E27FC236}">
                <a16:creationId xmlns:a16="http://schemas.microsoft.com/office/drawing/2014/main" id="{1DAA8713-BCFB-0440-B510-5DFFA130116B}"/>
              </a:ext>
            </a:extLst>
          </p:cNvPr>
          <p:cNvSpPr>
            <a:spLocks noGrp="1"/>
          </p:cNvSpPr>
          <p:nvPr>
            <p:ph type="sldNum" sz="quarter" idx="12"/>
          </p:nvPr>
        </p:nvSpPr>
        <p:spPr/>
        <p:txBody>
          <a:bodyPr/>
          <a:lstStyle>
            <a:lvl1pPr>
              <a:defRPr/>
            </a:lvl1pPr>
          </a:lstStyle>
          <a:p>
            <a:pPr>
              <a:defRPr/>
            </a:pPr>
            <a:fld id="{5C71AA83-6903-8D4D-A43C-A7701065DA72}" type="slidenum">
              <a:rPr lang="es-ES_tradnl"/>
              <a:pPr>
                <a:defRPr/>
              </a:pPr>
              <a:t>‹#›</a:t>
            </a:fld>
            <a:endParaRPr lang="es-ES_tradnl"/>
          </a:p>
        </p:txBody>
      </p:sp>
    </p:spTree>
    <p:extLst>
      <p:ext uri="{BB962C8B-B14F-4D97-AF65-F5344CB8AC3E}">
        <p14:creationId xmlns:p14="http://schemas.microsoft.com/office/powerpoint/2010/main" val="3565571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AA4B45-049D-9D47-83E7-01B8100B5A3D}"/>
              </a:ext>
            </a:extLst>
          </p:cNvPr>
          <p:cNvSpPr>
            <a:spLocks noGrp="1"/>
          </p:cNvSpPr>
          <p:nvPr>
            <p:ph type="dt" sz="half" idx="10"/>
          </p:nvPr>
        </p:nvSpPr>
        <p:spPr/>
        <p:txBody>
          <a:bodyPr/>
          <a:lstStyle>
            <a:lvl1pPr>
              <a:defRPr/>
            </a:lvl1pPr>
          </a:lstStyle>
          <a:p>
            <a:pPr>
              <a:defRPr/>
            </a:pPr>
            <a:fld id="{85B8F271-EDA9-9C4A-8DB5-F00D9E6FACC1}" type="datetimeFigureOut">
              <a:rPr lang="es-ES_tradnl"/>
              <a:pPr>
                <a:defRPr/>
              </a:pPr>
              <a:t>21/9/18</a:t>
            </a:fld>
            <a:endParaRPr lang="es-ES_tradnl"/>
          </a:p>
        </p:txBody>
      </p:sp>
      <p:sp>
        <p:nvSpPr>
          <p:cNvPr id="5" name="Footer Placeholder 4">
            <a:extLst>
              <a:ext uri="{FF2B5EF4-FFF2-40B4-BE49-F238E27FC236}">
                <a16:creationId xmlns:a16="http://schemas.microsoft.com/office/drawing/2014/main" id="{62F425BF-08CB-AE4E-873E-F4492F40EEC3}"/>
              </a:ext>
            </a:extLst>
          </p:cNvPr>
          <p:cNvSpPr>
            <a:spLocks noGrp="1"/>
          </p:cNvSpPr>
          <p:nvPr>
            <p:ph type="ftr" sz="quarter" idx="11"/>
          </p:nvPr>
        </p:nvSpPr>
        <p:spPr/>
        <p:txBody>
          <a:bodyPr/>
          <a:lstStyle>
            <a:lvl1pPr>
              <a:defRPr/>
            </a:lvl1pPr>
          </a:lstStyle>
          <a:p>
            <a:pPr>
              <a:defRPr/>
            </a:pPr>
            <a:endParaRPr lang="es-ES_tradnl"/>
          </a:p>
        </p:txBody>
      </p:sp>
      <p:sp>
        <p:nvSpPr>
          <p:cNvPr id="6" name="Slide Number Placeholder 5">
            <a:extLst>
              <a:ext uri="{FF2B5EF4-FFF2-40B4-BE49-F238E27FC236}">
                <a16:creationId xmlns:a16="http://schemas.microsoft.com/office/drawing/2014/main" id="{8F832468-C4D0-D343-A39B-3FA3BC41D3C2}"/>
              </a:ext>
            </a:extLst>
          </p:cNvPr>
          <p:cNvSpPr>
            <a:spLocks noGrp="1"/>
          </p:cNvSpPr>
          <p:nvPr>
            <p:ph type="sldNum" sz="quarter" idx="12"/>
          </p:nvPr>
        </p:nvSpPr>
        <p:spPr/>
        <p:txBody>
          <a:bodyPr/>
          <a:lstStyle>
            <a:lvl1pPr>
              <a:defRPr/>
            </a:lvl1pPr>
          </a:lstStyle>
          <a:p>
            <a:pPr>
              <a:defRPr/>
            </a:pPr>
            <a:fld id="{7D6B9D38-0A82-104E-B61E-70AFDEDFDC34}" type="slidenum">
              <a:rPr lang="es-ES_tradnl"/>
              <a:pPr>
                <a:defRPr/>
              </a:pPr>
              <a:t>‹#›</a:t>
            </a:fld>
            <a:endParaRPr lang="es-ES_tradnl"/>
          </a:p>
        </p:txBody>
      </p:sp>
    </p:spTree>
    <p:extLst>
      <p:ext uri="{BB962C8B-B14F-4D97-AF65-F5344CB8AC3E}">
        <p14:creationId xmlns:p14="http://schemas.microsoft.com/office/powerpoint/2010/main" val="3601834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393F38F-36D7-964E-846F-F76C1ED02E67}"/>
              </a:ext>
            </a:extLst>
          </p:cNvPr>
          <p:cNvSpPr>
            <a:spLocks noGrp="1"/>
          </p:cNvSpPr>
          <p:nvPr>
            <p:ph type="dt" sz="half" idx="10"/>
          </p:nvPr>
        </p:nvSpPr>
        <p:spPr/>
        <p:txBody>
          <a:bodyPr/>
          <a:lstStyle>
            <a:lvl1pPr>
              <a:defRPr/>
            </a:lvl1pPr>
          </a:lstStyle>
          <a:p>
            <a:pPr>
              <a:defRPr/>
            </a:pPr>
            <a:fld id="{F1FE7723-38A2-254C-A95F-BB0AD5247A9D}" type="datetimeFigureOut">
              <a:rPr lang="es-ES_tradnl"/>
              <a:pPr>
                <a:defRPr/>
              </a:pPr>
              <a:t>21/9/18</a:t>
            </a:fld>
            <a:endParaRPr lang="es-ES_tradnl"/>
          </a:p>
        </p:txBody>
      </p:sp>
      <p:sp>
        <p:nvSpPr>
          <p:cNvPr id="6" name="Footer Placeholder 4">
            <a:extLst>
              <a:ext uri="{FF2B5EF4-FFF2-40B4-BE49-F238E27FC236}">
                <a16:creationId xmlns:a16="http://schemas.microsoft.com/office/drawing/2014/main" id="{7BEB3C0E-AD30-234E-9AE2-0E7ECD363E52}"/>
              </a:ext>
            </a:extLst>
          </p:cNvPr>
          <p:cNvSpPr>
            <a:spLocks noGrp="1"/>
          </p:cNvSpPr>
          <p:nvPr>
            <p:ph type="ftr" sz="quarter" idx="11"/>
          </p:nvPr>
        </p:nvSpPr>
        <p:spPr/>
        <p:txBody>
          <a:bodyPr/>
          <a:lstStyle>
            <a:lvl1pPr>
              <a:defRPr/>
            </a:lvl1pPr>
          </a:lstStyle>
          <a:p>
            <a:pPr>
              <a:defRPr/>
            </a:pPr>
            <a:endParaRPr lang="es-ES_tradnl"/>
          </a:p>
        </p:txBody>
      </p:sp>
      <p:sp>
        <p:nvSpPr>
          <p:cNvPr id="7" name="Slide Number Placeholder 5">
            <a:extLst>
              <a:ext uri="{FF2B5EF4-FFF2-40B4-BE49-F238E27FC236}">
                <a16:creationId xmlns:a16="http://schemas.microsoft.com/office/drawing/2014/main" id="{9D3806E6-46C2-744E-B0B5-D6A2E9CBAF74}"/>
              </a:ext>
            </a:extLst>
          </p:cNvPr>
          <p:cNvSpPr>
            <a:spLocks noGrp="1"/>
          </p:cNvSpPr>
          <p:nvPr>
            <p:ph type="sldNum" sz="quarter" idx="12"/>
          </p:nvPr>
        </p:nvSpPr>
        <p:spPr/>
        <p:txBody>
          <a:bodyPr/>
          <a:lstStyle>
            <a:lvl1pPr>
              <a:defRPr/>
            </a:lvl1pPr>
          </a:lstStyle>
          <a:p>
            <a:pPr>
              <a:defRPr/>
            </a:pPr>
            <a:fld id="{3C193D20-91FB-224C-A6E4-032666BD1113}" type="slidenum">
              <a:rPr lang="es-ES_tradnl"/>
              <a:pPr>
                <a:defRPr/>
              </a:pPr>
              <a:t>‹#›</a:t>
            </a:fld>
            <a:endParaRPr lang="es-ES_tradnl"/>
          </a:p>
        </p:txBody>
      </p:sp>
    </p:spTree>
    <p:extLst>
      <p:ext uri="{BB962C8B-B14F-4D97-AF65-F5344CB8AC3E}">
        <p14:creationId xmlns:p14="http://schemas.microsoft.com/office/powerpoint/2010/main" val="147659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4420FAD-EAEA-464A-B561-E67279D24B00}"/>
              </a:ext>
            </a:extLst>
          </p:cNvPr>
          <p:cNvSpPr>
            <a:spLocks noGrp="1"/>
          </p:cNvSpPr>
          <p:nvPr>
            <p:ph type="dt" sz="half" idx="10"/>
          </p:nvPr>
        </p:nvSpPr>
        <p:spPr/>
        <p:txBody>
          <a:bodyPr/>
          <a:lstStyle>
            <a:lvl1pPr>
              <a:defRPr/>
            </a:lvl1pPr>
          </a:lstStyle>
          <a:p>
            <a:pPr>
              <a:defRPr/>
            </a:pPr>
            <a:fld id="{8EE8FE28-284B-B446-B4F7-EBF7174EDA3F}" type="datetimeFigureOut">
              <a:rPr lang="es-ES_tradnl"/>
              <a:pPr>
                <a:defRPr/>
              </a:pPr>
              <a:t>21/9/18</a:t>
            </a:fld>
            <a:endParaRPr lang="es-ES_tradnl"/>
          </a:p>
        </p:txBody>
      </p:sp>
      <p:sp>
        <p:nvSpPr>
          <p:cNvPr id="8" name="Footer Placeholder 4">
            <a:extLst>
              <a:ext uri="{FF2B5EF4-FFF2-40B4-BE49-F238E27FC236}">
                <a16:creationId xmlns:a16="http://schemas.microsoft.com/office/drawing/2014/main" id="{029B9222-8A3F-DF46-BF97-7E65D1C3A4B3}"/>
              </a:ext>
            </a:extLst>
          </p:cNvPr>
          <p:cNvSpPr>
            <a:spLocks noGrp="1"/>
          </p:cNvSpPr>
          <p:nvPr>
            <p:ph type="ftr" sz="quarter" idx="11"/>
          </p:nvPr>
        </p:nvSpPr>
        <p:spPr/>
        <p:txBody>
          <a:bodyPr/>
          <a:lstStyle>
            <a:lvl1pPr>
              <a:defRPr/>
            </a:lvl1pPr>
          </a:lstStyle>
          <a:p>
            <a:pPr>
              <a:defRPr/>
            </a:pPr>
            <a:endParaRPr lang="es-ES_tradnl"/>
          </a:p>
        </p:txBody>
      </p:sp>
      <p:sp>
        <p:nvSpPr>
          <p:cNvPr id="9" name="Slide Number Placeholder 5">
            <a:extLst>
              <a:ext uri="{FF2B5EF4-FFF2-40B4-BE49-F238E27FC236}">
                <a16:creationId xmlns:a16="http://schemas.microsoft.com/office/drawing/2014/main" id="{9F7EBB87-5882-8242-9133-4E06E3953129}"/>
              </a:ext>
            </a:extLst>
          </p:cNvPr>
          <p:cNvSpPr>
            <a:spLocks noGrp="1"/>
          </p:cNvSpPr>
          <p:nvPr>
            <p:ph type="sldNum" sz="quarter" idx="12"/>
          </p:nvPr>
        </p:nvSpPr>
        <p:spPr/>
        <p:txBody>
          <a:bodyPr/>
          <a:lstStyle>
            <a:lvl1pPr>
              <a:defRPr/>
            </a:lvl1pPr>
          </a:lstStyle>
          <a:p>
            <a:pPr>
              <a:defRPr/>
            </a:pPr>
            <a:fld id="{2E95D9C0-81C9-B14D-9C3E-6513A51B05F9}" type="slidenum">
              <a:rPr lang="es-ES_tradnl"/>
              <a:pPr>
                <a:defRPr/>
              </a:pPr>
              <a:t>‹#›</a:t>
            </a:fld>
            <a:endParaRPr lang="es-ES_tradnl"/>
          </a:p>
        </p:txBody>
      </p:sp>
    </p:spTree>
    <p:extLst>
      <p:ext uri="{BB962C8B-B14F-4D97-AF65-F5344CB8AC3E}">
        <p14:creationId xmlns:p14="http://schemas.microsoft.com/office/powerpoint/2010/main" val="3459630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BBAC11B-7433-0D48-ADA2-6421C62D741B}"/>
              </a:ext>
            </a:extLst>
          </p:cNvPr>
          <p:cNvSpPr>
            <a:spLocks noGrp="1"/>
          </p:cNvSpPr>
          <p:nvPr>
            <p:ph type="dt" sz="half" idx="10"/>
          </p:nvPr>
        </p:nvSpPr>
        <p:spPr/>
        <p:txBody>
          <a:bodyPr/>
          <a:lstStyle>
            <a:lvl1pPr>
              <a:defRPr/>
            </a:lvl1pPr>
          </a:lstStyle>
          <a:p>
            <a:pPr>
              <a:defRPr/>
            </a:pPr>
            <a:fld id="{508BF02E-AB7C-8C48-8CBE-3779FE70B60C}" type="datetimeFigureOut">
              <a:rPr lang="es-ES_tradnl"/>
              <a:pPr>
                <a:defRPr/>
              </a:pPr>
              <a:t>21/9/18</a:t>
            </a:fld>
            <a:endParaRPr lang="es-ES_tradnl"/>
          </a:p>
        </p:txBody>
      </p:sp>
      <p:sp>
        <p:nvSpPr>
          <p:cNvPr id="4" name="Footer Placeholder 4">
            <a:extLst>
              <a:ext uri="{FF2B5EF4-FFF2-40B4-BE49-F238E27FC236}">
                <a16:creationId xmlns:a16="http://schemas.microsoft.com/office/drawing/2014/main" id="{C06ED999-BC0A-AD4F-8D9A-AA6A1461B556}"/>
              </a:ext>
            </a:extLst>
          </p:cNvPr>
          <p:cNvSpPr>
            <a:spLocks noGrp="1"/>
          </p:cNvSpPr>
          <p:nvPr>
            <p:ph type="ftr" sz="quarter" idx="11"/>
          </p:nvPr>
        </p:nvSpPr>
        <p:spPr/>
        <p:txBody>
          <a:bodyPr/>
          <a:lstStyle>
            <a:lvl1pPr>
              <a:defRPr/>
            </a:lvl1pPr>
          </a:lstStyle>
          <a:p>
            <a:pPr>
              <a:defRPr/>
            </a:pPr>
            <a:endParaRPr lang="es-ES_tradnl"/>
          </a:p>
        </p:txBody>
      </p:sp>
      <p:sp>
        <p:nvSpPr>
          <p:cNvPr id="5" name="Slide Number Placeholder 5">
            <a:extLst>
              <a:ext uri="{FF2B5EF4-FFF2-40B4-BE49-F238E27FC236}">
                <a16:creationId xmlns:a16="http://schemas.microsoft.com/office/drawing/2014/main" id="{7D6C537A-F132-C345-94C8-49D96809AACE}"/>
              </a:ext>
            </a:extLst>
          </p:cNvPr>
          <p:cNvSpPr>
            <a:spLocks noGrp="1"/>
          </p:cNvSpPr>
          <p:nvPr>
            <p:ph type="sldNum" sz="quarter" idx="12"/>
          </p:nvPr>
        </p:nvSpPr>
        <p:spPr/>
        <p:txBody>
          <a:bodyPr/>
          <a:lstStyle>
            <a:lvl1pPr>
              <a:defRPr/>
            </a:lvl1pPr>
          </a:lstStyle>
          <a:p>
            <a:pPr>
              <a:defRPr/>
            </a:pPr>
            <a:fld id="{B36CB42A-A947-EE4C-B310-693037145169}" type="slidenum">
              <a:rPr lang="es-ES_tradnl"/>
              <a:pPr>
                <a:defRPr/>
              </a:pPr>
              <a:t>‹#›</a:t>
            </a:fld>
            <a:endParaRPr lang="es-ES_tradnl"/>
          </a:p>
        </p:txBody>
      </p:sp>
    </p:spTree>
    <p:extLst>
      <p:ext uri="{BB962C8B-B14F-4D97-AF65-F5344CB8AC3E}">
        <p14:creationId xmlns:p14="http://schemas.microsoft.com/office/powerpoint/2010/main" val="2290889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115E04D-9A6F-F840-B097-D921454A52DA}"/>
              </a:ext>
            </a:extLst>
          </p:cNvPr>
          <p:cNvSpPr>
            <a:spLocks noGrp="1"/>
          </p:cNvSpPr>
          <p:nvPr>
            <p:ph type="dt" sz="half" idx="10"/>
          </p:nvPr>
        </p:nvSpPr>
        <p:spPr/>
        <p:txBody>
          <a:bodyPr/>
          <a:lstStyle>
            <a:lvl1pPr>
              <a:defRPr/>
            </a:lvl1pPr>
          </a:lstStyle>
          <a:p>
            <a:pPr>
              <a:defRPr/>
            </a:pPr>
            <a:fld id="{1E1807B3-988A-EF44-95FB-2A5D179C2432}" type="datetimeFigureOut">
              <a:rPr lang="es-ES_tradnl"/>
              <a:pPr>
                <a:defRPr/>
              </a:pPr>
              <a:t>21/9/18</a:t>
            </a:fld>
            <a:endParaRPr lang="es-ES_tradnl"/>
          </a:p>
        </p:txBody>
      </p:sp>
      <p:sp>
        <p:nvSpPr>
          <p:cNvPr id="3" name="Footer Placeholder 4">
            <a:extLst>
              <a:ext uri="{FF2B5EF4-FFF2-40B4-BE49-F238E27FC236}">
                <a16:creationId xmlns:a16="http://schemas.microsoft.com/office/drawing/2014/main" id="{F75CB615-E8F7-D14A-AF7E-145A86A87DBE}"/>
              </a:ext>
            </a:extLst>
          </p:cNvPr>
          <p:cNvSpPr>
            <a:spLocks noGrp="1"/>
          </p:cNvSpPr>
          <p:nvPr>
            <p:ph type="ftr" sz="quarter" idx="11"/>
          </p:nvPr>
        </p:nvSpPr>
        <p:spPr/>
        <p:txBody>
          <a:bodyPr/>
          <a:lstStyle>
            <a:lvl1pPr>
              <a:defRPr/>
            </a:lvl1pPr>
          </a:lstStyle>
          <a:p>
            <a:pPr>
              <a:defRPr/>
            </a:pPr>
            <a:endParaRPr lang="es-ES_tradnl"/>
          </a:p>
        </p:txBody>
      </p:sp>
      <p:sp>
        <p:nvSpPr>
          <p:cNvPr id="4" name="Slide Number Placeholder 5">
            <a:extLst>
              <a:ext uri="{FF2B5EF4-FFF2-40B4-BE49-F238E27FC236}">
                <a16:creationId xmlns:a16="http://schemas.microsoft.com/office/drawing/2014/main" id="{0F41A0B6-164F-9E41-9D82-44E8604B4243}"/>
              </a:ext>
            </a:extLst>
          </p:cNvPr>
          <p:cNvSpPr>
            <a:spLocks noGrp="1"/>
          </p:cNvSpPr>
          <p:nvPr>
            <p:ph type="sldNum" sz="quarter" idx="12"/>
          </p:nvPr>
        </p:nvSpPr>
        <p:spPr/>
        <p:txBody>
          <a:bodyPr/>
          <a:lstStyle>
            <a:lvl1pPr>
              <a:defRPr/>
            </a:lvl1pPr>
          </a:lstStyle>
          <a:p>
            <a:pPr>
              <a:defRPr/>
            </a:pPr>
            <a:fld id="{511C79A2-9399-5642-A34A-28F5B52CBAF3}" type="slidenum">
              <a:rPr lang="es-ES_tradnl"/>
              <a:pPr>
                <a:defRPr/>
              </a:pPr>
              <a:t>‹#›</a:t>
            </a:fld>
            <a:endParaRPr lang="es-ES_tradnl"/>
          </a:p>
        </p:txBody>
      </p:sp>
    </p:spTree>
    <p:extLst>
      <p:ext uri="{BB962C8B-B14F-4D97-AF65-F5344CB8AC3E}">
        <p14:creationId xmlns:p14="http://schemas.microsoft.com/office/powerpoint/2010/main" val="3843467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62A45744-AD02-7C46-A53B-2980792959C1}"/>
              </a:ext>
            </a:extLst>
          </p:cNvPr>
          <p:cNvSpPr>
            <a:spLocks noGrp="1"/>
          </p:cNvSpPr>
          <p:nvPr>
            <p:ph type="dt" sz="half" idx="10"/>
          </p:nvPr>
        </p:nvSpPr>
        <p:spPr/>
        <p:txBody>
          <a:bodyPr/>
          <a:lstStyle>
            <a:lvl1pPr>
              <a:defRPr/>
            </a:lvl1pPr>
          </a:lstStyle>
          <a:p>
            <a:pPr>
              <a:defRPr/>
            </a:pPr>
            <a:fld id="{2EB4A07B-010C-AB43-B31C-4DE9F32B892C}" type="datetimeFigureOut">
              <a:rPr lang="es-ES_tradnl"/>
              <a:pPr>
                <a:defRPr/>
              </a:pPr>
              <a:t>21/9/18</a:t>
            </a:fld>
            <a:endParaRPr lang="es-ES_tradnl"/>
          </a:p>
        </p:txBody>
      </p:sp>
      <p:sp>
        <p:nvSpPr>
          <p:cNvPr id="6" name="Footer Placeholder 4">
            <a:extLst>
              <a:ext uri="{FF2B5EF4-FFF2-40B4-BE49-F238E27FC236}">
                <a16:creationId xmlns:a16="http://schemas.microsoft.com/office/drawing/2014/main" id="{6F25740C-3FCA-6E4C-9311-C9D013AC8353}"/>
              </a:ext>
            </a:extLst>
          </p:cNvPr>
          <p:cNvSpPr>
            <a:spLocks noGrp="1"/>
          </p:cNvSpPr>
          <p:nvPr>
            <p:ph type="ftr" sz="quarter" idx="11"/>
          </p:nvPr>
        </p:nvSpPr>
        <p:spPr/>
        <p:txBody>
          <a:bodyPr/>
          <a:lstStyle>
            <a:lvl1pPr>
              <a:defRPr/>
            </a:lvl1pPr>
          </a:lstStyle>
          <a:p>
            <a:pPr>
              <a:defRPr/>
            </a:pPr>
            <a:endParaRPr lang="es-ES_tradnl"/>
          </a:p>
        </p:txBody>
      </p:sp>
      <p:sp>
        <p:nvSpPr>
          <p:cNvPr id="7" name="Slide Number Placeholder 5">
            <a:extLst>
              <a:ext uri="{FF2B5EF4-FFF2-40B4-BE49-F238E27FC236}">
                <a16:creationId xmlns:a16="http://schemas.microsoft.com/office/drawing/2014/main" id="{D3077EEB-3747-4844-B680-70A3D36B8679}"/>
              </a:ext>
            </a:extLst>
          </p:cNvPr>
          <p:cNvSpPr>
            <a:spLocks noGrp="1"/>
          </p:cNvSpPr>
          <p:nvPr>
            <p:ph type="sldNum" sz="quarter" idx="12"/>
          </p:nvPr>
        </p:nvSpPr>
        <p:spPr/>
        <p:txBody>
          <a:bodyPr/>
          <a:lstStyle>
            <a:lvl1pPr>
              <a:defRPr/>
            </a:lvl1pPr>
          </a:lstStyle>
          <a:p>
            <a:pPr>
              <a:defRPr/>
            </a:pPr>
            <a:fld id="{EAB700EF-EB99-3B47-B5BE-2F651D4C73F4}" type="slidenum">
              <a:rPr lang="es-ES_tradnl"/>
              <a:pPr>
                <a:defRPr/>
              </a:pPr>
              <a:t>‹#›</a:t>
            </a:fld>
            <a:endParaRPr lang="es-ES_tradnl"/>
          </a:p>
        </p:txBody>
      </p:sp>
    </p:spTree>
    <p:extLst>
      <p:ext uri="{BB962C8B-B14F-4D97-AF65-F5344CB8AC3E}">
        <p14:creationId xmlns:p14="http://schemas.microsoft.com/office/powerpoint/2010/main" val="1282917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3D8BF06-BCC6-074D-ACB6-ED47D93EA828}"/>
              </a:ext>
            </a:extLst>
          </p:cNvPr>
          <p:cNvSpPr>
            <a:spLocks noGrp="1"/>
          </p:cNvSpPr>
          <p:nvPr>
            <p:ph type="dt" sz="half" idx="10"/>
          </p:nvPr>
        </p:nvSpPr>
        <p:spPr/>
        <p:txBody>
          <a:bodyPr/>
          <a:lstStyle>
            <a:lvl1pPr>
              <a:defRPr/>
            </a:lvl1pPr>
          </a:lstStyle>
          <a:p>
            <a:pPr>
              <a:defRPr/>
            </a:pPr>
            <a:fld id="{355BB831-A36C-AB47-86AE-08AF36A2FF09}" type="datetimeFigureOut">
              <a:rPr lang="es-ES_tradnl"/>
              <a:pPr>
                <a:defRPr/>
              </a:pPr>
              <a:t>21/9/18</a:t>
            </a:fld>
            <a:endParaRPr lang="es-ES_tradnl"/>
          </a:p>
        </p:txBody>
      </p:sp>
      <p:sp>
        <p:nvSpPr>
          <p:cNvPr id="6" name="Footer Placeholder 4">
            <a:extLst>
              <a:ext uri="{FF2B5EF4-FFF2-40B4-BE49-F238E27FC236}">
                <a16:creationId xmlns:a16="http://schemas.microsoft.com/office/drawing/2014/main" id="{896D3DC5-8D95-474F-B5E4-2BFEB039BDF2}"/>
              </a:ext>
            </a:extLst>
          </p:cNvPr>
          <p:cNvSpPr>
            <a:spLocks noGrp="1"/>
          </p:cNvSpPr>
          <p:nvPr>
            <p:ph type="ftr" sz="quarter" idx="11"/>
          </p:nvPr>
        </p:nvSpPr>
        <p:spPr/>
        <p:txBody>
          <a:bodyPr/>
          <a:lstStyle>
            <a:lvl1pPr>
              <a:defRPr/>
            </a:lvl1pPr>
          </a:lstStyle>
          <a:p>
            <a:pPr>
              <a:defRPr/>
            </a:pPr>
            <a:endParaRPr lang="es-ES_tradnl"/>
          </a:p>
        </p:txBody>
      </p:sp>
      <p:sp>
        <p:nvSpPr>
          <p:cNvPr id="7" name="Slide Number Placeholder 5">
            <a:extLst>
              <a:ext uri="{FF2B5EF4-FFF2-40B4-BE49-F238E27FC236}">
                <a16:creationId xmlns:a16="http://schemas.microsoft.com/office/drawing/2014/main" id="{3EA7832E-CC1B-3740-96DE-DEA532F738D5}"/>
              </a:ext>
            </a:extLst>
          </p:cNvPr>
          <p:cNvSpPr>
            <a:spLocks noGrp="1"/>
          </p:cNvSpPr>
          <p:nvPr>
            <p:ph type="sldNum" sz="quarter" idx="12"/>
          </p:nvPr>
        </p:nvSpPr>
        <p:spPr/>
        <p:txBody>
          <a:bodyPr/>
          <a:lstStyle>
            <a:lvl1pPr>
              <a:defRPr/>
            </a:lvl1pPr>
          </a:lstStyle>
          <a:p>
            <a:pPr>
              <a:defRPr/>
            </a:pPr>
            <a:fld id="{DC96A928-0590-994A-9FF3-A68015C0E9E5}" type="slidenum">
              <a:rPr lang="es-ES_tradnl"/>
              <a:pPr>
                <a:defRPr/>
              </a:pPr>
              <a:t>‹#›</a:t>
            </a:fld>
            <a:endParaRPr lang="es-ES_tradnl"/>
          </a:p>
        </p:txBody>
      </p:sp>
    </p:spTree>
    <p:extLst>
      <p:ext uri="{BB962C8B-B14F-4D97-AF65-F5344CB8AC3E}">
        <p14:creationId xmlns:p14="http://schemas.microsoft.com/office/powerpoint/2010/main" val="139409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8650" y="273843"/>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rot="5400000">
            <a:off x="2940249" y="-942380"/>
            <a:ext cx="3263503" cy="7886700"/>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B1B50C-3BAF-3145-9617-8EB3190EE8E0}"/>
              </a:ext>
            </a:extLst>
          </p:cNvPr>
          <p:cNvSpPr>
            <a:spLocks noGrp="1"/>
          </p:cNvSpPr>
          <p:nvPr>
            <p:ph type="dt" sz="half" idx="10"/>
          </p:nvPr>
        </p:nvSpPr>
        <p:spPr/>
        <p:txBody>
          <a:bodyPr/>
          <a:lstStyle>
            <a:lvl1pPr>
              <a:defRPr/>
            </a:lvl1pPr>
          </a:lstStyle>
          <a:p>
            <a:pPr>
              <a:defRPr/>
            </a:pPr>
            <a:fld id="{000F4183-9DFC-2747-B539-AA5A3F914CCA}" type="datetimeFigureOut">
              <a:rPr lang="es-ES_tradnl"/>
              <a:pPr>
                <a:defRPr/>
              </a:pPr>
              <a:t>21/9/18</a:t>
            </a:fld>
            <a:endParaRPr lang="es-ES_tradnl"/>
          </a:p>
        </p:txBody>
      </p:sp>
      <p:sp>
        <p:nvSpPr>
          <p:cNvPr id="5" name="Footer Placeholder 4">
            <a:extLst>
              <a:ext uri="{FF2B5EF4-FFF2-40B4-BE49-F238E27FC236}">
                <a16:creationId xmlns:a16="http://schemas.microsoft.com/office/drawing/2014/main" id="{3DBD339D-41CE-3B4F-9624-7ECBBD271F2E}"/>
              </a:ext>
            </a:extLst>
          </p:cNvPr>
          <p:cNvSpPr>
            <a:spLocks noGrp="1"/>
          </p:cNvSpPr>
          <p:nvPr>
            <p:ph type="ftr" sz="quarter" idx="11"/>
          </p:nvPr>
        </p:nvSpPr>
        <p:spPr/>
        <p:txBody>
          <a:bodyPr/>
          <a:lstStyle>
            <a:lvl1pPr>
              <a:defRPr/>
            </a:lvl1pPr>
          </a:lstStyle>
          <a:p>
            <a:pPr>
              <a:defRPr/>
            </a:pPr>
            <a:endParaRPr lang="es-ES_tradnl"/>
          </a:p>
        </p:txBody>
      </p:sp>
      <p:sp>
        <p:nvSpPr>
          <p:cNvPr id="6" name="Slide Number Placeholder 5">
            <a:extLst>
              <a:ext uri="{FF2B5EF4-FFF2-40B4-BE49-F238E27FC236}">
                <a16:creationId xmlns:a16="http://schemas.microsoft.com/office/drawing/2014/main" id="{D4CB76D0-ADAB-6B46-8924-6B234BDE3739}"/>
              </a:ext>
            </a:extLst>
          </p:cNvPr>
          <p:cNvSpPr>
            <a:spLocks noGrp="1"/>
          </p:cNvSpPr>
          <p:nvPr>
            <p:ph type="sldNum" sz="quarter" idx="12"/>
          </p:nvPr>
        </p:nvSpPr>
        <p:spPr/>
        <p:txBody>
          <a:bodyPr/>
          <a:lstStyle>
            <a:lvl1pPr>
              <a:defRPr/>
            </a:lvl1pPr>
          </a:lstStyle>
          <a:p>
            <a:pPr>
              <a:defRPr/>
            </a:pPr>
            <a:fld id="{CBB43029-76CF-BE46-86C2-ED7FDDF76174}" type="slidenum">
              <a:rPr lang="es-ES_tradnl"/>
              <a:pPr>
                <a:defRPr/>
              </a:pPr>
              <a:t>‹#›</a:t>
            </a:fld>
            <a:endParaRPr lang="es-ES_tradnl"/>
          </a:p>
        </p:txBody>
      </p:sp>
    </p:spTree>
    <p:extLst>
      <p:ext uri="{BB962C8B-B14F-4D97-AF65-F5344CB8AC3E}">
        <p14:creationId xmlns:p14="http://schemas.microsoft.com/office/powerpoint/2010/main" val="3618543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FFAFD55-2967-8A42-BC91-FBF9218B991C}"/>
              </a:ext>
            </a:extLst>
          </p:cNvPr>
          <p:cNvSpPr>
            <a:spLocks noGrp="1"/>
          </p:cNvSpPr>
          <p:nvPr>
            <p:ph type="dt" sz="half" idx="10"/>
          </p:nvPr>
        </p:nvSpPr>
        <p:spPr/>
        <p:txBody>
          <a:bodyPr/>
          <a:lstStyle>
            <a:lvl1pPr>
              <a:defRPr/>
            </a:lvl1pPr>
          </a:lstStyle>
          <a:p>
            <a:pPr>
              <a:defRPr/>
            </a:pPr>
            <a:fld id="{208211E7-FFE5-3440-A907-1206FC37501E}" type="datetimeFigureOut">
              <a:rPr lang="es-ES_tradnl"/>
              <a:pPr>
                <a:defRPr/>
              </a:pPr>
              <a:t>21/9/18</a:t>
            </a:fld>
            <a:endParaRPr lang="es-ES_tradnl"/>
          </a:p>
        </p:txBody>
      </p:sp>
      <p:sp>
        <p:nvSpPr>
          <p:cNvPr id="5" name="Footer Placeholder 4">
            <a:extLst>
              <a:ext uri="{FF2B5EF4-FFF2-40B4-BE49-F238E27FC236}">
                <a16:creationId xmlns:a16="http://schemas.microsoft.com/office/drawing/2014/main" id="{B548A592-3438-EC4B-A40C-105B61D3813B}"/>
              </a:ext>
            </a:extLst>
          </p:cNvPr>
          <p:cNvSpPr>
            <a:spLocks noGrp="1"/>
          </p:cNvSpPr>
          <p:nvPr>
            <p:ph type="ftr" sz="quarter" idx="11"/>
          </p:nvPr>
        </p:nvSpPr>
        <p:spPr/>
        <p:txBody>
          <a:bodyPr/>
          <a:lstStyle>
            <a:lvl1pPr>
              <a:defRPr/>
            </a:lvl1pPr>
          </a:lstStyle>
          <a:p>
            <a:pPr>
              <a:defRPr/>
            </a:pPr>
            <a:endParaRPr lang="es-ES_tradnl"/>
          </a:p>
        </p:txBody>
      </p:sp>
      <p:sp>
        <p:nvSpPr>
          <p:cNvPr id="6" name="Slide Number Placeholder 5">
            <a:extLst>
              <a:ext uri="{FF2B5EF4-FFF2-40B4-BE49-F238E27FC236}">
                <a16:creationId xmlns:a16="http://schemas.microsoft.com/office/drawing/2014/main" id="{9EA3C5AB-AF48-1F49-AE51-D5EA9386FB33}"/>
              </a:ext>
            </a:extLst>
          </p:cNvPr>
          <p:cNvSpPr>
            <a:spLocks noGrp="1"/>
          </p:cNvSpPr>
          <p:nvPr>
            <p:ph type="sldNum" sz="quarter" idx="12"/>
          </p:nvPr>
        </p:nvSpPr>
        <p:spPr/>
        <p:txBody>
          <a:bodyPr/>
          <a:lstStyle>
            <a:lvl1pPr>
              <a:defRPr/>
            </a:lvl1pPr>
          </a:lstStyle>
          <a:p>
            <a:pPr>
              <a:defRPr/>
            </a:pPr>
            <a:fld id="{4E2A1DA4-D45D-DB48-B8D3-6DCFFE348BCD}" type="slidenum">
              <a:rPr lang="es-ES_tradnl"/>
              <a:pPr>
                <a:defRPr/>
              </a:pPr>
              <a:t>‹#›</a:t>
            </a:fld>
            <a:endParaRPr lang="es-ES_tradnl"/>
          </a:p>
        </p:txBody>
      </p:sp>
    </p:spTree>
    <p:extLst>
      <p:ext uri="{BB962C8B-B14F-4D97-AF65-F5344CB8AC3E}">
        <p14:creationId xmlns:p14="http://schemas.microsoft.com/office/powerpoint/2010/main" val="1553104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a:noFill/>
          <a:ln>
            <a:noFill/>
          </a:ln>
        </p:spPr>
        <p:txBody>
          <a:bodyPr lIns="91425" tIns="91425" rIns="91425" bIns="91425" anchor="b"/>
          <a:lstStyle>
            <a:lvl1pPr algn="l" rtl="0">
              <a:spcBef>
                <a:spcPts val="0"/>
              </a:spcBef>
              <a:buSzPct val="100000"/>
              <a:buFont typeface="Arial"/>
              <a:buNone/>
              <a:defRPr sz="2700" b="1">
                <a:solidFill>
                  <a:schemeClr val="dk1"/>
                </a:solidFill>
                <a:latin typeface="Arial"/>
                <a:ea typeface="Arial"/>
                <a:cs typeface="Arial"/>
                <a:sym typeface="Arial"/>
              </a:defRPr>
            </a:lvl1pPr>
            <a:lvl2pPr algn="l" rtl="0">
              <a:spcBef>
                <a:spcPts val="0"/>
              </a:spcBef>
              <a:buSzPct val="100000"/>
              <a:buFont typeface="Arial"/>
              <a:buNone/>
              <a:defRPr sz="2700" b="1">
                <a:solidFill>
                  <a:schemeClr val="dk1"/>
                </a:solidFill>
                <a:latin typeface="Arial"/>
                <a:ea typeface="Arial"/>
                <a:cs typeface="Arial"/>
                <a:sym typeface="Arial"/>
              </a:defRPr>
            </a:lvl2pPr>
            <a:lvl3pPr algn="l" rtl="0">
              <a:spcBef>
                <a:spcPts val="0"/>
              </a:spcBef>
              <a:buSzPct val="100000"/>
              <a:buFont typeface="Arial"/>
              <a:buNone/>
              <a:defRPr sz="2700" b="1">
                <a:solidFill>
                  <a:schemeClr val="dk1"/>
                </a:solidFill>
                <a:latin typeface="Arial"/>
                <a:ea typeface="Arial"/>
                <a:cs typeface="Arial"/>
                <a:sym typeface="Arial"/>
              </a:defRPr>
            </a:lvl3pPr>
            <a:lvl4pPr algn="l" rtl="0">
              <a:spcBef>
                <a:spcPts val="0"/>
              </a:spcBef>
              <a:buSzPct val="100000"/>
              <a:buFont typeface="Arial"/>
              <a:buNone/>
              <a:defRPr sz="2700" b="1">
                <a:solidFill>
                  <a:schemeClr val="dk1"/>
                </a:solidFill>
                <a:latin typeface="Arial"/>
                <a:ea typeface="Arial"/>
                <a:cs typeface="Arial"/>
                <a:sym typeface="Arial"/>
              </a:defRPr>
            </a:lvl4pPr>
            <a:lvl5pPr algn="l" rtl="0">
              <a:spcBef>
                <a:spcPts val="0"/>
              </a:spcBef>
              <a:buSzPct val="100000"/>
              <a:buFont typeface="Arial"/>
              <a:buNone/>
              <a:defRPr sz="2700" b="1">
                <a:solidFill>
                  <a:schemeClr val="dk1"/>
                </a:solidFill>
                <a:latin typeface="Arial"/>
                <a:ea typeface="Arial"/>
                <a:cs typeface="Arial"/>
                <a:sym typeface="Arial"/>
              </a:defRPr>
            </a:lvl5pPr>
            <a:lvl6pPr algn="l" rtl="0">
              <a:spcBef>
                <a:spcPts val="0"/>
              </a:spcBef>
              <a:buSzPct val="100000"/>
              <a:buFont typeface="Arial"/>
              <a:buNone/>
              <a:defRPr sz="2700" b="1">
                <a:solidFill>
                  <a:schemeClr val="dk1"/>
                </a:solidFill>
                <a:latin typeface="Arial"/>
                <a:ea typeface="Arial"/>
                <a:cs typeface="Arial"/>
                <a:sym typeface="Arial"/>
              </a:defRPr>
            </a:lvl6pPr>
            <a:lvl7pPr algn="l" rtl="0">
              <a:spcBef>
                <a:spcPts val="0"/>
              </a:spcBef>
              <a:buSzPct val="100000"/>
              <a:buFont typeface="Arial"/>
              <a:buNone/>
              <a:defRPr sz="2700" b="1">
                <a:solidFill>
                  <a:schemeClr val="dk1"/>
                </a:solidFill>
                <a:latin typeface="Arial"/>
                <a:ea typeface="Arial"/>
                <a:cs typeface="Arial"/>
                <a:sym typeface="Arial"/>
              </a:defRPr>
            </a:lvl7pPr>
            <a:lvl8pPr algn="l" rtl="0">
              <a:spcBef>
                <a:spcPts val="0"/>
              </a:spcBef>
              <a:buSzPct val="100000"/>
              <a:buFont typeface="Arial"/>
              <a:buNone/>
              <a:defRPr sz="2700" b="1">
                <a:solidFill>
                  <a:schemeClr val="dk1"/>
                </a:solidFill>
                <a:latin typeface="Arial"/>
                <a:ea typeface="Arial"/>
                <a:cs typeface="Arial"/>
                <a:sym typeface="Arial"/>
              </a:defRPr>
            </a:lvl8pPr>
            <a:lvl9pPr algn="l" rtl="0">
              <a:spcBef>
                <a:spcPts val="0"/>
              </a:spcBef>
              <a:buSzPct val="100000"/>
              <a:buFont typeface="Arial"/>
              <a:buNone/>
              <a:defRPr sz="27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200150"/>
            <a:ext cx="8229600" cy="3725681"/>
          </a:xfrm>
          <a:prstGeom prst="rect">
            <a:avLst/>
          </a:prstGeom>
          <a:noFill/>
          <a:ln>
            <a:noFill/>
          </a:ln>
        </p:spPr>
        <p:txBody>
          <a:bodyPr lIns="91425" tIns="91425" rIns="91425" bIns="91425"/>
          <a:lstStyle>
            <a:lvl1pPr rtl="0">
              <a:defRPr/>
            </a:lvl1pPr>
            <a:lvl2pPr marL="557213" indent="-214313" rtl="0">
              <a:defRPr/>
            </a:lvl2pPr>
            <a:lvl3pPr marL="857250" indent="-171450" rtl="0">
              <a:defRPr/>
            </a:lvl3pPr>
            <a:lvl4pPr marL="1200150" indent="-171450" rtl="0">
              <a:defRPr/>
            </a:lvl4pPr>
            <a:lvl5pPr rtl="0">
              <a:defRPr sz="1350"/>
            </a:lvl5pPr>
            <a:lvl6pPr rtl="0">
              <a:defRPr sz="1350"/>
            </a:lvl6pPr>
            <a:lvl7pPr rtl="0">
              <a:defRPr sz="1350"/>
            </a:lvl7pPr>
            <a:lvl8pPr rtl="0">
              <a:defRPr sz="1350"/>
            </a:lvl8pPr>
            <a:lvl9pPr rtl="0">
              <a:defRPr sz="1350"/>
            </a:lvl9pPr>
          </a:lstStyle>
          <a:p>
            <a:endParaRPr/>
          </a:p>
        </p:txBody>
      </p:sp>
    </p:spTree>
    <p:extLst>
      <p:ext uri="{BB962C8B-B14F-4D97-AF65-F5344CB8AC3E}">
        <p14:creationId xmlns:p14="http://schemas.microsoft.com/office/powerpoint/2010/main" val="3796334082"/>
      </p:ext>
    </p:extLst>
  </p:cSld>
  <p:clrMapOvr>
    <a:masterClrMapping/>
  </p:clrMapOvr>
  <p:transition spd="slow">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39" name="Shape 39"/>
          <p:cNvSpPr>
            <a:spLocks noGrp="1"/>
          </p:cNvSpPr>
          <p:nvPr>
            <p:ph type="pic" idx="2"/>
          </p:nvPr>
        </p:nvSpPr>
        <p:spPr>
          <a:xfrm>
            <a:off x="3887391" y="740570"/>
            <a:ext cx="4629150" cy="3655219"/>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lstStyle>
            <a:lvl1pPr marL="342900" marR="0" lvl="0" indent="-323850" algn="l" rtl="0">
              <a:lnSpc>
                <a:spcPct val="90000"/>
              </a:lnSpc>
              <a:spcBef>
                <a:spcPts val="75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90000"/>
              </a:lnSpc>
              <a:spcBef>
                <a:spcPts val="375"/>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628650" y="273843"/>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8650" y="273843"/>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lstStyle>
            <a:lvl1pPr marL="342900" marR="0" lvl="0" indent="-171450" algn="l"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700" marR="0" lvl="2" indent="-17145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371600" marR="0" lvl="3"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500" marR="0" lvl="4"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400" marR="0" lvl="5"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300" marR="0" lvl="6"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200" marR="0" lvl="7"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100" marR="0" lvl="8"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7.xml"/><Relationship Id="rId4"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3"/>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628650" y="1369219"/>
            <a:ext cx="7886700" cy="326350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sz="10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28650" y="273843"/>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1"/>
          </p:nvPr>
        </p:nvSpPr>
        <p:spPr>
          <a:xfrm>
            <a:off x="628650" y="1369219"/>
            <a:ext cx="7886700" cy="326350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9" r:id="rId2"/>
    <p:sldLayoutId id="2147483675" r:id="rId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90"/>
        <p:cNvGrpSpPr/>
        <p:nvPr/>
      </p:nvGrpSpPr>
      <p:grpSpPr>
        <a:xfrm>
          <a:off x="0" y="0"/>
          <a:ext cx="0" cy="0"/>
          <a:chOff x="0" y="0"/>
          <a:chExt cx="0" cy="0"/>
        </a:xfrm>
      </p:grpSpPr>
      <p:cxnSp>
        <p:nvCxnSpPr>
          <p:cNvPr id="91" name="Shape 91"/>
          <p:cNvCxnSpPr/>
          <p:nvPr/>
        </p:nvCxnSpPr>
        <p:spPr>
          <a:xfrm>
            <a:off x="0" y="484584"/>
            <a:ext cx="9144000" cy="0"/>
          </a:xfrm>
          <a:prstGeom prst="straightConnector1">
            <a:avLst/>
          </a:prstGeom>
          <a:noFill/>
          <a:ln w="38100" cap="flat" cmpd="sng">
            <a:solidFill>
              <a:srgbClr val="9BBB59"/>
            </a:solidFill>
            <a:prstDash val="solid"/>
            <a:miter lim="800000"/>
            <a:headEnd type="none" w="med" len="med"/>
            <a:tailEnd type="none" w="med" len="med"/>
          </a:ln>
          <a:effectLst>
            <a:outerShdw blurRad="63500" dist="23000" dir="5400000">
              <a:srgbClr val="000000">
                <a:alpha val="34901"/>
              </a:srgbClr>
            </a:outerShdw>
          </a:effectLst>
        </p:spPr>
      </p:cxnSp>
      <p:pic>
        <p:nvPicPr>
          <p:cNvPr id="92" name="Shape 92" descr="https://sites.google.com/a/uoc.edu/ritmos/_/rsrc/1434184898263/project-definition/banner2.1.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0" cy="607219"/>
          </a:xfrm>
          <a:prstGeom prst="rect">
            <a:avLst/>
          </a:prstGeom>
          <a:noFill/>
          <a:ln>
            <a:noFill/>
          </a:ln>
        </p:spPr>
      </p:pic>
      <p:sp>
        <p:nvSpPr>
          <p:cNvPr id="93" name="Shape 93"/>
          <p:cNvSpPr txBox="1"/>
          <p:nvPr/>
        </p:nvSpPr>
        <p:spPr>
          <a:xfrm>
            <a:off x="3505200" y="4858940"/>
            <a:ext cx="2133600" cy="204788"/>
          </a:xfrm>
          <a:prstGeom prst="rect">
            <a:avLst/>
          </a:prstGeom>
          <a:noFill/>
          <a:ln>
            <a:noFill/>
          </a:ln>
        </p:spPr>
        <p:txBody>
          <a:bodyPr spcFirstLastPara="1" wrap="square" lIns="68569" tIns="34275" rIns="68569" bIns="34275" anchor="t" anchorCtr="0">
            <a:noAutofit/>
          </a:bodyPr>
          <a:lstStyle/>
          <a:p>
            <a:pPr marL="0" marR="0" lvl="0" indent="0" algn="ctr" rtl="0">
              <a:lnSpc>
                <a:spcPct val="100000"/>
              </a:lnSpc>
              <a:spcBef>
                <a:spcPts val="0"/>
              </a:spcBef>
              <a:spcAft>
                <a:spcPts val="0"/>
              </a:spcAft>
              <a:buClr>
                <a:srgbClr val="717171"/>
              </a:buClr>
              <a:buSzPts val="900"/>
              <a:buFont typeface="Calibri"/>
              <a:buNone/>
            </a:pPr>
            <a:fld id="{00000000-1234-1234-1234-123412341234}" type="slidenum">
              <a:rPr lang="en-US" sz="675" b="0" i="0" u="none">
                <a:solidFill>
                  <a:srgbClr val="717171"/>
                </a:solidFill>
                <a:latin typeface="Calibri"/>
                <a:ea typeface="Calibri"/>
                <a:cs typeface="Calibri"/>
                <a:sym typeface="Calibri"/>
              </a:rPr>
              <a:pPr marL="0" marR="0" lvl="0" indent="0" algn="ctr" rtl="0">
                <a:lnSpc>
                  <a:spcPct val="100000"/>
                </a:lnSpc>
                <a:spcBef>
                  <a:spcPts val="0"/>
                </a:spcBef>
                <a:spcAft>
                  <a:spcPts val="0"/>
                </a:spcAft>
                <a:buClr>
                  <a:srgbClr val="717171"/>
                </a:buClr>
                <a:buSzPts val="900"/>
                <a:buFont typeface="Calibri"/>
                <a:buNone/>
              </a:pPr>
              <a:t>‹#›</a:t>
            </a:fld>
            <a:endParaRPr sz="1050"/>
          </a:p>
        </p:txBody>
      </p:sp>
      <p:sp>
        <p:nvSpPr>
          <p:cNvPr id="94" name="Shape 9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sz="10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sz="10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35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sz="10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381250" y="937117"/>
            <a:ext cx="6809700" cy="435600"/>
          </a:xfrm>
          <a:prstGeom prst="rect">
            <a:avLst/>
          </a:prstGeom>
          <a:noFill/>
          <a:ln>
            <a:noFill/>
          </a:ln>
        </p:spPr>
        <p:txBody>
          <a:bodyPr spcFirstLastPara="1" wrap="square" lIns="91425" tIns="91425" rIns="91425" bIns="91425" anchor="ctr" anchorCtr="0"/>
          <a:lstStyle>
            <a:lvl1pPr lvl="0">
              <a:spcBef>
                <a:spcPts val="0"/>
              </a:spcBef>
              <a:spcAft>
                <a:spcPts val="0"/>
              </a:spcAft>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latin typeface="Lora"/>
                <a:ea typeface="Lora"/>
                <a:cs typeface="Lora"/>
                <a:sym typeface="Lora"/>
              </a:defRPr>
            </a:lvl2pPr>
            <a:lvl3pPr lvl="2">
              <a:spcBef>
                <a:spcPts val="0"/>
              </a:spcBef>
              <a:spcAft>
                <a:spcPts val="0"/>
              </a:spcAft>
              <a:buSzPts val="2000"/>
              <a:buFont typeface="Lora"/>
              <a:buNone/>
              <a:defRPr sz="2000" b="1">
                <a:latin typeface="Lora"/>
                <a:ea typeface="Lora"/>
                <a:cs typeface="Lora"/>
                <a:sym typeface="Lora"/>
              </a:defRPr>
            </a:lvl3pPr>
            <a:lvl4pPr lvl="3">
              <a:spcBef>
                <a:spcPts val="0"/>
              </a:spcBef>
              <a:spcAft>
                <a:spcPts val="0"/>
              </a:spcAft>
              <a:buSzPts val="2000"/>
              <a:buFont typeface="Lora"/>
              <a:buNone/>
              <a:defRPr sz="2000" b="1">
                <a:latin typeface="Lora"/>
                <a:ea typeface="Lora"/>
                <a:cs typeface="Lora"/>
                <a:sym typeface="Lora"/>
              </a:defRPr>
            </a:lvl4pPr>
            <a:lvl5pPr lvl="4">
              <a:spcBef>
                <a:spcPts val="0"/>
              </a:spcBef>
              <a:spcAft>
                <a:spcPts val="0"/>
              </a:spcAft>
              <a:buSzPts val="2000"/>
              <a:buFont typeface="Lora"/>
              <a:buNone/>
              <a:defRPr sz="2000" b="1">
                <a:latin typeface="Lora"/>
                <a:ea typeface="Lora"/>
                <a:cs typeface="Lora"/>
                <a:sym typeface="Lora"/>
              </a:defRPr>
            </a:lvl5pPr>
            <a:lvl6pPr lvl="5">
              <a:spcBef>
                <a:spcPts val="0"/>
              </a:spcBef>
              <a:spcAft>
                <a:spcPts val="0"/>
              </a:spcAft>
              <a:buSzPts val="2000"/>
              <a:buFont typeface="Lora"/>
              <a:buNone/>
              <a:defRPr sz="2000" b="1">
                <a:latin typeface="Lora"/>
                <a:ea typeface="Lora"/>
                <a:cs typeface="Lora"/>
                <a:sym typeface="Lora"/>
              </a:defRPr>
            </a:lvl6pPr>
            <a:lvl7pPr lvl="6">
              <a:spcBef>
                <a:spcPts val="0"/>
              </a:spcBef>
              <a:spcAft>
                <a:spcPts val="0"/>
              </a:spcAft>
              <a:buSzPts val="2000"/>
              <a:buFont typeface="Lora"/>
              <a:buNone/>
              <a:defRPr sz="2000" b="1">
                <a:latin typeface="Lora"/>
                <a:ea typeface="Lora"/>
                <a:cs typeface="Lora"/>
                <a:sym typeface="Lora"/>
              </a:defRPr>
            </a:lvl7pPr>
            <a:lvl8pPr lvl="7">
              <a:spcBef>
                <a:spcPts val="0"/>
              </a:spcBef>
              <a:spcAft>
                <a:spcPts val="0"/>
              </a:spcAft>
              <a:buSzPts val="2000"/>
              <a:buFont typeface="Lora"/>
              <a:buNone/>
              <a:defRPr sz="2000" b="1">
                <a:latin typeface="Lora"/>
                <a:ea typeface="Lora"/>
                <a:cs typeface="Lora"/>
                <a:sym typeface="Lora"/>
              </a:defRPr>
            </a:lvl8pPr>
            <a:lvl9pPr lvl="8">
              <a:spcBef>
                <a:spcPts val="0"/>
              </a:spcBef>
              <a:spcAft>
                <a:spcPts val="0"/>
              </a:spcAft>
              <a:buSzPts val="2000"/>
              <a:buFont typeface="Lora"/>
              <a:buNone/>
              <a:defRPr sz="2000" b="1">
                <a:latin typeface="Lora"/>
                <a:ea typeface="Lora"/>
                <a:cs typeface="Lora"/>
                <a:sym typeface="Lor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0396025"/>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2230C2-E914-AC45-AB9B-87B3B29034AB}"/>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E693575-6210-6D4C-A9A0-2A9430ABF585}"/>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E92F3CE-4EC6-5E41-B790-296B45A75C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83C01BD7-B855-8D44-97A2-C0E1E55210B1}" type="datetimeFigureOut">
              <a:rPr lang="es-ES_tradnl"/>
              <a:pPr>
                <a:defRPr/>
              </a:pPr>
              <a:t>21/9/18</a:t>
            </a:fld>
            <a:endParaRPr lang="es-ES_tradnl"/>
          </a:p>
        </p:txBody>
      </p:sp>
      <p:sp>
        <p:nvSpPr>
          <p:cNvPr id="5" name="Footer Placeholder 4">
            <a:extLst>
              <a:ext uri="{FF2B5EF4-FFF2-40B4-BE49-F238E27FC236}">
                <a16:creationId xmlns:a16="http://schemas.microsoft.com/office/drawing/2014/main" id="{D63713B4-B2B3-F146-AB1C-0B08E571887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s-ES_tradnl"/>
          </a:p>
        </p:txBody>
      </p:sp>
      <p:sp>
        <p:nvSpPr>
          <p:cNvPr id="6" name="Slide Number Placeholder 5">
            <a:extLst>
              <a:ext uri="{FF2B5EF4-FFF2-40B4-BE49-F238E27FC236}">
                <a16:creationId xmlns:a16="http://schemas.microsoft.com/office/drawing/2014/main" id="{2209778D-789F-314C-8C2D-1E511087D72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1245C7A-A79B-8240-AD1D-A651EF3811A7}" type="slidenum">
              <a:rPr lang="es-ES_tradnl"/>
              <a:pPr>
                <a:defRPr/>
              </a:pPr>
              <a:t>‹#›</a:t>
            </a:fld>
            <a:endParaRPr lang="es-ES_tradnl"/>
          </a:p>
        </p:txBody>
      </p:sp>
    </p:spTree>
    <p:extLst>
      <p:ext uri="{BB962C8B-B14F-4D97-AF65-F5344CB8AC3E}">
        <p14:creationId xmlns:p14="http://schemas.microsoft.com/office/powerpoint/2010/main" val="1629530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5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5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5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5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Shape 132"/>
          <p:cNvSpPr txBox="1"/>
          <p:nvPr/>
        </p:nvSpPr>
        <p:spPr>
          <a:xfrm>
            <a:off x="1485900" y="0"/>
            <a:ext cx="6115050" cy="742950"/>
          </a:xfrm>
          <a:prstGeom prst="rect">
            <a:avLst/>
          </a:prstGeom>
          <a:noFill/>
          <a:ln>
            <a:noFill/>
          </a:ln>
        </p:spPr>
        <p:txBody>
          <a:bodyPr spcFirstLastPara="1" wrap="square" lIns="68569" tIns="34275" rIns="68569" bIns="34275" anchor="t" anchorCtr="0">
            <a:noAutofit/>
          </a:bodyPr>
          <a:lstStyle/>
          <a:p>
            <a:pPr algn="ctr">
              <a:buSzPts val="3600"/>
            </a:pPr>
            <a:r>
              <a:rPr lang="en-US" sz="3200" b="1" dirty="0" err="1">
                <a:latin typeface="Lora" panose="02000503000000020004" pitchFamily="2" charset="77"/>
                <a:ea typeface="Calibri"/>
                <a:cs typeface="Calibri"/>
                <a:sym typeface="Calibri"/>
              </a:rPr>
              <a:t>cmcd.sph.umich.edu</a:t>
            </a:r>
            <a:endParaRPr sz="1200" dirty="0">
              <a:latin typeface="Lora" panose="02000503000000020004" pitchFamily="2" charset="77"/>
            </a:endParaRPr>
          </a:p>
        </p:txBody>
      </p:sp>
      <p:pic>
        <p:nvPicPr>
          <p:cNvPr id="3" name="Picture 2">
            <a:extLst>
              <a:ext uri="{FF2B5EF4-FFF2-40B4-BE49-F238E27FC236}">
                <a16:creationId xmlns:a16="http://schemas.microsoft.com/office/drawing/2014/main" id="{2446AEE3-511B-8E4F-809E-593BD96378BE}"/>
              </a:ext>
            </a:extLst>
          </p:cNvPr>
          <p:cNvPicPr>
            <a:picLocks noChangeAspect="1"/>
          </p:cNvPicPr>
          <p:nvPr/>
        </p:nvPicPr>
        <p:blipFill>
          <a:blip r:embed="rId3"/>
          <a:stretch>
            <a:fillRect/>
          </a:stretch>
        </p:blipFill>
        <p:spPr>
          <a:xfrm>
            <a:off x="0" y="647777"/>
            <a:ext cx="9144000" cy="4470117"/>
          </a:xfrm>
          <a:prstGeom prst="rect">
            <a:avLst/>
          </a:prstGeom>
        </p:spPr>
      </p:pic>
      <p:sp>
        <p:nvSpPr>
          <p:cNvPr id="4" name="Google Shape;103;p14">
            <a:extLst>
              <a:ext uri="{FF2B5EF4-FFF2-40B4-BE49-F238E27FC236}">
                <a16:creationId xmlns:a16="http://schemas.microsoft.com/office/drawing/2014/main" id="{97654669-0AE0-9A4B-B42E-F2938739A1C6}"/>
              </a:ext>
            </a:extLst>
          </p:cNvPr>
          <p:cNvSpPr txBox="1">
            <a:spLocks/>
          </p:cNvSpPr>
          <p:nvPr/>
        </p:nvSpPr>
        <p:spPr>
          <a:xfrm>
            <a:off x="0" y="1390728"/>
            <a:ext cx="9143999" cy="3706836"/>
          </a:xfrm>
          <a:prstGeom prst="rect">
            <a:avLst/>
          </a:prstGeom>
          <a:solidFill>
            <a:srgbClr val="E5C6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endParaRPr lang="es-ES_tradnl" sz="3200" dirty="0"/>
          </a:p>
          <a:p>
            <a:pPr algn="ctr"/>
            <a:r>
              <a:rPr lang="es-ES_tradnl" sz="3200" dirty="0"/>
              <a:t>Formación en competencias en el </a:t>
            </a:r>
          </a:p>
          <a:p>
            <a:pPr algn="ctr"/>
            <a:r>
              <a:rPr lang="es-ES_tradnl" sz="3200" dirty="0"/>
              <a:t>idioma </a:t>
            </a:r>
            <a:r>
              <a:rPr lang="es-ES_tradnl" sz="3200"/>
              <a:t>inglés:</a:t>
            </a:r>
          </a:p>
          <a:p>
            <a:pPr algn="ctr"/>
            <a:endParaRPr lang="es-ES_tradnl" sz="3200" dirty="0"/>
          </a:p>
          <a:p>
            <a:pPr algn="ctr"/>
            <a:r>
              <a:rPr lang="es-ES_tradnl" sz="2800" dirty="0"/>
              <a:t>Un proyecto de educación a distancia internacional</a:t>
            </a:r>
          </a:p>
          <a:p>
            <a:pPr algn="ctr"/>
            <a:endParaRPr lang="es-ES_tradnl" sz="3200" dirty="0"/>
          </a:p>
          <a:p>
            <a:pPr algn="ctr"/>
            <a:r>
              <a:rPr lang="es-ES_tradnl" dirty="0"/>
              <a:t>John </a:t>
            </a:r>
            <a:r>
              <a:rPr lang="es-ES_tradnl" dirty="0" err="1"/>
              <a:t>Piette</a:t>
            </a:r>
            <a:r>
              <a:rPr lang="es-ES_tradnl" dirty="0"/>
              <a:t>, PhD</a:t>
            </a:r>
          </a:p>
          <a:p>
            <a:pPr algn="ctr"/>
            <a:r>
              <a:rPr lang="es-ES_tradnl" dirty="0"/>
              <a:t>Universidad de Michigan</a:t>
            </a:r>
          </a:p>
          <a:p>
            <a:pPr algn="ctr"/>
            <a:r>
              <a:rPr lang="es-ES_tradnl" dirty="0"/>
              <a:t>Escuela de Salud Pública</a:t>
            </a:r>
          </a:p>
        </p:txBody>
      </p:sp>
      <p:pic>
        <p:nvPicPr>
          <p:cNvPr id="5" name="Picture 4">
            <a:extLst>
              <a:ext uri="{FF2B5EF4-FFF2-40B4-BE49-F238E27FC236}">
                <a16:creationId xmlns:a16="http://schemas.microsoft.com/office/drawing/2014/main" id="{2737B044-F327-9A47-BA18-7DFC49F4FA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319" y="3983806"/>
            <a:ext cx="1017394" cy="1058672"/>
          </a:xfrm>
          <a:prstGeom prst="rect">
            <a:avLst/>
          </a:prstGeom>
        </p:spPr>
      </p:pic>
      <p:pic>
        <p:nvPicPr>
          <p:cNvPr id="6" name="Picture 5">
            <a:extLst>
              <a:ext uri="{FF2B5EF4-FFF2-40B4-BE49-F238E27FC236}">
                <a16:creationId xmlns:a16="http://schemas.microsoft.com/office/drawing/2014/main" id="{3A2C95D9-66F6-9042-9D82-75901A7C55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835" t="19471" r="27779" b="33757"/>
          <a:stretch/>
        </p:blipFill>
        <p:spPr>
          <a:xfrm>
            <a:off x="7979885" y="4048370"/>
            <a:ext cx="922136" cy="994108"/>
          </a:xfrm>
          <a:prstGeom prst="rect">
            <a:avLst/>
          </a:prstGeom>
        </p:spPr>
      </p:pic>
    </p:spTree>
    <p:extLst>
      <p:ext uri="{BB962C8B-B14F-4D97-AF65-F5344CB8AC3E}">
        <p14:creationId xmlns:p14="http://schemas.microsoft.com/office/powerpoint/2010/main" val="40842990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92" name="Google Shape;92;p13"/>
          <p:cNvSpPr txBox="1"/>
          <p:nvPr/>
        </p:nvSpPr>
        <p:spPr>
          <a:xfrm>
            <a:off x="162049" y="1578150"/>
            <a:ext cx="2929345" cy="2207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s-419" sz="1600" b="1" i="0" u="none" strike="noStrike" kern="0" cap="none" spc="0" normalizeH="0" baseline="0" noProof="0" dirty="0">
                <a:ln>
                  <a:noFill/>
                </a:ln>
                <a:solidFill>
                  <a:srgbClr val="000000"/>
                </a:solidFill>
                <a:effectLst/>
                <a:highlight>
                  <a:srgbClr val="FFCD00"/>
                </a:highlight>
                <a:uLnTx/>
                <a:uFillTx/>
                <a:latin typeface="Lora" panose="02000503000000020004" pitchFamily="2" charset="77"/>
                <a:ea typeface="Quattrocento Sans"/>
                <a:cs typeface="Quattrocento Sans"/>
                <a:sym typeface="Quattrocento Sans"/>
              </a:rPr>
              <a:t>Estudiantes de inglés mejoran su confianza y sus habilidades</a:t>
            </a:r>
            <a:endParaRPr kumimoji="0" lang="es-419" sz="1600" b="0" i="0" u="none" strike="noStrike" kern="0" cap="none" spc="0" normalizeH="0" baseline="0" noProof="0" dirty="0">
              <a:ln>
                <a:noFill/>
              </a:ln>
              <a:solidFill>
                <a:srgbClr val="000000"/>
              </a:solidFill>
              <a:effectLst/>
              <a:highlight>
                <a:srgbClr val="FFCD00"/>
              </a:highlight>
              <a:uLnTx/>
              <a:uFillTx/>
              <a:latin typeface="Lora" panose="02000503000000020004" pitchFamily="2" charset="77"/>
              <a:ea typeface="Quattrocento Sans"/>
              <a:cs typeface="Quattrocento Sans"/>
              <a:sym typeface="Quattrocento Sans"/>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lang="es-419" sz="12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p:txBody>
      </p:sp>
      <p:sp>
        <p:nvSpPr>
          <p:cNvPr id="93" name="Google Shape;93;p13"/>
          <p:cNvSpPr txBox="1"/>
          <p:nvPr/>
        </p:nvSpPr>
        <p:spPr>
          <a:xfrm>
            <a:off x="3069772" y="1578150"/>
            <a:ext cx="2710543" cy="2207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s-419" sz="1600" b="1" i="0" u="none" strike="noStrike" kern="0" cap="none" spc="0" normalizeH="0" baseline="0" noProof="0" dirty="0">
                <a:ln>
                  <a:noFill/>
                </a:ln>
                <a:solidFill>
                  <a:srgbClr val="000000"/>
                </a:solidFill>
                <a:effectLst/>
                <a:highlight>
                  <a:srgbClr val="FFCD00"/>
                </a:highlight>
                <a:uLnTx/>
                <a:uFillTx/>
                <a:latin typeface="Lora" panose="02000503000000020004" pitchFamily="2" charset="77"/>
                <a:ea typeface="Quattrocento Sans"/>
                <a:cs typeface="Quattrocento Sans"/>
                <a:sym typeface="Quattrocento Sans"/>
              </a:rPr>
              <a:t>Voluntarios tienen la oportunidad de hacer un cambio real</a:t>
            </a:r>
            <a:endParaRPr kumimoji="0" lang="es-419" sz="1600" b="0" i="0" u="none" strike="noStrike" kern="0" cap="none" spc="0" normalizeH="0" baseline="0" noProof="0" dirty="0">
              <a:ln>
                <a:noFill/>
              </a:ln>
              <a:solidFill>
                <a:srgbClr val="000000"/>
              </a:solidFill>
              <a:effectLst/>
              <a:highlight>
                <a:srgbClr val="FFCD00"/>
              </a:highlight>
              <a:uLnTx/>
              <a:uFillTx/>
              <a:latin typeface="Lora" panose="02000503000000020004" pitchFamily="2" charset="77"/>
              <a:ea typeface="Quattrocento Sans"/>
              <a:cs typeface="Quattrocento Sans"/>
              <a:sym typeface="Quattrocento Sans"/>
            </a:endParaRPr>
          </a:p>
        </p:txBody>
      </p:sp>
      <p:sp>
        <p:nvSpPr>
          <p:cNvPr id="95" name="Google Shape;95;p1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419" sz="1000" b="0" i="0" u="none" strike="noStrike" kern="0" cap="none" spc="0" normalizeH="0" baseline="0" noProof="0" smtClean="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s-419" sz="1000" b="0" i="0" u="none" strike="noStrike" kern="0" cap="none" spc="0" normalizeH="0" baseline="0" noProof="0" dirty="0">
              <a:ln>
                <a:noFill/>
              </a:ln>
              <a:solidFill>
                <a:srgbClr val="1D1D1B"/>
              </a:solidFill>
              <a:effectLst/>
              <a:uLnTx/>
              <a:uFillTx/>
              <a:latin typeface="Lora"/>
              <a:sym typeface="Lora"/>
            </a:endParaRPr>
          </a:p>
        </p:txBody>
      </p:sp>
      <p:pic>
        <p:nvPicPr>
          <p:cNvPr id="13" name="Picture 12">
            <a:extLst>
              <a:ext uri="{FF2B5EF4-FFF2-40B4-BE49-F238E27FC236}">
                <a16:creationId xmlns:a16="http://schemas.microsoft.com/office/drawing/2014/main" id="{3247CDD2-2DF5-D54A-8584-1F23C7E37C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241931" y="458436"/>
            <a:ext cx="976937" cy="1053187"/>
          </a:xfrm>
          <a:prstGeom prst="rect">
            <a:avLst/>
          </a:prstGeom>
        </p:spPr>
      </p:pic>
      <p:sp>
        <p:nvSpPr>
          <p:cNvPr id="86" name="Google Shape;86;p13"/>
          <p:cNvSpPr txBox="1">
            <a:spLocks noGrp="1"/>
          </p:cNvSpPr>
          <p:nvPr>
            <p:ph type="title"/>
          </p:nvPr>
        </p:nvSpPr>
        <p:spPr>
          <a:xfrm>
            <a:off x="1381249" y="695741"/>
            <a:ext cx="6159982" cy="782325"/>
          </a:xfrm>
          <a:prstGeom prst="rect">
            <a:avLst/>
          </a:prstGeom>
          <a:solidFill>
            <a:srgbClr val="E5C63A"/>
          </a:solidFill>
        </p:spPr>
        <p:txBody>
          <a:bodyPr spcFirstLastPara="1" wrap="square" lIns="91425" tIns="91425" rIns="91425" bIns="91425" anchor="ctr" anchorCtr="0">
            <a:noAutofit/>
          </a:bodyPr>
          <a:lstStyle/>
          <a:p>
            <a:pPr lvl="0"/>
            <a:r>
              <a:rPr lang="es-419" sz="3600" dirty="0"/>
              <a:t>Con SPEAK! todos ganan </a:t>
            </a:r>
          </a:p>
        </p:txBody>
      </p:sp>
      <p:sp>
        <p:nvSpPr>
          <p:cNvPr id="15" name="Google Shape;93;p13">
            <a:extLst>
              <a:ext uri="{FF2B5EF4-FFF2-40B4-BE49-F238E27FC236}">
                <a16:creationId xmlns:a16="http://schemas.microsoft.com/office/drawing/2014/main" id="{8AE2B88D-BA7A-8D4E-8743-872E5E31547E}"/>
              </a:ext>
            </a:extLst>
          </p:cNvPr>
          <p:cNvSpPr txBox="1"/>
          <p:nvPr/>
        </p:nvSpPr>
        <p:spPr>
          <a:xfrm>
            <a:off x="5965519" y="1578150"/>
            <a:ext cx="2710543" cy="2207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s-419" sz="1600" b="1" i="0" u="none" strike="noStrike" kern="0" cap="none" spc="0" normalizeH="0" baseline="0" noProof="0" dirty="0">
                <a:ln>
                  <a:noFill/>
                </a:ln>
                <a:solidFill>
                  <a:srgbClr val="000000"/>
                </a:solidFill>
                <a:effectLst/>
                <a:highlight>
                  <a:srgbClr val="FFCD00"/>
                </a:highlight>
                <a:uLnTx/>
                <a:uFillTx/>
                <a:latin typeface="Lora" panose="02000503000000020004" pitchFamily="2" charset="77"/>
                <a:ea typeface="Quattrocento Sans"/>
                <a:cs typeface="Quattrocento Sans"/>
                <a:sym typeface="Quattrocento Sans"/>
              </a:rPr>
              <a:t>Empleadores tienen un personal más preparado</a:t>
            </a:r>
            <a:endParaRPr kumimoji="0" lang="es-419" sz="1600" b="0" i="0" u="none" strike="noStrike" kern="0" cap="none" spc="0" normalizeH="0" baseline="0" noProof="0" dirty="0">
              <a:ln>
                <a:noFill/>
              </a:ln>
              <a:solidFill>
                <a:srgbClr val="000000"/>
              </a:solidFill>
              <a:effectLst/>
              <a:highlight>
                <a:srgbClr val="FFCD00"/>
              </a:highlight>
              <a:uLnTx/>
              <a:uFillTx/>
              <a:latin typeface="Lora" panose="02000503000000020004" pitchFamily="2" charset="77"/>
              <a:ea typeface="Quattrocento Sans"/>
              <a:cs typeface="Quattrocento Sans"/>
              <a:sym typeface="Quattrocento Sans"/>
            </a:endParaRPr>
          </a:p>
        </p:txBody>
      </p:sp>
      <p:pic>
        <p:nvPicPr>
          <p:cNvPr id="16" name="Picture 15">
            <a:extLst>
              <a:ext uri="{FF2B5EF4-FFF2-40B4-BE49-F238E27FC236}">
                <a16:creationId xmlns:a16="http://schemas.microsoft.com/office/drawing/2014/main" id="{23D750B1-CAE0-5943-8847-EFF0159AEF3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22"/>
          <a:stretch/>
        </p:blipFill>
        <p:spPr bwMode="auto">
          <a:xfrm>
            <a:off x="283027" y="2579915"/>
            <a:ext cx="1648589" cy="254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1E6AA7C-7DE8-EA40-BA3B-5D83F4EDB1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5852" y="2547256"/>
            <a:ext cx="2403478" cy="2563585"/>
          </a:xfrm>
          <a:prstGeom prst="rect">
            <a:avLst/>
          </a:prstGeom>
        </p:spPr>
      </p:pic>
      <p:pic>
        <p:nvPicPr>
          <p:cNvPr id="6" name="Picture 5">
            <a:extLst>
              <a:ext uri="{FF2B5EF4-FFF2-40B4-BE49-F238E27FC236}">
                <a16:creationId xmlns:a16="http://schemas.microsoft.com/office/drawing/2014/main" id="{95514320-E15D-CA40-9B76-62C670EF00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45290" y="2547256"/>
            <a:ext cx="2385885" cy="2596244"/>
          </a:xfrm>
          <a:prstGeom prst="rect">
            <a:avLst/>
          </a:prstGeom>
        </p:spPr>
      </p:pic>
    </p:spTree>
    <p:extLst>
      <p:ext uri="{BB962C8B-B14F-4D97-AF65-F5344CB8AC3E}">
        <p14:creationId xmlns:p14="http://schemas.microsoft.com/office/powerpoint/2010/main" val="23330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76"/>
        <p:cNvGrpSpPr/>
        <p:nvPr/>
      </p:nvGrpSpPr>
      <p:grpSpPr>
        <a:xfrm>
          <a:off x="0" y="0"/>
          <a:ext cx="0" cy="0"/>
          <a:chOff x="0" y="0"/>
          <a:chExt cx="0" cy="0"/>
        </a:xfrm>
      </p:grpSpPr>
      <p:pic>
        <p:nvPicPr>
          <p:cNvPr id="177" name="Shape 177"/>
          <p:cNvPicPr preferRelativeResize="0"/>
          <p:nvPr/>
        </p:nvPicPr>
        <p:blipFill rotWithShape="1">
          <a:blip r:embed="rId3" cstate="screen">
            <a:alphaModFix/>
            <a:extLst>
              <a:ext uri="{28A0092B-C50C-407E-A947-70E740481C1C}">
                <a14:useLocalDpi xmlns:a14="http://schemas.microsoft.com/office/drawing/2010/main"/>
              </a:ext>
            </a:extLst>
          </a:blip>
          <a:srcRect l="-88"/>
          <a:stretch/>
        </p:blipFill>
        <p:spPr>
          <a:xfrm>
            <a:off x="794658" y="29256"/>
            <a:ext cx="7658270" cy="5157788"/>
          </a:xfrm>
          <a:prstGeom prst="rect">
            <a:avLst/>
          </a:prstGeom>
          <a:noFill/>
          <a:ln>
            <a:noFill/>
          </a:ln>
        </p:spPr>
      </p:pic>
      <p:sp>
        <p:nvSpPr>
          <p:cNvPr id="178" name="Shape 178"/>
          <p:cNvSpPr txBox="1"/>
          <p:nvPr/>
        </p:nvSpPr>
        <p:spPr>
          <a:xfrm>
            <a:off x="1181100" y="3658782"/>
            <a:ext cx="4238625" cy="417919"/>
          </a:xfrm>
          <a:prstGeom prst="rect">
            <a:avLst/>
          </a:prstGeom>
          <a:solidFill>
            <a:schemeClr val="lt1"/>
          </a:solidFill>
          <a:ln>
            <a:noFill/>
          </a:ln>
        </p:spPr>
        <p:txBody>
          <a:bodyPr spcFirstLastPara="1" wrap="square" lIns="68569" tIns="34275" rIns="68569" bIns="34275" anchor="t" anchorCtr="0">
            <a:noAutofit/>
          </a:bodyPr>
          <a:lstStyle/>
          <a:p>
            <a:pPr algn="ctr">
              <a:buSzPts val="3200"/>
            </a:pPr>
            <a:r>
              <a:rPr lang="en-US" sz="2400" b="1" dirty="0" err="1">
                <a:latin typeface="Lora" panose="02000503000000020004" pitchFamily="2" charset="77"/>
              </a:rPr>
              <a:t>Trabajo</a:t>
            </a:r>
            <a:r>
              <a:rPr lang="en-US" sz="2400" b="1" dirty="0">
                <a:latin typeface="Lora" panose="02000503000000020004" pitchFamily="2" charset="77"/>
              </a:rPr>
              <a:t> </a:t>
            </a:r>
            <a:r>
              <a:rPr lang="en-US" sz="2400" b="1" dirty="0" err="1">
                <a:latin typeface="Lora" panose="02000503000000020004" pitchFamily="2" charset="77"/>
              </a:rPr>
              <a:t>en</a:t>
            </a:r>
            <a:r>
              <a:rPr lang="en-US" sz="2400" b="1" dirty="0">
                <a:latin typeface="Lora" panose="02000503000000020004" pitchFamily="2" charset="77"/>
              </a:rPr>
              <a:t> </a:t>
            </a:r>
            <a:r>
              <a:rPr lang="en-US" sz="2400" b="1" dirty="0" err="1">
                <a:latin typeface="Lora" panose="02000503000000020004" pitchFamily="2" charset="77"/>
              </a:rPr>
              <a:t>América</a:t>
            </a:r>
            <a:r>
              <a:rPr lang="en-US" sz="2400" b="1" dirty="0">
                <a:latin typeface="Lora" panose="02000503000000020004" pitchFamily="2" charset="77"/>
              </a:rPr>
              <a:t> Latina</a:t>
            </a:r>
            <a:endParaRPr sz="1050" dirty="0">
              <a:latin typeface="Lora" panose="02000503000000020004" pitchFamily="2" charset="77"/>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85234" y="2862262"/>
            <a:ext cx="1894284" cy="2281238"/>
          </a:xfrm>
          <a:prstGeom prst="rect">
            <a:avLst/>
          </a:prstGeom>
          <a:noFill/>
          <a:ln>
            <a:noFill/>
          </a:ln>
        </p:spPr>
      </p:pic>
      <p:pic>
        <p:nvPicPr>
          <p:cNvPr id="184" name="Shape 18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34125" y="-107156"/>
            <a:ext cx="1635919" cy="2153840"/>
          </a:xfrm>
          <a:prstGeom prst="rect">
            <a:avLst/>
          </a:prstGeom>
          <a:noFill/>
          <a:ln>
            <a:noFill/>
          </a:ln>
        </p:spPr>
      </p:pic>
      <p:pic>
        <p:nvPicPr>
          <p:cNvPr id="185" name="Shape 18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33475" y="121444"/>
            <a:ext cx="1758553" cy="2269331"/>
          </a:xfrm>
          <a:prstGeom prst="rect">
            <a:avLst/>
          </a:prstGeom>
          <a:noFill/>
          <a:ln>
            <a:noFill/>
          </a:ln>
        </p:spPr>
      </p:pic>
      <p:pic>
        <p:nvPicPr>
          <p:cNvPr id="186" name="Shape 18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47800" y="2842022"/>
            <a:ext cx="3062288" cy="2301478"/>
          </a:xfrm>
          <a:prstGeom prst="rect">
            <a:avLst/>
          </a:prstGeom>
          <a:noFill/>
          <a:ln>
            <a:noFill/>
          </a:ln>
        </p:spPr>
      </p:pic>
      <p:pic>
        <p:nvPicPr>
          <p:cNvPr id="187" name="Shape 187"/>
          <p:cNvPicPr preferRelativeResize="0"/>
          <p:nvPr/>
        </p:nvPicPr>
        <p:blipFill rotWithShape="1">
          <a:blip r:embed="rId7">
            <a:alphaModFix/>
          </a:blip>
          <a:srcRect/>
          <a:stretch/>
        </p:blipFill>
        <p:spPr>
          <a:xfrm>
            <a:off x="2975372" y="160734"/>
            <a:ext cx="3274219" cy="2190750"/>
          </a:xfrm>
          <a:prstGeom prst="rect">
            <a:avLst/>
          </a:prstGeom>
          <a:noFill/>
          <a:ln>
            <a:noFill/>
          </a:ln>
        </p:spPr>
      </p:pic>
      <p:sp>
        <p:nvSpPr>
          <p:cNvPr id="188" name="Shape 188"/>
          <p:cNvSpPr txBox="1"/>
          <p:nvPr/>
        </p:nvSpPr>
        <p:spPr>
          <a:xfrm>
            <a:off x="452064" y="2425125"/>
            <a:ext cx="7555432" cy="416897"/>
          </a:xfrm>
          <a:prstGeom prst="rect">
            <a:avLst/>
          </a:prstGeom>
          <a:solidFill>
            <a:schemeClr val="lt1"/>
          </a:solidFill>
          <a:ln>
            <a:noFill/>
          </a:ln>
        </p:spPr>
        <p:txBody>
          <a:bodyPr spcFirstLastPara="1" wrap="square" lIns="68569" tIns="34275" rIns="68569" bIns="34275" anchor="t" anchorCtr="0">
            <a:noAutofit/>
          </a:bodyPr>
          <a:lstStyle/>
          <a:p>
            <a:pPr algn="ctr">
              <a:buSzPts val="3200"/>
            </a:pPr>
            <a:r>
              <a:rPr lang="es-ES_tradnl" sz="2000" b="1" dirty="0">
                <a:latin typeface="Lora" panose="02000503000000020004" pitchFamily="2" charset="77"/>
              </a:rPr>
              <a:t>Aprendiendo el inglés aumenta oportunidades económicas</a:t>
            </a:r>
            <a:endParaRPr lang="es-ES_tradnl" sz="900" dirty="0">
              <a:latin typeface="Lora" panose="02000503000000020004" pitchFamily="2" charset="77"/>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6286925E-FA11-DB4A-8633-1AC0FD078E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62"/>
          <a:stretch/>
        </p:blipFill>
        <p:spPr bwMode="auto">
          <a:xfrm>
            <a:off x="0" y="28759"/>
            <a:ext cx="475956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302B261-6BD8-D44E-BDA8-51A5B588AAF2}"/>
              </a:ext>
            </a:extLst>
          </p:cNvPr>
          <p:cNvSpPr/>
          <p:nvPr/>
        </p:nvSpPr>
        <p:spPr>
          <a:xfrm>
            <a:off x="281080" y="2068574"/>
            <a:ext cx="3313509" cy="427435"/>
          </a:xfrm>
          <a:prstGeom prst="rect">
            <a:avLst/>
          </a:prstGeom>
          <a:solidFill>
            <a:srgbClr val="FF0000">
              <a:alpha val="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050" dirty="0"/>
          </a:p>
        </p:txBody>
      </p:sp>
      <p:sp>
        <p:nvSpPr>
          <p:cNvPr id="4" name="Google Shape;125;p17">
            <a:extLst>
              <a:ext uri="{FF2B5EF4-FFF2-40B4-BE49-F238E27FC236}">
                <a16:creationId xmlns:a16="http://schemas.microsoft.com/office/drawing/2014/main" id="{C183B503-82CE-5344-ACF3-54DD2CF6ECC4}"/>
              </a:ext>
            </a:extLst>
          </p:cNvPr>
          <p:cNvSpPr txBox="1">
            <a:spLocks/>
          </p:cNvSpPr>
          <p:nvPr/>
        </p:nvSpPr>
        <p:spPr>
          <a:xfrm>
            <a:off x="4958862" y="28759"/>
            <a:ext cx="4043623" cy="5005578"/>
          </a:xfrm>
          <a:prstGeom prst="rect">
            <a:avLst/>
          </a:prstGeom>
          <a:noFill/>
          <a:ln>
            <a:solidFill>
              <a:srgbClr val="00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76200" indent="0">
              <a:spcAft>
                <a:spcPts val="1800"/>
              </a:spcAft>
              <a:buNone/>
            </a:pPr>
            <a:r>
              <a:rPr lang="es-ES_tradnl" sz="2800" b="1" dirty="0">
                <a:latin typeface="Lora" panose="02000503000000020004" pitchFamily="2" charset="77"/>
              </a:rPr>
              <a:t>40 </a:t>
            </a:r>
            <a:r>
              <a:rPr lang="es-ES_tradnl" sz="2800" b="1" dirty="0" err="1">
                <a:latin typeface="Lora" panose="02000503000000020004" pitchFamily="2" charset="77"/>
              </a:rPr>
              <a:t>millons</a:t>
            </a:r>
            <a:r>
              <a:rPr lang="es-ES_tradnl" sz="2800" b="1" dirty="0">
                <a:latin typeface="Lora" panose="02000503000000020004" pitchFamily="2" charset="77"/>
              </a:rPr>
              <a:t> de personas en los EEUU son de la primera generación</a:t>
            </a:r>
          </a:p>
          <a:p>
            <a:pPr marL="76200" indent="0">
              <a:spcAft>
                <a:spcPts val="1800"/>
              </a:spcAft>
              <a:buNone/>
            </a:pPr>
            <a:r>
              <a:rPr lang="es-ES_tradnl" sz="2800" b="1" dirty="0">
                <a:latin typeface="Lora" panose="02000503000000020004" pitchFamily="2" charset="77"/>
              </a:rPr>
              <a:t>85% de inmigrantes hablan un idioma extranjero en la casa</a:t>
            </a:r>
          </a:p>
          <a:p>
            <a:pPr marL="76200" indent="0">
              <a:spcBef>
                <a:spcPts val="0"/>
              </a:spcBef>
              <a:spcAft>
                <a:spcPts val="1800"/>
              </a:spcAft>
              <a:buNone/>
            </a:pPr>
            <a:r>
              <a:rPr lang="es-ES_tradnl" sz="2800" b="1" dirty="0">
                <a:latin typeface="Lora" panose="02000503000000020004" pitchFamily="2" charset="77"/>
              </a:rPr>
              <a:t>Los hispanoparlantes luchan con inglés oral más que otros grupos</a:t>
            </a:r>
          </a:p>
        </p:txBody>
      </p:sp>
    </p:spTree>
    <p:extLst>
      <p:ext uri="{BB962C8B-B14F-4D97-AF65-F5344CB8AC3E}">
        <p14:creationId xmlns:p14="http://schemas.microsoft.com/office/powerpoint/2010/main" val="226043493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rotWithShape="1">
          <a:blip r:embed="rId3">
            <a:alphaModFix/>
          </a:blip>
          <a:srcRect/>
          <a:stretch/>
        </p:blipFill>
        <p:spPr>
          <a:xfrm>
            <a:off x="1112044" y="22622"/>
            <a:ext cx="6888956" cy="5120878"/>
          </a:xfrm>
          <a:prstGeom prst="rect">
            <a:avLst/>
          </a:prstGeom>
          <a:noFill/>
          <a:ln>
            <a:noFill/>
          </a:ln>
        </p:spPr>
      </p:pic>
      <p:sp>
        <p:nvSpPr>
          <p:cNvPr id="200" name="Shape 200"/>
          <p:cNvSpPr txBox="1"/>
          <p:nvPr/>
        </p:nvSpPr>
        <p:spPr>
          <a:xfrm>
            <a:off x="400692" y="1376206"/>
            <a:ext cx="8311659" cy="1201094"/>
          </a:xfrm>
          <a:prstGeom prst="rect">
            <a:avLst/>
          </a:prstGeom>
          <a:solidFill>
            <a:schemeClr val="lt1"/>
          </a:solidFill>
          <a:ln>
            <a:noFill/>
          </a:ln>
        </p:spPr>
        <p:txBody>
          <a:bodyPr spcFirstLastPara="1" wrap="square" lIns="68569" tIns="34275" rIns="68569" bIns="34275" anchor="t" anchorCtr="0">
            <a:noAutofit/>
          </a:bodyPr>
          <a:lstStyle/>
          <a:p>
            <a:pPr lvl="0">
              <a:buClr>
                <a:schemeClr val="dk1"/>
              </a:buClr>
              <a:buSzPts val="1800"/>
            </a:pPr>
            <a:r>
              <a:rPr lang="es-ES_tradnl" sz="1500" dirty="0">
                <a:solidFill>
                  <a:schemeClr val="dk1"/>
                </a:solidFill>
                <a:latin typeface="Lora" panose="02000503000000020004" pitchFamily="2" charset="77"/>
                <a:ea typeface="Calibri"/>
                <a:cs typeface="Calibri"/>
                <a:sym typeface="Calibri"/>
              </a:rPr>
              <a:t>“El nivel bajo del </a:t>
            </a:r>
            <a:r>
              <a:rPr lang="es-ES_tradnl" sz="1500" dirty="0">
                <a:solidFill>
                  <a:srgbClr val="212121"/>
                </a:solidFill>
                <a:highlight>
                  <a:srgbClr val="FFFFFF"/>
                </a:highlight>
                <a:latin typeface="Lora" panose="02000503000000020004" pitchFamily="2" charset="77"/>
                <a:ea typeface="Calibri"/>
                <a:cs typeface="Calibri"/>
                <a:sym typeface="Calibri"/>
              </a:rPr>
              <a:t>inglés sigue siendo una de las debilidades de competitividad más notables en AL</a:t>
            </a:r>
            <a:r>
              <a:rPr lang="es-ES_tradnl" sz="1500" dirty="0">
                <a:solidFill>
                  <a:schemeClr val="dk1"/>
                </a:solidFill>
                <a:latin typeface="Lora" panose="02000503000000020004" pitchFamily="2" charset="77"/>
                <a:ea typeface="Calibri"/>
                <a:cs typeface="Calibri"/>
                <a:sym typeface="Calibri"/>
              </a:rPr>
              <a:t>,” dice el informe. “Más de la mitad de los países en la región se encuentran en el rango más bajo del dominio. Algunos países se han mejorado</a:t>
            </a:r>
            <a:r>
              <a:rPr lang="es-ES_tradnl" sz="1500" dirty="0">
                <a:solidFill>
                  <a:srgbClr val="212121"/>
                </a:solidFill>
                <a:highlight>
                  <a:srgbClr val="FFFFFF"/>
                </a:highlight>
                <a:latin typeface="Lora" panose="02000503000000020004" pitchFamily="2" charset="77"/>
                <a:ea typeface="Calibri"/>
                <a:cs typeface="Calibri"/>
                <a:sym typeface="Calibri"/>
              </a:rPr>
              <a:t>, pero todavía carecen de una base de personal de habla inglesa competente para una fuerza de trabajo globalizada.</a:t>
            </a:r>
            <a:r>
              <a:rPr lang="es-ES_tradnl" sz="1500" dirty="0">
                <a:solidFill>
                  <a:schemeClr val="dk1"/>
                </a:solidFill>
                <a:latin typeface="Lora" panose="02000503000000020004" pitchFamily="2" charset="77"/>
                <a:ea typeface="Calibri"/>
                <a:cs typeface="Calibri"/>
                <a:sym typeface="Calibri"/>
              </a:rPr>
              <a:t>”</a:t>
            </a:r>
            <a:endParaRPr lang="es-ES_tradnl" sz="1500" dirty="0">
              <a:latin typeface="Lora" panose="02000503000000020004" pitchFamily="2" charset="77"/>
              <a:ea typeface="Calibri"/>
              <a:cs typeface="Calibri"/>
              <a:sym typeface="Calibri"/>
            </a:endParaRPr>
          </a:p>
        </p:txBody>
      </p:sp>
      <p:sp>
        <p:nvSpPr>
          <p:cNvPr id="201" name="Shape 201"/>
          <p:cNvSpPr txBox="1"/>
          <p:nvPr/>
        </p:nvSpPr>
        <p:spPr>
          <a:xfrm>
            <a:off x="400692" y="115594"/>
            <a:ext cx="8568647" cy="1201094"/>
          </a:xfrm>
          <a:prstGeom prst="rect">
            <a:avLst/>
          </a:prstGeom>
          <a:solidFill>
            <a:schemeClr val="lt1"/>
          </a:solidFill>
          <a:ln>
            <a:noFill/>
          </a:ln>
        </p:spPr>
        <p:txBody>
          <a:bodyPr spcFirstLastPara="1" wrap="square" lIns="68569" tIns="34275" rIns="68569" bIns="34275" anchor="t" anchorCtr="0">
            <a:noAutofit/>
          </a:bodyPr>
          <a:lstStyle/>
          <a:p>
            <a:pPr lvl="0">
              <a:buClr>
                <a:schemeClr val="dk1"/>
              </a:buClr>
              <a:buSzPts val="1800"/>
            </a:pPr>
            <a:r>
              <a:rPr lang="es-ES_tradnl" sz="1500" dirty="0">
                <a:solidFill>
                  <a:schemeClr val="dk1"/>
                </a:solidFill>
                <a:latin typeface="Lora" panose="02000503000000020004" pitchFamily="2" charset="77"/>
                <a:ea typeface="Calibri"/>
                <a:cs typeface="Calibri"/>
                <a:sym typeface="Calibri"/>
              </a:rPr>
              <a:t>Con respeto a la competencia en inglés, “AL es la región más retrasada del mundo, con un puntaje promedio de competencia en inglés apenas superando el límite de baja competencia,” dice el informe. Se explica el mal rendimiento por “el deficiente sistema de educación pública en AL, combinado con bajas tasas de matrícula.”</a:t>
            </a:r>
          </a:p>
          <a:p>
            <a:pPr>
              <a:buClr>
                <a:schemeClr val="dk1"/>
              </a:buClr>
              <a:buSzPts val="1800"/>
            </a:pPr>
            <a:endParaRPr lang="es-ES_tradnl" sz="1200" dirty="0"/>
          </a:p>
        </p:txBody>
      </p:sp>
      <p:sp>
        <p:nvSpPr>
          <p:cNvPr id="202" name="Shape 202"/>
          <p:cNvSpPr txBox="1"/>
          <p:nvPr/>
        </p:nvSpPr>
        <p:spPr>
          <a:xfrm>
            <a:off x="400692" y="2699002"/>
            <a:ext cx="8311659" cy="973319"/>
          </a:xfrm>
          <a:prstGeom prst="rect">
            <a:avLst/>
          </a:prstGeom>
          <a:solidFill>
            <a:schemeClr val="lt1"/>
          </a:solidFill>
          <a:ln>
            <a:noFill/>
          </a:ln>
        </p:spPr>
        <p:txBody>
          <a:bodyPr spcFirstLastPara="1" wrap="square" lIns="68569" tIns="34275" rIns="68569" bIns="34275" anchor="t" anchorCtr="0">
            <a:noAutofit/>
          </a:bodyPr>
          <a:lstStyle/>
          <a:p>
            <a:pPr>
              <a:buClr>
                <a:schemeClr val="dk1"/>
              </a:buClr>
              <a:buSzPts val="1800"/>
            </a:pPr>
            <a:r>
              <a:rPr lang="es-ES_tradnl" sz="1500" dirty="0">
                <a:solidFill>
                  <a:schemeClr val="dk1"/>
                </a:solidFill>
                <a:latin typeface="Lora" panose="02000503000000020004" pitchFamily="2" charset="77"/>
                <a:ea typeface="Calibri"/>
                <a:cs typeface="Calibri"/>
                <a:sym typeface="Calibri"/>
              </a:rPr>
              <a:t>“</a:t>
            </a:r>
            <a:r>
              <a:rPr lang="es-ES_tradnl" sz="1500" dirty="0">
                <a:solidFill>
                  <a:srgbClr val="212121"/>
                </a:solidFill>
                <a:highlight>
                  <a:srgbClr val="FFFFFF"/>
                </a:highlight>
                <a:latin typeface="Lora" panose="02000503000000020004" pitchFamily="2" charset="77"/>
                <a:ea typeface="Calibri"/>
                <a:cs typeface="Calibri"/>
                <a:sym typeface="Calibri"/>
              </a:rPr>
              <a:t>Aunque las habilidades en inglés se han reconocido en ciertos campos de trabajo, como la diplomacia y la traducción</a:t>
            </a:r>
            <a:r>
              <a:rPr lang="es-ES_tradnl" sz="1500" dirty="0">
                <a:solidFill>
                  <a:schemeClr val="dk1"/>
                </a:solidFill>
                <a:latin typeface="Lora" panose="02000503000000020004" pitchFamily="2" charset="77"/>
                <a:ea typeface="Calibri"/>
                <a:cs typeface="Calibri"/>
                <a:sym typeface="Calibri"/>
              </a:rPr>
              <a:t>, </a:t>
            </a:r>
            <a:r>
              <a:rPr lang="es-ES_tradnl" sz="1500" dirty="0">
                <a:solidFill>
                  <a:srgbClr val="212121"/>
                </a:solidFill>
                <a:highlight>
                  <a:srgbClr val="FFFFFF"/>
                </a:highlight>
                <a:latin typeface="Lora" panose="02000503000000020004" pitchFamily="2" charset="77"/>
                <a:ea typeface="Calibri"/>
                <a:cs typeface="Calibri"/>
                <a:sym typeface="Calibri"/>
              </a:rPr>
              <a:t>tales habilidades hoy en día son una ventaja implícita en casi cualquier tipo de trabajo en todos los sectores de la economía</a:t>
            </a:r>
            <a:r>
              <a:rPr lang="es-ES_tradnl" sz="1500" dirty="0">
                <a:solidFill>
                  <a:schemeClr val="dk1"/>
                </a:solidFill>
                <a:latin typeface="Lora" panose="02000503000000020004" pitchFamily="2" charset="77"/>
                <a:ea typeface="Calibri"/>
                <a:cs typeface="Calibri"/>
                <a:sym typeface="Calibri"/>
              </a:rPr>
              <a:t>,” según el informe.</a:t>
            </a:r>
            <a:endParaRPr lang="es-ES_tradnl" sz="1200" dirty="0">
              <a:latin typeface="Lora" panose="02000503000000020004" pitchFamily="2" charset="77"/>
            </a:endParaRPr>
          </a:p>
        </p:txBody>
      </p:sp>
      <p:sp>
        <p:nvSpPr>
          <p:cNvPr id="203" name="Shape 203"/>
          <p:cNvSpPr txBox="1"/>
          <p:nvPr/>
        </p:nvSpPr>
        <p:spPr>
          <a:xfrm>
            <a:off x="400693" y="3779596"/>
            <a:ext cx="8311658" cy="1075950"/>
          </a:xfrm>
          <a:prstGeom prst="rect">
            <a:avLst/>
          </a:prstGeom>
          <a:solidFill>
            <a:schemeClr val="lt1"/>
          </a:solidFill>
          <a:ln>
            <a:noFill/>
          </a:ln>
        </p:spPr>
        <p:txBody>
          <a:bodyPr spcFirstLastPara="1" wrap="square" lIns="68569" tIns="34275" rIns="68569" bIns="34275" anchor="t" anchorCtr="0">
            <a:noAutofit/>
          </a:bodyPr>
          <a:lstStyle/>
          <a:p>
            <a:pPr>
              <a:buClr>
                <a:schemeClr val="dk1"/>
              </a:buClr>
              <a:buSzPts val="1800"/>
            </a:pPr>
            <a:r>
              <a:rPr lang="es-ES_tradnl" sz="1500" dirty="0">
                <a:solidFill>
                  <a:schemeClr val="dk1"/>
                </a:solidFill>
                <a:latin typeface="Lora" panose="02000503000000020004" pitchFamily="2" charset="77"/>
                <a:ea typeface="Calibri"/>
                <a:cs typeface="Calibri"/>
                <a:sym typeface="Calibri"/>
              </a:rPr>
              <a:t>“</a:t>
            </a:r>
            <a:r>
              <a:rPr lang="es-ES_tradnl" sz="1500" dirty="0">
                <a:solidFill>
                  <a:srgbClr val="212121"/>
                </a:solidFill>
                <a:highlight>
                  <a:srgbClr val="FFFFFF"/>
                </a:highlight>
                <a:latin typeface="Lora" panose="02000503000000020004" pitchFamily="2" charset="77"/>
                <a:ea typeface="Calibri"/>
                <a:cs typeface="Calibri"/>
                <a:sym typeface="Calibri"/>
              </a:rPr>
              <a:t>En lugar de considerar el inglés como una habilidad extra, agregada al día escolar después de que se dominen las destrezas  básicas</a:t>
            </a:r>
            <a:r>
              <a:rPr lang="es-ES_tradnl" sz="1500" dirty="0">
                <a:solidFill>
                  <a:schemeClr val="dk1"/>
                </a:solidFill>
                <a:latin typeface="Lora" panose="02000503000000020004" pitchFamily="2" charset="77"/>
                <a:ea typeface="Calibri"/>
                <a:cs typeface="Calibri"/>
                <a:sym typeface="Calibri"/>
              </a:rPr>
              <a:t>, </a:t>
            </a:r>
            <a:r>
              <a:rPr lang="es-ES_tradnl" sz="1500" dirty="0">
                <a:solidFill>
                  <a:srgbClr val="212121"/>
                </a:solidFill>
                <a:highlight>
                  <a:srgbClr val="FFFFFF"/>
                </a:highlight>
                <a:latin typeface="Lora" panose="02000503000000020004" pitchFamily="2" charset="77"/>
                <a:ea typeface="Calibri"/>
                <a:cs typeface="Calibri"/>
                <a:sym typeface="Calibri"/>
              </a:rPr>
              <a:t>los planificadores del currículo deberían considerar el rol central del inglés en la determinación de la empleabilidad y el éxito profesional</a:t>
            </a:r>
            <a:r>
              <a:rPr lang="es-ES_tradnl" sz="1500" dirty="0">
                <a:solidFill>
                  <a:schemeClr val="dk1"/>
                </a:solidFill>
                <a:latin typeface="Lora" panose="02000503000000020004" pitchFamily="2" charset="77"/>
                <a:ea typeface="Calibri"/>
                <a:cs typeface="Calibri"/>
                <a:sym typeface="Calibri"/>
              </a:rPr>
              <a:t>,” dice el informe.</a:t>
            </a:r>
            <a:endParaRPr lang="es-ES_tradnl" sz="1200" dirty="0">
              <a:latin typeface="Lora" panose="02000503000000020004" pitchFamily="2" charset="77"/>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500"/>
                                        <p:tgtEl>
                                          <p:spTgt spid="2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500"/>
                                        <p:tgtEl>
                                          <p:spTgt spid="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67EE5-6D3A-EC4B-AF41-DA3DFD699A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8898" y="836210"/>
            <a:ext cx="4642587" cy="224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371EA9F-29CF-054C-92F2-E202667873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96543" y="2721429"/>
            <a:ext cx="3327715" cy="242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ft Arrow 18">
            <a:extLst>
              <a:ext uri="{FF2B5EF4-FFF2-40B4-BE49-F238E27FC236}">
                <a16:creationId xmlns:a16="http://schemas.microsoft.com/office/drawing/2014/main" id="{326D40B8-269F-CA4D-91FB-D41C195BA3E9}"/>
              </a:ext>
            </a:extLst>
          </p:cNvPr>
          <p:cNvSpPr/>
          <p:nvPr/>
        </p:nvSpPr>
        <p:spPr>
          <a:xfrm>
            <a:off x="4872379" y="1175148"/>
            <a:ext cx="2921794" cy="14168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_tradnl" sz="1350" dirty="0">
                <a:latin typeface="Lora" panose="02000503000000020004" pitchFamily="2" charset="77"/>
              </a:rPr>
              <a:t>Pocas oportunidades de hablar. Pocos profesores son hablantes nativos.</a:t>
            </a:r>
          </a:p>
        </p:txBody>
      </p:sp>
      <p:sp>
        <p:nvSpPr>
          <p:cNvPr id="20" name="Right Arrow 19">
            <a:extLst>
              <a:ext uri="{FF2B5EF4-FFF2-40B4-BE49-F238E27FC236}">
                <a16:creationId xmlns:a16="http://schemas.microsoft.com/office/drawing/2014/main" id="{5F404EA3-D98A-CF43-A5FA-246D4A781D31}"/>
              </a:ext>
            </a:extLst>
          </p:cNvPr>
          <p:cNvSpPr/>
          <p:nvPr/>
        </p:nvSpPr>
        <p:spPr>
          <a:xfrm>
            <a:off x="2462726" y="3500778"/>
            <a:ext cx="3188494" cy="1353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_tradnl" sz="1350" dirty="0">
                <a:latin typeface="Lora" panose="02000503000000020004" pitchFamily="2" charset="77"/>
              </a:rPr>
              <a:t>Económicamente prohibitivo para la mayor</a:t>
            </a:r>
            <a:r>
              <a:rPr lang="en-US" sz="1350" dirty="0" err="1">
                <a:latin typeface="Lora" panose="02000503000000020004" pitchFamily="2" charset="77"/>
              </a:rPr>
              <a:t>ía</a:t>
            </a:r>
            <a:r>
              <a:rPr lang="en-US" sz="1350" dirty="0">
                <a:latin typeface="Lora" panose="02000503000000020004" pitchFamily="2" charset="77"/>
              </a:rPr>
              <a:t> de alumnos</a:t>
            </a:r>
            <a:r>
              <a:rPr lang="es-ES_tradnl" sz="1350" dirty="0">
                <a:latin typeface="Lora" panose="02000503000000020004" pitchFamily="2" charset="77"/>
              </a:rPr>
              <a:t>.</a:t>
            </a:r>
          </a:p>
        </p:txBody>
      </p:sp>
      <p:sp>
        <p:nvSpPr>
          <p:cNvPr id="7" name="Shape 212">
            <a:extLst>
              <a:ext uri="{FF2B5EF4-FFF2-40B4-BE49-F238E27FC236}">
                <a16:creationId xmlns:a16="http://schemas.microsoft.com/office/drawing/2014/main" id="{A1DDDCB3-EFE0-B641-9A64-0513E2F97820}"/>
              </a:ext>
            </a:extLst>
          </p:cNvPr>
          <p:cNvSpPr txBox="1"/>
          <p:nvPr/>
        </p:nvSpPr>
        <p:spPr>
          <a:xfrm>
            <a:off x="592536" y="162530"/>
            <a:ext cx="7856369" cy="1416825"/>
          </a:xfrm>
          <a:prstGeom prst="rect">
            <a:avLst/>
          </a:prstGeom>
          <a:noFill/>
          <a:ln>
            <a:noFill/>
          </a:ln>
        </p:spPr>
        <p:txBody>
          <a:bodyPr spcFirstLastPara="1" wrap="square" lIns="68569" tIns="34275" rIns="68569" bIns="34275" anchor="t" anchorCtr="0">
            <a:noAutofit/>
          </a:bodyPr>
          <a:lstStyle/>
          <a:p>
            <a:pPr>
              <a:buClr>
                <a:schemeClr val="dk1"/>
              </a:buClr>
              <a:buSzPts val="4000"/>
            </a:pPr>
            <a:r>
              <a:rPr lang="es-ES_tradnl" sz="2700" b="1" dirty="0">
                <a:solidFill>
                  <a:schemeClr val="dk1"/>
                </a:solidFill>
                <a:latin typeface="Lora" panose="02000503000000020004" pitchFamily="2" charset="77"/>
                <a:ea typeface="Calibri"/>
                <a:cs typeface="Calibri"/>
                <a:sym typeface="Calibri"/>
              </a:rPr>
              <a:t>Opciones para aprender el inglés son limitadas </a:t>
            </a:r>
            <a:endParaRPr lang="es-ES_tradnl" sz="2700" dirty="0">
              <a:latin typeface="Lora" panose="02000503000000020004" pitchFamily="2" charset="77"/>
            </a:endParaRPr>
          </a:p>
        </p:txBody>
      </p:sp>
    </p:spTree>
    <p:extLst>
      <p:ext uri="{BB962C8B-B14F-4D97-AF65-F5344CB8AC3E}">
        <p14:creationId xmlns:p14="http://schemas.microsoft.com/office/powerpoint/2010/main" val="711921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a:extLst>
              <a:ext uri="{FF2B5EF4-FFF2-40B4-BE49-F238E27FC236}">
                <a16:creationId xmlns:a16="http://schemas.microsoft.com/office/drawing/2014/main" id="{B6770CD0-8241-DF43-86D7-CDF9C54EF7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7894" y="677555"/>
            <a:ext cx="1839515" cy="95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6">
            <a:extLst>
              <a:ext uri="{FF2B5EF4-FFF2-40B4-BE49-F238E27FC236}">
                <a16:creationId xmlns:a16="http://schemas.microsoft.com/office/drawing/2014/main" id="{804876E4-2B73-8140-ABC7-2210A5A07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9538" y="170178"/>
            <a:ext cx="2034595" cy="258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a:extLst>
              <a:ext uri="{FF2B5EF4-FFF2-40B4-BE49-F238E27FC236}">
                <a16:creationId xmlns:a16="http://schemas.microsoft.com/office/drawing/2014/main" id="{D601948D-D1A4-3C4D-8005-36CA020BA7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939" y="3635830"/>
            <a:ext cx="2300991" cy="114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4">
            <a:extLst>
              <a:ext uri="{FF2B5EF4-FFF2-40B4-BE49-F238E27FC236}">
                <a16:creationId xmlns:a16="http://schemas.microsoft.com/office/drawing/2014/main" id="{930F5EA4-7D12-184C-A467-C708583CBE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85720" y="781050"/>
            <a:ext cx="1907408" cy="251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75FB7E6-456C-8643-9CA1-5E4E37D26F8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74596" y="2908698"/>
            <a:ext cx="2336006" cy="223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9">
            <a:extLst>
              <a:ext uri="{FF2B5EF4-FFF2-40B4-BE49-F238E27FC236}">
                <a16:creationId xmlns:a16="http://schemas.microsoft.com/office/drawing/2014/main" id="{E42D165E-CED5-944F-ADEC-E0292D509127}"/>
              </a:ext>
            </a:extLst>
          </p:cNvPr>
          <p:cNvSpPr txBox="1">
            <a:spLocks noChangeArrowheads="1"/>
          </p:cNvSpPr>
          <p:nvPr/>
        </p:nvSpPr>
        <p:spPr bwMode="auto">
          <a:xfrm>
            <a:off x="1196579" y="77391"/>
            <a:ext cx="529183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_tradnl" altLang="en-US" sz="3300" b="1" dirty="0" err="1">
                <a:latin typeface="Lora" panose="02000503000000020004" pitchFamily="2" charset="77"/>
              </a:rPr>
              <a:t>Language</a:t>
            </a:r>
            <a:r>
              <a:rPr lang="es-ES_tradnl" altLang="en-US" sz="3300" b="1" dirty="0">
                <a:latin typeface="Lora" panose="02000503000000020004" pitchFamily="2" charset="77"/>
              </a:rPr>
              <a:t>-Exchange apps</a:t>
            </a:r>
          </a:p>
        </p:txBody>
      </p:sp>
      <p:sp>
        <p:nvSpPr>
          <p:cNvPr id="2" name="TextBox 1">
            <a:extLst>
              <a:ext uri="{FF2B5EF4-FFF2-40B4-BE49-F238E27FC236}">
                <a16:creationId xmlns:a16="http://schemas.microsoft.com/office/drawing/2014/main" id="{718EEC32-D821-0643-BC6A-FC27298688AA}"/>
              </a:ext>
            </a:extLst>
          </p:cNvPr>
          <p:cNvSpPr txBox="1">
            <a:spLocks noChangeArrowheads="1"/>
          </p:cNvSpPr>
          <p:nvPr/>
        </p:nvSpPr>
        <p:spPr bwMode="auto">
          <a:xfrm>
            <a:off x="6504961" y="3892043"/>
            <a:ext cx="915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_tradnl" altLang="en-US" sz="1800" dirty="0" err="1">
                <a:solidFill>
                  <a:schemeClr val="bg1"/>
                </a:solidFill>
              </a:rPr>
              <a:t>Espa</a:t>
            </a:r>
            <a:r>
              <a:rPr lang="en-US" altLang="en-US" sz="1800" dirty="0" err="1">
                <a:solidFill>
                  <a:schemeClr val="bg1"/>
                </a:solidFill>
              </a:rPr>
              <a:t>ñol</a:t>
            </a:r>
            <a:endParaRPr lang="es-ES_tradnl" altLang="en-US" sz="1800" dirty="0">
              <a:solidFill>
                <a:schemeClr val="bg1"/>
              </a:solidFill>
            </a:endParaRPr>
          </a:p>
        </p:txBody>
      </p:sp>
      <p:sp>
        <p:nvSpPr>
          <p:cNvPr id="12" name="TextBox 11">
            <a:extLst>
              <a:ext uri="{FF2B5EF4-FFF2-40B4-BE49-F238E27FC236}">
                <a16:creationId xmlns:a16="http://schemas.microsoft.com/office/drawing/2014/main" id="{1C65D22D-B0C7-C640-BC2C-0751681E36F6}"/>
              </a:ext>
            </a:extLst>
          </p:cNvPr>
          <p:cNvSpPr txBox="1">
            <a:spLocks noChangeArrowheads="1"/>
          </p:cNvSpPr>
          <p:nvPr/>
        </p:nvSpPr>
        <p:spPr bwMode="auto">
          <a:xfrm>
            <a:off x="7616431" y="3892043"/>
            <a:ext cx="797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_tradnl" altLang="en-US" sz="1800" dirty="0" err="1">
                <a:solidFill>
                  <a:schemeClr val="bg1"/>
                </a:solidFill>
              </a:rPr>
              <a:t>Ingl</a:t>
            </a:r>
            <a:r>
              <a:rPr lang="en-US" altLang="en-US" sz="1800" dirty="0" err="1">
                <a:solidFill>
                  <a:schemeClr val="bg1"/>
                </a:solidFill>
              </a:rPr>
              <a:t>és</a:t>
            </a:r>
            <a:endParaRPr lang="es-ES_tradnl" altLang="en-US" sz="1800" dirty="0">
              <a:solidFill>
                <a:schemeClr val="bg1"/>
              </a:solidFill>
            </a:endParaRPr>
          </a:p>
        </p:txBody>
      </p:sp>
      <p:sp>
        <p:nvSpPr>
          <p:cNvPr id="14" name="Right Arrow 13">
            <a:extLst>
              <a:ext uri="{FF2B5EF4-FFF2-40B4-BE49-F238E27FC236}">
                <a16:creationId xmlns:a16="http://schemas.microsoft.com/office/drawing/2014/main" id="{164CE74E-8B80-D146-8311-D465654412B3}"/>
              </a:ext>
            </a:extLst>
          </p:cNvPr>
          <p:cNvSpPr/>
          <p:nvPr/>
        </p:nvSpPr>
        <p:spPr>
          <a:xfrm>
            <a:off x="222366" y="1816895"/>
            <a:ext cx="2698040" cy="1569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_tradnl" dirty="0">
                <a:latin typeface="Lora" panose="02000503000000020004" pitchFamily="2" charset="77"/>
              </a:rPr>
              <a:t>No hay control de calidad, capacitaci</a:t>
            </a:r>
            <a:r>
              <a:rPr lang="en-US" dirty="0">
                <a:latin typeface="Lora" panose="02000503000000020004" pitchFamily="2" charset="77"/>
              </a:rPr>
              <a:t>ón o materiales</a:t>
            </a:r>
            <a:endParaRPr lang="es-ES_tradnl" dirty="0">
              <a:latin typeface="Lora" panose="02000503000000020004" pitchFamily="2" charset="77"/>
            </a:endParaRPr>
          </a:p>
        </p:txBody>
      </p:sp>
      <p:sp>
        <p:nvSpPr>
          <p:cNvPr id="11" name="Right Arrow 10">
            <a:extLst>
              <a:ext uri="{FF2B5EF4-FFF2-40B4-BE49-F238E27FC236}">
                <a16:creationId xmlns:a16="http://schemas.microsoft.com/office/drawing/2014/main" id="{DEF1077B-86AD-714D-88B6-110D72CF58AE}"/>
              </a:ext>
            </a:extLst>
          </p:cNvPr>
          <p:cNvSpPr/>
          <p:nvPr/>
        </p:nvSpPr>
        <p:spPr>
          <a:xfrm>
            <a:off x="2790930" y="3255509"/>
            <a:ext cx="3553231" cy="1757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_tradnl" dirty="0"/>
              <a:t>Dado que es un ”intercambio” los estudiantes pasan solo 50% del tiempo enfocándose en el aprendizaje de </a:t>
            </a:r>
            <a:r>
              <a:rPr lang="es-ES_tradnl" dirty="0" err="1"/>
              <a:t>ingl</a:t>
            </a:r>
            <a:r>
              <a:rPr lang="en-US" dirty="0" err="1"/>
              <a:t>és</a:t>
            </a:r>
            <a:endParaRPr lang="es-ES_tradnl" dirty="0"/>
          </a:p>
        </p:txBody>
      </p:sp>
    </p:spTree>
    <p:extLst>
      <p:ext uri="{BB962C8B-B14F-4D97-AF65-F5344CB8AC3E}">
        <p14:creationId xmlns:p14="http://schemas.microsoft.com/office/powerpoint/2010/main" val="6056967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199" y="1504950"/>
            <a:ext cx="8251371" cy="3638550"/>
          </a:xfrm>
          <a:prstGeom prst="rect">
            <a:avLst/>
          </a:prstGeom>
          <a:noFill/>
          <a:ln>
            <a:noFill/>
          </a:ln>
        </p:spPr>
      </p:pic>
      <p:pic>
        <p:nvPicPr>
          <p:cNvPr id="262" name="Shape 2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58523" y="0"/>
            <a:ext cx="2141934" cy="1504950"/>
          </a:xfrm>
          <a:prstGeom prst="rect">
            <a:avLst/>
          </a:prstGeom>
          <a:noFill/>
          <a:ln>
            <a:noFill/>
          </a:ln>
        </p:spPr>
      </p:pic>
      <p:sp>
        <p:nvSpPr>
          <p:cNvPr id="264" name="Shape 264"/>
          <p:cNvSpPr/>
          <p:nvPr/>
        </p:nvSpPr>
        <p:spPr>
          <a:xfrm>
            <a:off x="6317286" y="3580380"/>
            <a:ext cx="1977628" cy="721519"/>
          </a:xfrm>
          <a:prstGeom prst="ellipse">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265" name="Shape 265"/>
          <p:cNvSpPr txBox="1"/>
          <p:nvPr/>
        </p:nvSpPr>
        <p:spPr>
          <a:xfrm>
            <a:off x="6319838" y="2139553"/>
            <a:ext cx="1220390" cy="213122"/>
          </a:xfrm>
          <a:prstGeom prst="rect">
            <a:avLst/>
          </a:prstGeom>
          <a:solidFill>
            <a:srgbClr val="295739"/>
          </a:solidFill>
          <a:ln w="12700" cap="flat" cmpd="sng">
            <a:solidFill>
              <a:srgbClr val="2F528F"/>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C572C-EC11-CE4C-9B3F-E3765DAFC7D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8441" y="3308747"/>
            <a:ext cx="178712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F8515B8-C3D9-0B49-9B55-19B2082E82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2232" y="122635"/>
            <a:ext cx="1694260" cy="165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796815D-1BF9-C44C-8C0B-72C080143A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60331" y="1854994"/>
            <a:ext cx="1487091" cy="156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61B3F89-7A8B-D441-B4BB-C0CCBE4025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6748" y="1854994"/>
            <a:ext cx="1597819" cy="199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02B6C8C-005A-BA4D-B4E3-01A9824FB15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57925" y="0"/>
            <a:ext cx="1743075" cy="165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9B14DBA8-8406-2141-8BBA-06C4B1AFA08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l="-26920" t="-10722"/>
          <a:stretch>
            <a:fillRect/>
          </a:stretch>
        </p:blipFill>
        <p:spPr bwMode="auto">
          <a:xfrm>
            <a:off x="887015" y="2664619"/>
            <a:ext cx="1544241" cy="244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AC7CE11-9564-064C-B6FB-ED8F59EC260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51760" y="1743075"/>
            <a:ext cx="1812131" cy="141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0">
            <a:extLst>
              <a:ext uri="{FF2B5EF4-FFF2-40B4-BE49-F238E27FC236}">
                <a16:creationId xmlns:a16="http://schemas.microsoft.com/office/drawing/2014/main" id="{86A9CF41-AC87-0A45-A00F-8C3B2A5D9A9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43000" y="296009"/>
            <a:ext cx="1368029" cy="176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06B074C5-1B61-134A-AF7F-6A3231B43255}"/>
              </a:ext>
            </a:extLst>
          </p:cNvPr>
          <p:cNvSpPr/>
          <p:nvPr/>
        </p:nvSpPr>
        <p:spPr>
          <a:xfrm>
            <a:off x="887015" y="-58341"/>
            <a:ext cx="3568304" cy="280987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050" dirty="0"/>
          </a:p>
        </p:txBody>
      </p:sp>
      <p:cxnSp>
        <p:nvCxnSpPr>
          <p:cNvPr id="22" name="Straight Connector 21">
            <a:extLst>
              <a:ext uri="{FF2B5EF4-FFF2-40B4-BE49-F238E27FC236}">
                <a16:creationId xmlns:a16="http://schemas.microsoft.com/office/drawing/2014/main" id="{7330CD60-A618-1F45-B295-D793318B011F}"/>
              </a:ext>
            </a:extLst>
          </p:cNvPr>
          <p:cNvCxnSpPr/>
          <p:nvPr/>
        </p:nvCxnSpPr>
        <p:spPr>
          <a:xfrm flipH="1">
            <a:off x="3957638" y="8335"/>
            <a:ext cx="908447" cy="5214938"/>
          </a:xfrm>
          <a:prstGeom prst="line">
            <a:avLst/>
          </a:prstGeom>
          <a:ln w="20002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30FEE60-C43F-7D40-93B6-11DF4B14805D}"/>
              </a:ext>
            </a:extLst>
          </p:cNvPr>
          <p:cNvSpPr/>
          <p:nvPr/>
        </p:nvSpPr>
        <p:spPr>
          <a:xfrm>
            <a:off x="4680347" y="-265510"/>
            <a:ext cx="3567113" cy="281106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050" dirty="0"/>
          </a:p>
        </p:txBody>
      </p:sp>
      <p:sp>
        <p:nvSpPr>
          <p:cNvPr id="25" name="Oval 24">
            <a:extLst>
              <a:ext uri="{FF2B5EF4-FFF2-40B4-BE49-F238E27FC236}">
                <a16:creationId xmlns:a16="http://schemas.microsoft.com/office/drawing/2014/main" id="{AB274278-13DF-1E46-9056-C7FAA3D99213}"/>
              </a:ext>
            </a:extLst>
          </p:cNvPr>
          <p:cNvSpPr/>
          <p:nvPr/>
        </p:nvSpPr>
        <p:spPr>
          <a:xfrm>
            <a:off x="1001315" y="2549129"/>
            <a:ext cx="3568304" cy="281106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050" dirty="0"/>
          </a:p>
        </p:txBody>
      </p:sp>
      <p:sp>
        <p:nvSpPr>
          <p:cNvPr id="26" name="Oval 25">
            <a:extLst>
              <a:ext uri="{FF2B5EF4-FFF2-40B4-BE49-F238E27FC236}">
                <a16:creationId xmlns:a16="http://schemas.microsoft.com/office/drawing/2014/main" id="{F2F46E14-FE29-4B42-BC6F-3A33496E57B2}"/>
              </a:ext>
            </a:extLst>
          </p:cNvPr>
          <p:cNvSpPr/>
          <p:nvPr/>
        </p:nvSpPr>
        <p:spPr>
          <a:xfrm>
            <a:off x="4598194" y="2512219"/>
            <a:ext cx="3568304" cy="281106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050" dirty="0"/>
          </a:p>
        </p:txBody>
      </p:sp>
    </p:spTree>
    <p:extLst>
      <p:ext uri="{BB962C8B-B14F-4D97-AF65-F5344CB8AC3E}">
        <p14:creationId xmlns:p14="http://schemas.microsoft.com/office/powerpoint/2010/main" val="34013493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path" presetSubtype="0" accel="50000" decel="50000" fill="hold" nodeType="clickEffect">
                                  <p:stCondLst>
                                    <p:cond delay="0"/>
                                  </p:stCondLst>
                                  <p:childTnLst>
                                    <p:animMotion origin="layout" path="M -8.33333E-7 1.85185E-6 L 0.10816 1.85185E-6 C 0.15677 1.85185E-6 0.21667 -0.17315 0.21667 -0.31366 L 0.21667 -0.62685 " pathEditMode="relative" rAng="0" ptsTypes="AAAA">
                                      <p:cBhvr>
                                        <p:cTn id="6" dur="2000" fill="hold"/>
                                        <p:tgtEl>
                                          <p:spTgt spid="3"/>
                                        </p:tgtEl>
                                        <p:attrNameLst>
                                          <p:attrName>ppt_x</p:attrName>
                                          <p:attrName>ppt_y</p:attrName>
                                        </p:attrNameLst>
                                      </p:cBhvr>
                                      <p:rCtr x="10833" y="-31343"/>
                                    </p:animMotion>
                                  </p:childTnLst>
                                </p:cTn>
                              </p:par>
                              <p:par>
                                <p:cTn id="7" presetID="50" presetClass="path" presetSubtype="0" accel="50000" decel="50000" fill="hold" nodeType="withEffect">
                                  <p:stCondLst>
                                    <p:cond delay="0"/>
                                  </p:stCondLst>
                                  <p:childTnLst>
                                    <p:animMotion origin="layout" path="M -0.01146 0.04475 L 0.12361 0.04475 C 0.1842 0.04475 0.25868 0.04259 0.25868 0.04135 L 0.25868 0.03796 " pathEditMode="relative" rAng="0" ptsTypes="AAAA">
                                      <p:cBhvr>
                                        <p:cTn id="8" dur="2000" fill="hold"/>
                                        <p:tgtEl>
                                          <p:spTgt spid="11"/>
                                        </p:tgtEl>
                                        <p:attrNameLst>
                                          <p:attrName>ppt_x</p:attrName>
                                          <p:attrName>ppt_y</p:attrName>
                                        </p:attrNameLst>
                                      </p:cBhvr>
                                      <p:rCtr x="13507" y="-340"/>
                                    </p:animMotion>
                                  </p:childTnLst>
                                </p:cTn>
                              </p:par>
                              <p:par>
                                <p:cTn id="9" presetID="50" presetClass="path" presetSubtype="0" accel="50000" decel="50000" fill="hold" nodeType="withEffect">
                                  <p:stCondLst>
                                    <p:cond delay="0"/>
                                  </p:stCondLst>
                                  <p:childTnLst>
                                    <p:animMotion origin="layout" path="M 0.05 0.03272 L -0.05035 0.03272 C -0.09549 0.03272 -0.1507 0.08981 -0.1507 0.13704 L -0.1507 0.24136 " pathEditMode="relative" rAng="0" ptsTypes="AAAA">
                                      <p:cBhvr>
                                        <p:cTn id="10" dur="2000" fill="hold"/>
                                        <p:tgtEl>
                                          <p:spTgt spid="16"/>
                                        </p:tgtEl>
                                        <p:attrNameLst>
                                          <p:attrName>ppt_x</p:attrName>
                                          <p:attrName>ppt_y</p:attrName>
                                        </p:attrNameLst>
                                      </p:cBhvr>
                                      <p:rCtr x="-10035" y="10432"/>
                                    </p:animMotion>
                                  </p:childTnLst>
                                </p:cTn>
                              </p:par>
                              <p:par>
                                <p:cTn id="11" presetID="50" presetClass="path" presetSubtype="0" accel="50000" decel="50000" fill="hold" nodeType="withEffect">
                                  <p:stCondLst>
                                    <p:cond delay="0"/>
                                  </p:stCondLst>
                                  <p:childTnLst>
                                    <p:animMotion origin="layout" path="M 0.10539 -0.06234 L -0.13975 -0.06234 C -0.24965 -0.06234 -0.38472 0.02902 -0.38472 0.10371 L -0.38472 0.26976 " pathEditMode="relative" rAng="0" ptsTypes="AAAA">
                                      <p:cBhvr>
                                        <p:cTn id="12" dur="2000" fill="hold"/>
                                        <p:tgtEl>
                                          <p:spTgt spid="15"/>
                                        </p:tgtEl>
                                        <p:attrNameLst>
                                          <p:attrName>ppt_x</p:attrName>
                                          <p:attrName>ppt_y</p:attrName>
                                        </p:attrNameLst>
                                      </p:cBhvr>
                                      <p:rCtr x="-24514" y="16605"/>
                                    </p:animMotion>
                                  </p:childTnLst>
                                </p:cTn>
                              </p:par>
                              <p:par>
                                <p:cTn id="13" presetID="50" presetClass="path" presetSubtype="0" accel="50000" decel="50000" fill="hold" nodeType="withEffect">
                                  <p:stCondLst>
                                    <p:cond delay="0"/>
                                  </p:stCondLst>
                                  <p:childTnLst>
                                    <p:animMotion origin="layout" path="M 1.38889E-6 7.40741E-7 L 0.00243 7.40741E-7 C 0.00364 7.40741E-7 0.00503 0.17384 0.00503 0.31528 L 0.00503 0.63079 " pathEditMode="relative" rAng="0" ptsTypes="AAAA">
                                      <p:cBhvr>
                                        <p:cTn id="14" dur="2000" fill="hold"/>
                                        <p:tgtEl>
                                          <p:spTgt spid="17"/>
                                        </p:tgtEl>
                                        <p:attrNameLst>
                                          <p:attrName>ppt_x</p:attrName>
                                          <p:attrName>ppt_y</p:attrName>
                                        </p:attrNameLst>
                                      </p:cBhvr>
                                      <p:rCtr x="243" y="31528"/>
                                    </p:animMotion>
                                  </p:childTnLst>
                                </p:cTn>
                              </p:par>
                              <p:par>
                                <p:cTn id="15" presetID="50" presetClass="path" presetSubtype="0" accel="50000" decel="50000" fill="hold" nodeType="withEffect">
                                  <p:stCondLst>
                                    <p:cond delay="0"/>
                                  </p:stCondLst>
                                  <p:childTnLst>
                                    <p:animMotion origin="layout" path="M -0.13975 0.0355 L 0.14202 0.0355 C 0.26841 0.0355 0.42379 0.02161 0.42379 0.0105 L 0.42379 -0.01388 " pathEditMode="relative" rAng="0" ptsTypes="AAAA">
                                      <p:cBhvr>
                                        <p:cTn id="16" dur="2000" fill="hold"/>
                                        <p:tgtEl>
                                          <p:spTgt spid="18"/>
                                        </p:tgtEl>
                                        <p:attrNameLst>
                                          <p:attrName>ppt_x</p:attrName>
                                          <p:attrName>ppt_y</p:attrName>
                                        </p:attrNameLst>
                                      </p:cBhvr>
                                      <p:rCtr x="28177" y="-2469"/>
                                    </p:animMotion>
                                  </p:childTnLst>
                                </p:cTn>
                              </p:par>
                              <p:par>
                                <p:cTn id="17" presetID="50" presetClass="path" presetSubtype="0" accel="50000" decel="50000" fill="hold" nodeType="withEffect">
                                  <p:stCondLst>
                                    <p:cond delay="0"/>
                                  </p:stCondLst>
                                  <p:childTnLst>
                                    <p:animMotion origin="layout" path="M 5E-6 -3.20988E-6 L -0.10973 -3.20988E-6 C -0.15886 -3.20988E-6 -0.21928 -0.05401 -0.21928 -0.09722 L -0.21928 -0.19444 " pathEditMode="relative" rAng="0" ptsTypes="AAAA">
                                      <p:cBhvr>
                                        <p:cTn id="18" dur="2000" fill="hold"/>
                                        <p:tgtEl>
                                          <p:spTgt spid="20"/>
                                        </p:tgtEl>
                                        <p:attrNameLst>
                                          <p:attrName>ppt_x</p:attrName>
                                          <p:attrName>ppt_y</p:attrName>
                                        </p:attrNameLst>
                                      </p:cBhvr>
                                      <p:rCtr x="-10972" y="-9722"/>
                                    </p:animMotion>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xit" presetSubtype="0" fill="hold"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5188EA-ECFF-7248-8C13-6E375FBEE73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 sz="1000" b="0" i="0" u="none" strike="noStrike" kern="0" cap="none" spc="0" normalizeH="0" baseline="0" noProof="0">
              <a:ln>
                <a:noFill/>
              </a:ln>
              <a:solidFill>
                <a:srgbClr val="1D1D1B"/>
              </a:solidFill>
              <a:effectLst/>
              <a:uLnTx/>
              <a:uFillTx/>
              <a:latin typeface="Lora"/>
              <a:sym typeface="Lora"/>
            </a:endParaRPr>
          </a:p>
        </p:txBody>
      </p:sp>
      <p:pic>
        <p:nvPicPr>
          <p:cNvPr id="3" name="Picture 2">
            <a:extLst>
              <a:ext uri="{FF2B5EF4-FFF2-40B4-BE49-F238E27FC236}">
                <a16:creationId xmlns:a16="http://schemas.microsoft.com/office/drawing/2014/main" id="{8BEA387B-5F81-D54E-9F73-B846E015FA95}"/>
              </a:ext>
            </a:extLst>
          </p:cNvPr>
          <p:cNvPicPr>
            <a:picLocks noChangeAspect="1"/>
          </p:cNvPicPr>
          <p:nvPr/>
        </p:nvPicPr>
        <p:blipFill>
          <a:blip r:embed="rId2"/>
          <a:stretch>
            <a:fillRect/>
          </a:stretch>
        </p:blipFill>
        <p:spPr>
          <a:xfrm>
            <a:off x="1145921" y="0"/>
            <a:ext cx="6852158" cy="5143500"/>
          </a:xfrm>
          <a:prstGeom prst="rect">
            <a:avLst/>
          </a:prstGeom>
        </p:spPr>
      </p:pic>
    </p:spTree>
    <p:extLst>
      <p:ext uri="{BB962C8B-B14F-4D97-AF65-F5344CB8AC3E}">
        <p14:creationId xmlns:p14="http://schemas.microsoft.com/office/powerpoint/2010/main" val="3975370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Shape 132"/>
          <p:cNvSpPr txBox="1"/>
          <p:nvPr/>
        </p:nvSpPr>
        <p:spPr>
          <a:xfrm>
            <a:off x="1485900" y="0"/>
            <a:ext cx="6115050" cy="742950"/>
          </a:xfrm>
          <a:prstGeom prst="rect">
            <a:avLst/>
          </a:prstGeom>
          <a:noFill/>
          <a:ln>
            <a:noFill/>
          </a:ln>
        </p:spPr>
        <p:txBody>
          <a:bodyPr spcFirstLastPara="1" wrap="square" lIns="68569" tIns="34275" rIns="68569" bIns="34275" anchor="t" anchorCtr="0">
            <a:noAutofit/>
          </a:bodyPr>
          <a:lstStyle/>
          <a:p>
            <a:pPr algn="ctr">
              <a:buSzPts val="3600"/>
            </a:pPr>
            <a:r>
              <a:rPr lang="en-US" sz="3200" b="1" dirty="0" err="1">
                <a:latin typeface="Lora" panose="02000503000000020004" pitchFamily="2" charset="77"/>
                <a:ea typeface="Calibri"/>
                <a:cs typeface="Calibri"/>
                <a:sym typeface="Calibri"/>
              </a:rPr>
              <a:t>cmcd.sph.umich.edu</a:t>
            </a:r>
            <a:endParaRPr sz="1200" dirty="0">
              <a:latin typeface="Lora" panose="02000503000000020004" pitchFamily="2" charset="77"/>
            </a:endParaRPr>
          </a:p>
        </p:txBody>
      </p:sp>
      <p:pic>
        <p:nvPicPr>
          <p:cNvPr id="3" name="Picture 2">
            <a:extLst>
              <a:ext uri="{FF2B5EF4-FFF2-40B4-BE49-F238E27FC236}">
                <a16:creationId xmlns:a16="http://schemas.microsoft.com/office/drawing/2014/main" id="{2446AEE3-511B-8E4F-809E-593BD96378BE}"/>
              </a:ext>
            </a:extLst>
          </p:cNvPr>
          <p:cNvPicPr>
            <a:picLocks noChangeAspect="1"/>
          </p:cNvPicPr>
          <p:nvPr/>
        </p:nvPicPr>
        <p:blipFill>
          <a:blip r:embed="rId3"/>
          <a:stretch>
            <a:fillRect/>
          </a:stretch>
        </p:blipFill>
        <p:spPr>
          <a:xfrm>
            <a:off x="0" y="647777"/>
            <a:ext cx="9144000" cy="4470117"/>
          </a:xfrm>
          <a:prstGeom prst="rect">
            <a:avLst/>
          </a:prstGeom>
        </p:spPr>
      </p:pic>
    </p:spTree>
    <p:extLst>
      <p:ext uri="{BB962C8B-B14F-4D97-AF65-F5344CB8AC3E}">
        <p14:creationId xmlns:p14="http://schemas.microsoft.com/office/powerpoint/2010/main" val="67125271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20</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18977" y="10380"/>
            <a:ext cx="1218362" cy="1313454"/>
          </a:xfrm>
          <a:prstGeom prst="rect">
            <a:avLst/>
          </a:prstGeom>
        </p:spPr>
      </p:pic>
      <p:sp>
        <p:nvSpPr>
          <p:cNvPr id="8" name="Google Shape;118;p16">
            <a:extLst>
              <a:ext uri="{FF2B5EF4-FFF2-40B4-BE49-F238E27FC236}">
                <a16:creationId xmlns:a16="http://schemas.microsoft.com/office/drawing/2014/main" id="{A25F5587-A12C-EE4B-B086-820EB60E68F0}"/>
              </a:ext>
            </a:extLst>
          </p:cNvPr>
          <p:cNvSpPr txBox="1">
            <a:spLocks/>
          </p:cNvSpPr>
          <p:nvPr/>
        </p:nvSpPr>
        <p:spPr>
          <a:xfrm>
            <a:off x="1389739" y="80182"/>
            <a:ext cx="5423185" cy="1054178"/>
          </a:xfrm>
          <a:prstGeom prst="rect">
            <a:avLst/>
          </a:prstGeom>
          <a:solidFill>
            <a:srgbClr val="E5C63A"/>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s-419" sz="3200" b="1" dirty="0">
                <a:latin typeface="Lora" panose="02000503000000020004" pitchFamily="2" charset="77"/>
              </a:rPr>
              <a:t>Quiénes son los instructores de SPEAK! ?</a:t>
            </a:r>
          </a:p>
        </p:txBody>
      </p:sp>
      <p:pic>
        <p:nvPicPr>
          <p:cNvPr id="5" name="Picture 4">
            <a:extLst>
              <a:ext uri="{FF2B5EF4-FFF2-40B4-BE49-F238E27FC236}">
                <a16:creationId xmlns:a16="http://schemas.microsoft.com/office/drawing/2014/main" id="{DF348756-C28D-394F-A178-BF8E2FD424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3588" y="1184886"/>
            <a:ext cx="5141446" cy="3946912"/>
          </a:xfrm>
          <a:prstGeom prst="rect">
            <a:avLst/>
          </a:prstGeom>
        </p:spPr>
      </p:pic>
    </p:spTree>
    <p:extLst>
      <p:ext uri="{BB962C8B-B14F-4D97-AF65-F5344CB8AC3E}">
        <p14:creationId xmlns:p14="http://schemas.microsoft.com/office/powerpoint/2010/main" val="1840702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152400" y="304800"/>
            <a:ext cx="8850085" cy="4713514"/>
          </a:xfrm>
          <a:prstGeom prst="rect">
            <a:avLst/>
          </a:prstGeom>
          <a:ln>
            <a:solidFill>
              <a:srgbClr val="000000"/>
            </a:solidFill>
          </a:ln>
        </p:spPr>
        <p:txBody>
          <a:bodyPr spcFirstLastPara="1" wrap="square" lIns="91425" tIns="91425" rIns="91425" bIns="91425" anchor="t" anchorCtr="0">
            <a:noAutofit/>
          </a:bodyPr>
          <a:lstStyle/>
          <a:p>
            <a:pPr marL="533400" lvl="0" indent="-457200" rtl="0">
              <a:spcBef>
                <a:spcPts val="600"/>
              </a:spcBef>
              <a:spcAft>
                <a:spcPts val="2400"/>
              </a:spcAft>
              <a:buClr>
                <a:srgbClr val="FFC000"/>
              </a:buClr>
              <a:buSzPts val="2400"/>
              <a:buFont typeface="Arial" panose="020B0604020202020204" pitchFamily="34" charset="0"/>
              <a:buChar char="◉"/>
            </a:pPr>
            <a:r>
              <a:rPr lang="es-419" sz="2800" b="1" dirty="0">
                <a:latin typeface="Lora" panose="02000503000000020004" pitchFamily="2" charset="77"/>
              </a:rPr>
              <a:t>Instructores de SPEAK! son de habla inglesa que viven en los EEUU</a:t>
            </a:r>
          </a:p>
          <a:p>
            <a:pPr marL="533400" lvl="0" indent="-457200" rtl="0">
              <a:spcBef>
                <a:spcPts val="0"/>
              </a:spcBef>
              <a:spcAft>
                <a:spcPts val="2400"/>
              </a:spcAft>
              <a:buClr>
                <a:srgbClr val="FFC000"/>
              </a:buClr>
              <a:buSzPts val="2400"/>
              <a:buFont typeface="Arial" panose="020B0604020202020204" pitchFamily="34" charset="0"/>
              <a:buChar char="◉"/>
            </a:pPr>
            <a:r>
              <a:rPr lang="es-419" sz="2800" b="1" dirty="0">
                <a:latin typeface="Lora" panose="02000503000000020004" pitchFamily="2" charset="77"/>
              </a:rPr>
              <a:t>Varios instructores son mayores con tiempo e interés en ayudar alguien nuevo</a:t>
            </a:r>
          </a:p>
          <a:p>
            <a:pPr marL="533400" lvl="0" indent="-457200" rtl="0">
              <a:spcBef>
                <a:spcPts val="0"/>
              </a:spcBef>
              <a:spcAft>
                <a:spcPts val="2400"/>
              </a:spcAft>
              <a:buClr>
                <a:srgbClr val="FFC000"/>
              </a:buClr>
              <a:buSzPts val="2400"/>
              <a:buFont typeface="Arial" panose="020B0604020202020204" pitchFamily="34" charset="0"/>
              <a:buChar char="◉"/>
            </a:pPr>
            <a:r>
              <a:rPr lang="es-419" sz="2800" b="1" dirty="0">
                <a:latin typeface="Lora" panose="02000503000000020004" pitchFamily="2" charset="77"/>
              </a:rPr>
              <a:t>Algunos instructores viven en instalaciones residenciales, otros viven en la comunidad</a:t>
            </a:r>
          </a:p>
          <a:p>
            <a:pPr marL="533400" lvl="0" indent="-457200" rtl="0">
              <a:spcBef>
                <a:spcPts val="0"/>
              </a:spcBef>
              <a:spcAft>
                <a:spcPts val="1200"/>
              </a:spcAft>
              <a:buClr>
                <a:srgbClr val="FFC000"/>
              </a:buClr>
              <a:buSzPts val="2400"/>
              <a:buFont typeface="Arial" panose="020B0604020202020204" pitchFamily="34" charset="0"/>
              <a:buChar char="◉"/>
            </a:pPr>
            <a:r>
              <a:rPr lang="es-419" sz="2800" b="1" dirty="0">
                <a:latin typeface="Lora" panose="02000503000000020004" pitchFamily="2" charset="77"/>
              </a:rPr>
              <a:t>Algunos instructores son veteranos militares dedicados a tener un impacto</a:t>
            </a:r>
            <a:endParaRPr lang="es-419"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21</a:t>
            </a:fld>
            <a:endParaRPr/>
          </a:p>
        </p:txBody>
      </p:sp>
      <p:pic>
        <p:nvPicPr>
          <p:cNvPr id="12" name="Picture 11">
            <a:extLst>
              <a:ext uri="{FF2B5EF4-FFF2-40B4-BE49-F238E27FC236}">
                <a16:creationId xmlns:a16="http://schemas.microsoft.com/office/drawing/2014/main" id="{2FF10FF3-1E6C-AD4C-8954-F3DCD296B1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8042313" y="4102666"/>
            <a:ext cx="835059" cy="900235"/>
          </a:xfrm>
          <a:prstGeom prst="rect">
            <a:avLst/>
          </a:prstGeom>
        </p:spPr>
      </p:pic>
    </p:spTree>
    <p:extLst>
      <p:ext uri="{BB962C8B-B14F-4D97-AF65-F5344CB8AC3E}">
        <p14:creationId xmlns:p14="http://schemas.microsoft.com/office/powerpoint/2010/main" val="464919746"/>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4" name="Google Shape;104;p14"/>
          <p:cNvCxnSpPr>
            <a:cxnSpLocks/>
          </p:cNvCxnSpPr>
          <p:nvPr/>
        </p:nvCxnSpPr>
        <p:spPr>
          <a:xfrm>
            <a:off x="5127171" y="1428750"/>
            <a:ext cx="4016729"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299703" y="260750"/>
            <a:ext cx="1218362" cy="1313454"/>
          </a:xfrm>
          <a:prstGeom prst="rect">
            <a:avLst/>
          </a:prstGeom>
        </p:spPr>
      </p:pic>
      <p:sp>
        <p:nvSpPr>
          <p:cNvPr id="8" name="Google Shape;118;p16">
            <a:extLst>
              <a:ext uri="{FF2B5EF4-FFF2-40B4-BE49-F238E27FC236}">
                <a16:creationId xmlns:a16="http://schemas.microsoft.com/office/drawing/2014/main" id="{A25F5587-A12C-EE4B-B086-820EB60E68F0}"/>
              </a:ext>
            </a:extLst>
          </p:cNvPr>
          <p:cNvSpPr txBox="1">
            <a:spLocks/>
          </p:cNvSpPr>
          <p:nvPr/>
        </p:nvSpPr>
        <p:spPr>
          <a:xfrm>
            <a:off x="1703157" y="209408"/>
            <a:ext cx="7177172" cy="994202"/>
          </a:xfrm>
          <a:prstGeom prst="rect">
            <a:avLst/>
          </a:prstGeom>
          <a:solidFill>
            <a:srgbClr val="E5C63A"/>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s-419" sz="3200" b="1" i="0" u="none" strike="noStrike" kern="0" cap="none" spc="0" normalizeH="0" baseline="0" noProof="0" dirty="0">
                <a:ln>
                  <a:noFill/>
                </a:ln>
                <a:solidFill>
                  <a:srgbClr val="000000"/>
                </a:solidFill>
                <a:effectLst/>
                <a:uLnTx/>
                <a:uFillTx/>
                <a:latin typeface="Lora" panose="02000503000000020004" pitchFamily="2" charset="77"/>
                <a:cs typeface="Arial"/>
                <a:sym typeface="Arial"/>
              </a:rPr>
              <a:t>Quiénes son los estudiantes de inglés de SPEAK!?</a:t>
            </a:r>
          </a:p>
        </p:txBody>
      </p:sp>
      <p:pic>
        <p:nvPicPr>
          <p:cNvPr id="9" name="Picture 8">
            <a:extLst>
              <a:ext uri="{FF2B5EF4-FFF2-40B4-BE49-F238E27FC236}">
                <a16:creationId xmlns:a16="http://schemas.microsoft.com/office/drawing/2014/main" id="{A9FB2E59-9367-A449-8DE0-5CEB100E64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3971" y="2259909"/>
            <a:ext cx="2949930" cy="288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0B2199E-7591-A646-9028-69A6EC01DB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50" y="1799345"/>
            <a:ext cx="2736750" cy="34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D6FA96F-2F88-A044-8675-939C5B7066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7371" y="1335760"/>
            <a:ext cx="3156857" cy="3879424"/>
          </a:xfrm>
          <a:prstGeom prst="rect">
            <a:avLst/>
          </a:prstGeom>
        </p:spPr>
      </p:pic>
    </p:spTree>
    <p:extLst>
      <p:ext uri="{BB962C8B-B14F-4D97-AF65-F5344CB8AC3E}">
        <p14:creationId xmlns:p14="http://schemas.microsoft.com/office/powerpoint/2010/main" val="2719839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152400" y="304800"/>
            <a:ext cx="8850085" cy="4713514"/>
          </a:xfrm>
          <a:prstGeom prst="rect">
            <a:avLst/>
          </a:prstGeom>
          <a:ln>
            <a:solidFill>
              <a:srgbClr val="000000"/>
            </a:solidFill>
          </a:ln>
        </p:spPr>
        <p:txBody>
          <a:bodyPr spcFirstLastPara="1" wrap="square" lIns="91425" tIns="91425" rIns="91425" bIns="91425" anchor="t" anchorCtr="0">
            <a:noAutofit/>
          </a:bodyPr>
          <a:lstStyle/>
          <a:p>
            <a:pPr lvl="0">
              <a:spcAft>
                <a:spcPts val="1200"/>
              </a:spcAft>
            </a:pPr>
            <a:r>
              <a:rPr lang="es-419" sz="2800" b="1" dirty="0">
                <a:latin typeface="Lora" panose="02000503000000020004" pitchFamily="2" charset="77"/>
              </a:rPr>
              <a:t>Los estudiantes de SPEAK! ya saben inglés básico pero no es su idioma nativo</a:t>
            </a:r>
          </a:p>
          <a:p>
            <a:pPr lvl="0">
              <a:spcAft>
                <a:spcPts val="1200"/>
              </a:spcAft>
            </a:pPr>
            <a:r>
              <a:rPr lang="es-419" sz="2800" b="1" dirty="0">
                <a:latin typeface="Lora" panose="02000503000000020004" pitchFamily="2" charset="77"/>
              </a:rPr>
              <a:t>Algunos viven en los EEUU y otros viven	 en el extranjero</a:t>
            </a:r>
          </a:p>
          <a:p>
            <a:pPr lvl="0">
              <a:spcAft>
                <a:spcPts val="1200"/>
              </a:spcAft>
            </a:pPr>
            <a:r>
              <a:rPr lang="es-419" sz="2800" b="1" dirty="0">
                <a:latin typeface="Lora" panose="02000503000000020004" pitchFamily="2" charset="77"/>
              </a:rPr>
              <a:t>Varios quieren mejorar sus habilidades orales para mejorar sus calificaciones de empleo</a:t>
            </a:r>
          </a:p>
          <a:p>
            <a:pPr lvl="0">
              <a:spcAft>
                <a:spcPts val="1200"/>
              </a:spcAft>
            </a:pPr>
            <a:r>
              <a:rPr lang="es-419" sz="2800" b="1" dirty="0">
                <a:latin typeface="Lora" panose="02000503000000020004" pitchFamily="2" charset="77"/>
              </a:rPr>
              <a:t>Los estudiantes de SPEAK! mantienen 12 conversaciones por semana con un instructor</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000" b="0" i="0" u="none" strike="noStrike" kern="0" cap="none" spc="0" normalizeH="0" baseline="0" noProof="0">
              <a:ln>
                <a:noFill/>
              </a:ln>
              <a:solidFill>
                <a:srgbClr val="1D1D1B"/>
              </a:solidFill>
              <a:effectLst/>
              <a:uLnTx/>
              <a:uFillTx/>
              <a:latin typeface="Lora"/>
              <a:sym typeface="Lora"/>
            </a:endParaRPr>
          </a:p>
        </p:txBody>
      </p:sp>
    </p:spTree>
    <p:extLst>
      <p:ext uri="{BB962C8B-B14F-4D97-AF65-F5344CB8AC3E}">
        <p14:creationId xmlns:p14="http://schemas.microsoft.com/office/powerpoint/2010/main" val="2047296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BE0C0C55-66D1-4B40-BFC7-13EDB3A185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547" y="-68656"/>
            <a:ext cx="9298547" cy="5208028"/>
          </a:xfrm>
          <a:prstGeom prst="rect">
            <a:avLst/>
          </a:prstGeom>
        </p:spPr>
      </p:pic>
      <p:grpSp>
        <p:nvGrpSpPr>
          <p:cNvPr id="126" name="Google Shape;126;p17"/>
          <p:cNvGrpSpPr/>
          <p:nvPr/>
        </p:nvGrpSpPr>
        <p:grpSpPr>
          <a:xfrm>
            <a:off x="916458" y="1019750"/>
            <a:ext cx="214625" cy="214625"/>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24</a:t>
            </a:fld>
            <a:endParaRPr/>
          </a:p>
        </p:txBody>
      </p:sp>
      <p:pic>
        <p:nvPicPr>
          <p:cNvPr id="15" name="Picture 14">
            <a:extLst>
              <a:ext uri="{FF2B5EF4-FFF2-40B4-BE49-F238E27FC236}">
                <a16:creationId xmlns:a16="http://schemas.microsoft.com/office/drawing/2014/main" id="{95ED2256-F0BA-C04D-A9A2-9D0A924828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835" t="19471" r="27779" b="33757"/>
          <a:stretch/>
        </p:blipFill>
        <p:spPr>
          <a:xfrm>
            <a:off x="13875" y="0"/>
            <a:ext cx="1218362" cy="1313454"/>
          </a:xfrm>
          <a:prstGeom prst="rect">
            <a:avLst/>
          </a:prstGeom>
        </p:spPr>
      </p:pic>
      <p:sp>
        <p:nvSpPr>
          <p:cNvPr id="16" name="Google Shape;118;p16">
            <a:extLst>
              <a:ext uri="{FF2B5EF4-FFF2-40B4-BE49-F238E27FC236}">
                <a16:creationId xmlns:a16="http://schemas.microsoft.com/office/drawing/2014/main" id="{1ECF39A7-0251-0442-AC58-462C3A7039D5}"/>
              </a:ext>
            </a:extLst>
          </p:cNvPr>
          <p:cNvSpPr txBox="1">
            <a:spLocks/>
          </p:cNvSpPr>
          <p:nvPr/>
        </p:nvSpPr>
        <p:spPr>
          <a:xfrm>
            <a:off x="4384431" y="821969"/>
            <a:ext cx="4433146" cy="690308"/>
          </a:xfrm>
          <a:prstGeom prst="rect">
            <a:avLst/>
          </a:prstGeom>
          <a:solidFill>
            <a:schemeClr val="lt1"/>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2800" b="1" dirty="0" err="1">
                <a:latin typeface="Lora" panose="02000503000000020004" pitchFamily="2" charset="77"/>
              </a:rPr>
              <a:t>Estructura</a:t>
            </a:r>
            <a:r>
              <a:rPr lang="en-US" sz="2800" b="1" dirty="0">
                <a:latin typeface="Lora" panose="02000503000000020004" pitchFamily="2" charset="77"/>
              </a:rPr>
              <a:t> del </a:t>
            </a:r>
            <a:r>
              <a:rPr lang="en-US" sz="2800" b="1" dirty="0" err="1">
                <a:latin typeface="Lora" panose="02000503000000020004" pitchFamily="2" charset="77"/>
              </a:rPr>
              <a:t>programa</a:t>
            </a:r>
            <a:endParaRPr lang="en-US" sz="2800" b="1" dirty="0">
              <a:latin typeface="Lora" panose="02000503000000020004" pitchFamily="2" charset="77"/>
            </a:endParaRPr>
          </a:p>
        </p:txBody>
      </p:sp>
    </p:spTree>
    <p:extLst>
      <p:ext uri="{BB962C8B-B14F-4D97-AF65-F5344CB8AC3E}">
        <p14:creationId xmlns:p14="http://schemas.microsoft.com/office/powerpoint/2010/main" val="1827222472"/>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AA74F7-2A91-B349-A26B-CBE8405F797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25</a:t>
            </a:fld>
            <a:endParaRPr lang="en"/>
          </a:p>
        </p:txBody>
      </p:sp>
      <p:pic>
        <p:nvPicPr>
          <p:cNvPr id="6" name="Picture 5">
            <a:extLst>
              <a:ext uri="{FF2B5EF4-FFF2-40B4-BE49-F238E27FC236}">
                <a16:creationId xmlns:a16="http://schemas.microsoft.com/office/drawing/2014/main" id="{74078931-6F43-1242-8782-24F6491FDF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447708" cy="5143451"/>
          </a:xfrm>
          <a:prstGeom prst="rect">
            <a:avLst/>
          </a:prstGeom>
        </p:spPr>
      </p:pic>
      <p:sp>
        <p:nvSpPr>
          <p:cNvPr id="5" name="Text Box 23">
            <a:extLst>
              <a:ext uri="{FF2B5EF4-FFF2-40B4-BE49-F238E27FC236}">
                <a16:creationId xmlns:a16="http://schemas.microsoft.com/office/drawing/2014/main" id="{83A30702-DC17-DC4C-95FD-79E3B15DAE8E}"/>
              </a:ext>
            </a:extLst>
          </p:cNvPr>
          <p:cNvSpPr txBox="1">
            <a:spLocks noChangeArrowheads="1"/>
          </p:cNvSpPr>
          <p:nvPr/>
        </p:nvSpPr>
        <p:spPr bwMode="auto">
          <a:xfrm>
            <a:off x="55173" y="197136"/>
            <a:ext cx="4411319" cy="1384995"/>
          </a:xfrm>
          <a:prstGeom prst="rect">
            <a:avLst/>
          </a:prstGeom>
          <a:no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dirty="0">
                <a:solidFill>
                  <a:srgbClr val="000000"/>
                </a:solidFill>
                <a:latin typeface="Lora" panose="02000503000000020004" pitchFamily="2" charset="77"/>
                <a:cs typeface="Arial" panose="020B0604020202020204" pitchFamily="34" charset="0"/>
              </a:rPr>
              <a:t>Los pares se van a </a:t>
            </a:r>
            <a:r>
              <a:rPr lang="en-US" altLang="en-US" b="1" dirty="0" err="1">
                <a:solidFill>
                  <a:srgbClr val="000000"/>
                </a:solidFill>
                <a:latin typeface="Lora" panose="02000503000000020004" pitchFamily="2" charset="77"/>
                <a:cs typeface="Arial" panose="020B0604020202020204" pitchFamily="34" charset="0"/>
              </a:rPr>
              <a:t>conectar</a:t>
            </a:r>
            <a:r>
              <a:rPr lang="en-US" altLang="en-US" b="1" dirty="0">
                <a:solidFill>
                  <a:srgbClr val="000000"/>
                </a:solidFill>
                <a:latin typeface="Lora" panose="02000503000000020004" pitchFamily="2" charset="77"/>
                <a:cs typeface="Arial" panose="020B0604020202020204" pitchFamily="34" charset="0"/>
              </a:rPr>
              <a:t> </a:t>
            </a:r>
            <a:r>
              <a:rPr lang="en-US" altLang="en-US" b="1" dirty="0" err="1">
                <a:solidFill>
                  <a:srgbClr val="000000"/>
                </a:solidFill>
                <a:latin typeface="Lora" panose="02000503000000020004" pitchFamily="2" charset="77"/>
                <a:cs typeface="Arial" panose="020B0604020202020204" pitchFamily="34" charset="0"/>
              </a:rPr>
              <a:t>por</a:t>
            </a:r>
            <a:r>
              <a:rPr lang="en-US" altLang="en-US" b="1" dirty="0">
                <a:solidFill>
                  <a:srgbClr val="000000"/>
                </a:solidFill>
                <a:latin typeface="Lora" panose="02000503000000020004" pitchFamily="2" charset="77"/>
                <a:cs typeface="Arial" panose="020B0604020202020204" pitchFamily="34" charset="0"/>
              </a:rPr>
              <a:t> videocam </a:t>
            </a:r>
            <a:r>
              <a:rPr lang="en-US" altLang="en-US" b="1" dirty="0" err="1">
                <a:solidFill>
                  <a:srgbClr val="000000"/>
                </a:solidFill>
                <a:latin typeface="Lora" panose="02000503000000020004" pitchFamily="2" charset="77"/>
                <a:cs typeface="Arial" panose="020B0604020202020204" pitchFamily="34" charset="0"/>
              </a:rPr>
              <a:t>en</a:t>
            </a:r>
            <a:r>
              <a:rPr lang="en-US" altLang="en-US" b="1" dirty="0">
                <a:solidFill>
                  <a:srgbClr val="000000"/>
                </a:solidFill>
                <a:latin typeface="Lora" panose="02000503000000020004" pitchFamily="2" charset="77"/>
                <a:cs typeface="Arial" panose="020B0604020202020204" pitchFamily="34" charset="0"/>
              </a:rPr>
              <a:t> horas </a:t>
            </a:r>
            <a:r>
              <a:rPr lang="en-US" altLang="en-US" b="1" dirty="0" err="1">
                <a:solidFill>
                  <a:srgbClr val="000000"/>
                </a:solidFill>
                <a:latin typeface="Lora" panose="02000503000000020004" pitchFamily="2" charset="77"/>
                <a:cs typeface="Arial" panose="020B0604020202020204" pitchFamily="34" charset="0"/>
              </a:rPr>
              <a:t>citadas</a:t>
            </a:r>
            <a:endParaRPr lang="en-GB" altLang="en-US" b="1" dirty="0">
              <a:solidFill>
                <a:srgbClr val="000000"/>
              </a:solidFill>
              <a:latin typeface="Lora" panose="02000503000000020004" pitchFamily="2" charset="77"/>
              <a:cs typeface="Arial" panose="020B0604020202020204" pitchFamily="34" charset="0"/>
            </a:endParaRPr>
          </a:p>
        </p:txBody>
      </p:sp>
      <p:pic>
        <p:nvPicPr>
          <p:cNvPr id="7" name="Picture 6">
            <a:extLst>
              <a:ext uri="{FF2B5EF4-FFF2-40B4-BE49-F238E27FC236}">
                <a16:creationId xmlns:a16="http://schemas.microsoft.com/office/drawing/2014/main" id="{FA27EC2C-D602-6047-B60C-B875C766BC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6449349" y="4056185"/>
            <a:ext cx="590285" cy="636356"/>
          </a:xfrm>
          <a:prstGeom prst="rect">
            <a:avLst/>
          </a:prstGeom>
        </p:spPr>
      </p:pic>
    </p:spTree>
    <p:extLst>
      <p:ext uri="{BB962C8B-B14F-4D97-AF65-F5344CB8AC3E}">
        <p14:creationId xmlns:p14="http://schemas.microsoft.com/office/powerpoint/2010/main" val="2866421575"/>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5" name="Picture 4">
            <a:extLst>
              <a:ext uri="{FF2B5EF4-FFF2-40B4-BE49-F238E27FC236}">
                <a16:creationId xmlns:a16="http://schemas.microsoft.com/office/drawing/2014/main" id="{D89D4B9F-7F8C-9C43-B07D-B801D9E97A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275372" cy="5246914"/>
          </a:xfrm>
          <a:prstGeom prst="rect">
            <a:avLst/>
          </a:prstGeom>
        </p:spPr>
      </p:pic>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26</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835" t="19471" r="27779" b="33757"/>
          <a:stretch/>
        </p:blipFill>
        <p:spPr>
          <a:xfrm>
            <a:off x="171376" y="0"/>
            <a:ext cx="1218362" cy="1313454"/>
          </a:xfrm>
          <a:prstGeom prst="rect">
            <a:avLst/>
          </a:prstGeom>
        </p:spPr>
      </p:pic>
      <p:sp>
        <p:nvSpPr>
          <p:cNvPr id="103" name="Google Shape;103;p14"/>
          <p:cNvSpPr txBox="1">
            <a:spLocks noGrp="1"/>
          </p:cNvSpPr>
          <p:nvPr>
            <p:ph type="ctrTitle" idx="4294967295"/>
          </p:nvPr>
        </p:nvSpPr>
        <p:spPr>
          <a:xfrm>
            <a:off x="127589" y="2558265"/>
            <a:ext cx="4762910" cy="1066678"/>
          </a:xfrm>
          <a:prstGeom prst="rect">
            <a:avLst/>
          </a:prstGeom>
          <a:solidFill>
            <a:schemeClr val="lt1"/>
          </a:solidFill>
        </p:spPr>
        <p:txBody>
          <a:bodyPr spcFirstLastPara="1" wrap="square" lIns="91425" tIns="91425" rIns="91425" bIns="91425" anchor="ctr" anchorCtr="0">
            <a:noAutofit/>
          </a:bodyPr>
          <a:lstStyle/>
          <a:p>
            <a:pPr marL="0" lvl="0" indent="0">
              <a:spcBef>
                <a:spcPts val="0"/>
              </a:spcBef>
              <a:spcAft>
                <a:spcPts val="0"/>
              </a:spcAft>
              <a:buNone/>
            </a:pPr>
            <a:r>
              <a:rPr lang="es-419" sz="3600" b="1" dirty="0">
                <a:latin typeface="Lora" panose="02000503000000020004" pitchFamily="2" charset="77"/>
              </a:rPr>
              <a:t>Un guía para ayudarles a empezar</a:t>
            </a:r>
          </a:p>
        </p:txBody>
      </p:sp>
    </p:spTree>
    <p:extLst>
      <p:ext uri="{BB962C8B-B14F-4D97-AF65-F5344CB8AC3E}">
        <p14:creationId xmlns:p14="http://schemas.microsoft.com/office/powerpoint/2010/main" val="3162498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27</a:t>
            </a:fld>
            <a:endParaRPr/>
          </a:p>
        </p:txBody>
      </p:sp>
      <p:pic>
        <p:nvPicPr>
          <p:cNvPr id="12" name="Picture 11">
            <a:extLst>
              <a:ext uri="{FF2B5EF4-FFF2-40B4-BE49-F238E27FC236}">
                <a16:creationId xmlns:a16="http://schemas.microsoft.com/office/drawing/2014/main" id="{2FF10FF3-1E6C-AD4C-8954-F3DCD296B1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7733656" y="3922813"/>
            <a:ext cx="940201" cy="1013583"/>
          </a:xfrm>
          <a:prstGeom prst="rect">
            <a:avLst/>
          </a:prstGeom>
        </p:spPr>
      </p:pic>
      <p:graphicFrame>
        <p:nvGraphicFramePr>
          <p:cNvPr id="7" name="Table 6">
            <a:extLst>
              <a:ext uri="{FF2B5EF4-FFF2-40B4-BE49-F238E27FC236}">
                <a16:creationId xmlns:a16="http://schemas.microsoft.com/office/drawing/2014/main" id="{6E6CAF8C-901B-F549-90F4-79A01BBFA807}"/>
              </a:ext>
            </a:extLst>
          </p:cNvPr>
          <p:cNvGraphicFramePr>
            <a:graphicFrameLocks noGrp="1"/>
          </p:cNvGraphicFramePr>
          <p:nvPr>
            <p:extLst/>
          </p:nvPr>
        </p:nvGraphicFramePr>
        <p:xfrm>
          <a:off x="521525" y="279963"/>
          <a:ext cx="7131132" cy="4389120"/>
        </p:xfrm>
        <a:graphic>
          <a:graphicData uri="http://schemas.openxmlformats.org/drawingml/2006/table">
            <a:tbl>
              <a:tblPr>
                <a:tableStyleId>{5C22544A-7EE6-4342-B048-85BDC9FD1C3A}</a:tableStyleId>
              </a:tblPr>
              <a:tblGrid>
                <a:gridCol w="7131132">
                  <a:extLst>
                    <a:ext uri="{9D8B030D-6E8A-4147-A177-3AD203B41FA5}">
                      <a16:colId xmlns:a16="http://schemas.microsoft.com/office/drawing/2014/main" val="752362331"/>
                    </a:ext>
                  </a:extLst>
                </a:gridCol>
              </a:tblGrid>
              <a:tr h="4117865">
                <a:tc>
                  <a:txBody>
                    <a:bodyPr/>
                    <a:lstStyle/>
                    <a:p>
                      <a:pPr marL="71755" marR="0" algn="l">
                        <a:spcBef>
                          <a:spcPts val="0"/>
                        </a:spcBef>
                        <a:spcAft>
                          <a:spcPts val="0"/>
                        </a:spcAft>
                        <a:tabLst>
                          <a:tab pos="1360170" algn="l"/>
                        </a:tabLst>
                      </a:pPr>
                      <a:r>
                        <a:rPr lang="es-419" sz="1800" b="1" u="sng" noProof="0" dirty="0">
                          <a:effectLst/>
                          <a:latin typeface="Lora" panose="02000503000000020004" pitchFamily="2" charset="77"/>
                        </a:rPr>
                        <a:t>Introducción</a:t>
                      </a:r>
                      <a:r>
                        <a:rPr lang="es-419" sz="1800" u="sng" noProof="0" dirty="0">
                          <a:effectLst/>
                          <a:latin typeface="Lora" panose="02000503000000020004" pitchFamily="2" charset="77"/>
                        </a:rPr>
                        <a:t> </a:t>
                      </a:r>
                      <a:endParaRPr lang="es-419" sz="1800" noProof="0" dirty="0">
                        <a:effectLst/>
                        <a:latin typeface="Lora" panose="02000503000000020004" pitchFamily="2" charset="77"/>
                      </a:endParaRPr>
                    </a:p>
                    <a:p>
                      <a:pPr marL="342900" marR="0" lvl="0" indent="-342900" algn="l">
                        <a:spcBef>
                          <a:spcPts val="0"/>
                        </a:spcBef>
                        <a:spcAft>
                          <a:spcPts val="0"/>
                        </a:spcAft>
                        <a:buFont typeface="Symbol" pitchFamily="2" charset="2"/>
                        <a:buChar char=""/>
                      </a:pPr>
                      <a:r>
                        <a:rPr lang="es-419" sz="1800" noProof="0" dirty="0">
                          <a:effectLst/>
                          <a:latin typeface="Lora" panose="02000503000000020004" pitchFamily="2" charset="77"/>
                        </a:rPr>
                        <a:t>Asegurarse que ambos estén listos </a:t>
                      </a:r>
                    </a:p>
                    <a:p>
                      <a:pPr marL="342900" marR="0" lvl="0" indent="-342900" algn="l">
                        <a:spcBef>
                          <a:spcPts val="0"/>
                        </a:spcBef>
                        <a:spcAft>
                          <a:spcPts val="0"/>
                        </a:spcAft>
                        <a:buFont typeface="Symbol" pitchFamily="2" charset="2"/>
                        <a:buChar char=""/>
                      </a:pPr>
                      <a:r>
                        <a:rPr lang="es-419" sz="1800" noProof="0" dirty="0">
                          <a:effectLst/>
                          <a:latin typeface="Lora" panose="02000503000000020004" pitchFamily="2" charset="77"/>
                        </a:rPr>
                        <a:t>Cómo estás? Cómo estuvo tu semana?</a:t>
                      </a:r>
                    </a:p>
                    <a:p>
                      <a:pPr marL="342900" marR="0" lvl="0" indent="-342900" algn="l">
                        <a:spcBef>
                          <a:spcPts val="0"/>
                        </a:spcBef>
                        <a:spcAft>
                          <a:spcPts val="0"/>
                        </a:spcAft>
                        <a:buFont typeface="Symbol" pitchFamily="2" charset="2"/>
                        <a:buChar char=""/>
                      </a:pPr>
                      <a:r>
                        <a:rPr lang="es-419" sz="1800" noProof="0" dirty="0">
                          <a:effectLst/>
                          <a:latin typeface="Lora" panose="02000503000000020004" pitchFamily="2" charset="77"/>
                        </a:rPr>
                        <a:t>Hay algún tema especial de lo que quieres hablar? </a:t>
                      </a:r>
                    </a:p>
                    <a:p>
                      <a:pPr marL="342900" marR="0" lvl="0" indent="-342900" algn="l">
                        <a:spcBef>
                          <a:spcPts val="0"/>
                        </a:spcBef>
                        <a:spcAft>
                          <a:spcPts val="0"/>
                        </a:spcAft>
                        <a:buFont typeface="Symbol" pitchFamily="2" charset="2"/>
                        <a:buChar char=""/>
                      </a:pPr>
                      <a:endParaRPr lang="es-419" sz="1800" noProof="0" dirty="0">
                        <a:effectLst/>
                        <a:latin typeface="Lora" panose="02000503000000020004" pitchFamily="2" charset="77"/>
                      </a:endParaRPr>
                    </a:p>
                    <a:p>
                      <a:pPr marL="71755" marR="0" algn="l">
                        <a:spcBef>
                          <a:spcPts val="0"/>
                        </a:spcBef>
                        <a:spcAft>
                          <a:spcPts val="0"/>
                        </a:spcAft>
                      </a:pPr>
                      <a:r>
                        <a:rPr lang="es-419" sz="1800" b="1" u="sng" noProof="0" dirty="0">
                          <a:effectLst/>
                          <a:latin typeface="Lora" panose="02000503000000020004" pitchFamily="2" charset="77"/>
                        </a:rPr>
                        <a:t>Preguntas para empezar una conversación</a:t>
                      </a:r>
                      <a:endParaRPr lang="es-419" sz="1800" b="1" noProof="0" dirty="0">
                        <a:effectLst/>
                        <a:latin typeface="Lora" panose="02000503000000020004" pitchFamily="2" charset="77"/>
                      </a:endParaRPr>
                    </a:p>
                    <a:p>
                      <a:pPr marL="342900" marR="0" lvl="0" indent="-342900" algn="l">
                        <a:spcBef>
                          <a:spcPts val="0"/>
                        </a:spcBef>
                        <a:spcAft>
                          <a:spcPts val="0"/>
                        </a:spcAft>
                        <a:buFont typeface="Symbol" pitchFamily="2" charset="2"/>
                        <a:buChar char=""/>
                      </a:pPr>
                      <a:r>
                        <a:rPr lang="es-419" sz="1800" noProof="0" dirty="0">
                          <a:effectLst/>
                          <a:latin typeface="Lora" panose="02000503000000020004" pitchFamily="2" charset="77"/>
                        </a:rPr>
                        <a:t>Qué es lo que más te orgullece?</a:t>
                      </a:r>
                    </a:p>
                    <a:p>
                      <a:pPr marL="342900" marR="0" lvl="0" indent="-342900" algn="l">
                        <a:spcBef>
                          <a:spcPts val="0"/>
                        </a:spcBef>
                        <a:spcAft>
                          <a:spcPts val="0"/>
                        </a:spcAft>
                        <a:buFont typeface="Symbol" pitchFamily="2" charset="2"/>
                        <a:buChar char=""/>
                      </a:pPr>
                      <a:r>
                        <a:rPr lang="es-419" sz="1800" noProof="0" dirty="0">
                          <a:effectLst/>
                          <a:latin typeface="Lora" panose="02000503000000020004" pitchFamily="2" charset="77"/>
                        </a:rPr>
                        <a:t>Qué es lo que hace que un hotel se sienta como un hogar?</a:t>
                      </a:r>
                    </a:p>
                    <a:p>
                      <a:pPr marL="228600" marR="0" algn="l">
                        <a:spcBef>
                          <a:spcPts val="0"/>
                        </a:spcBef>
                        <a:spcAft>
                          <a:spcPts val="0"/>
                        </a:spcAft>
                      </a:pPr>
                      <a:r>
                        <a:rPr lang="es-419" sz="1800" u="none" strike="noStrike" noProof="0" dirty="0">
                          <a:effectLst/>
                          <a:latin typeface="Lora" panose="02000503000000020004" pitchFamily="2" charset="77"/>
                        </a:rPr>
                        <a:t> </a:t>
                      </a:r>
                      <a:endParaRPr lang="es-419" sz="1800" noProof="0" dirty="0">
                        <a:effectLst/>
                        <a:latin typeface="Lora" panose="02000503000000020004" pitchFamily="2" charset="77"/>
                      </a:endParaRPr>
                    </a:p>
                    <a:p>
                      <a:pPr marL="71755" marR="0" algn="l">
                        <a:spcBef>
                          <a:spcPts val="0"/>
                        </a:spcBef>
                        <a:spcAft>
                          <a:spcPts val="0"/>
                        </a:spcAft>
                      </a:pPr>
                      <a:r>
                        <a:rPr lang="es-419" sz="1800" b="1" u="sng" noProof="0" dirty="0">
                          <a:effectLst/>
                          <a:latin typeface="Lora" panose="02000503000000020004" pitchFamily="2" charset="77"/>
                        </a:rPr>
                        <a:t>Escenarios y juego de rol </a:t>
                      </a:r>
                      <a:endParaRPr lang="es-419" sz="1800" b="1" noProof="0" dirty="0">
                        <a:effectLst/>
                        <a:latin typeface="Lora" panose="02000503000000020004" pitchFamily="2" charset="77"/>
                      </a:endParaRPr>
                    </a:p>
                    <a:p>
                      <a:pPr marL="342900" marR="0" lvl="0" indent="-342900" algn="l">
                        <a:spcBef>
                          <a:spcPts val="0"/>
                        </a:spcBef>
                        <a:spcAft>
                          <a:spcPts val="0"/>
                        </a:spcAft>
                        <a:buFont typeface="Symbol" pitchFamily="2" charset="2"/>
                        <a:buChar char=""/>
                      </a:pPr>
                      <a:r>
                        <a:rPr lang="es-419" sz="1800" noProof="0" dirty="0">
                          <a:effectLst/>
                          <a:latin typeface="Lora" panose="02000503000000020004" pitchFamily="2" charset="77"/>
                        </a:rPr>
                        <a:t>Estás en el aeropuerto y acabas de perder tu vuelo</a:t>
                      </a:r>
                    </a:p>
                    <a:p>
                      <a:pPr marL="342900" marR="0" lvl="0" indent="-342900" algn="l">
                        <a:spcBef>
                          <a:spcPts val="0"/>
                        </a:spcBef>
                        <a:spcAft>
                          <a:spcPts val="0"/>
                        </a:spcAft>
                        <a:buFont typeface="Symbol" pitchFamily="2" charset="2"/>
                        <a:buChar char=""/>
                      </a:pPr>
                      <a:r>
                        <a:rPr lang="es-419" sz="1800" noProof="0" dirty="0">
                          <a:effectLst/>
                          <a:latin typeface="Lora" panose="02000503000000020004" pitchFamily="2" charset="77"/>
                        </a:rPr>
                        <a:t>Soy tu camarero y tienes una queja de la comida</a:t>
                      </a:r>
                    </a:p>
                    <a:p>
                      <a:pPr marL="0" marR="0" algn="l">
                        <a:spcBef>
                          <a:spcPts val="0"/>
                        </a:spcBef>
                        <a:spcAft>
                          <a:spcPts val="0"/>
                        </a:spcAft>
                      </a:pPr>
                      <a:r>
                        <a:rPr lang="es-419" sz="1800" u="none" strike="noStrike" noProof="0" dirty="0">
                          <a:effectLst/>
                          <a:latin typeface="Lora" panose="02000503000000020004" pitchFamily="2" charset="77"/>
                        </a:rPr>
                        <a:t> </a:t>
                      </a:r>
                      <a:endParaRPr lang="es-419" sz="1800" noProof="0" dirty="0">
                        <a:effectLst/>
                        <a:latin typeface="Lora" panose="02000503000000020004" pitchFamily="2" charset="77"/>
                      </a:endParaRPr>
                    </a:p>
                    <a:p>
                      <a:pPr marL="0" marR="0" algn="l">
                        <a:spcBef>
                          <a:spcPts val="0"/>
                        </a:spcBef>
                        <a:spcAft>
                          <a:spcPts val="0"/>
                        </a:spcAft>
                      </a:pPr>
                      <a:r>
                        <a:rPr lang="es-419" sz="1800" b="1" u="sng" noProof="0" dirty="0">
                          <a:effectLst/>
                          <a:latin typeface="Lora" panose="02000503000000020004" pitchFamily="2" charset="77"/>
                        </a:rPr>
                        <a:t>Aumentando vocabulario – palabras y expresiones comunes</a:t>
                      </a:r>
                    </a:p>
                    <a:p>
                      <a:pPr marL="0" marR="0" algn="l">
                        <a:spcBef>
                          <a:spcPts val="0"/>
                        </a:spcBef>
                        <a:spcAft>
                          <a:spcPts val="0"/>
                        </a:spcAft>
                      </a:pPr>
                      <a:endParaRPr lang="es-419" sz="1800" b="1" u="sng" noProof="0" dirty="0">
                        <a:effectLst/>
                        <a:latin typeface="Lora" panose="02000503000000020004" pitchFamily="2" charset="77"/>
                      </a:endParaRPr>
                    </a:p>
                    <a:p>
                      <a:pPr marL="0" marR="0" algn="l">
                        <a:spcBef>
                          <a:spcPts val="0"/>
                        </a:spcBef>
                        <a:spcAft>
                          <a:spcPts val="0"/>
                        </a:spcAft>
                      </a:pPr>
                      <a:r>
                        <a:rPr lang="es-419" sz="1800" b="1" u="sng" noProof="0" dirty="0">
                          <a:effectLst/>
                          <a:latin typeface="Lora" panose="02000503000000020004" pitchFamily="2" charset="77"/>
                        </a:rPr>
                        <a:t>Fijando tu próxima sesión</a:t>
                      </a:r>
                      <a:r>
                        <a:rPr lang="es-419" sz="1600" u="none" strike="noStrike" noProof="0" dirty="0">
                          <a:effectLst/>
                          <a:latin typeface="Lora" panose="02000503000000020004" pitchFamily="2" charset="77"/>
                        </a:rPr>
                        <a:t>  </a:t>
                      </a:r>
                      <a:endParaRPr lang="es-419" sz="1600" noProof="0" dirty="0">
                        <a:effectLst/>
                        <a:latin typeface="Lora" panose="02000503000000020004" pitchFamily="2" charset="77"/>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654449842"/>
                  </a:ext>
                </a:extLst>
              </a:tr>
            </a:tbl>
          </a:graphicData>
        </a:graphic>
      </p:graphicFrame>
    </p:spTree>
    <p:extLst>
      <p:ext uri="{BB962C8B-B14F-4D97-AF65-F5344CB8AC3E}">
        <p14:creationId xmlns:p14="http://schemas.microsoft.com/office/powerpoint/2010/main" val="2774652731"/>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1428750"/>
            <a:ext cx="23973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a:cxnSpLocks/>
          </p:cNvCxnSpPr>
          <p:nvPr/>
        </p:nvCxnSpPr>
        <p:spPr>
          <a:xfrm>
            <a:off x="5127171" y="1428750"/>
            <a:ext cx="4016729"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28</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595919" y="739723"/>
            <a:ext cx="1218362" cy="1313454"/>
          </a:xfrm>
          <a:prstGeom prst="rect">
            <a:avLst/>
          </a:prstGeom>
        </p:spPr>
      </p:pic>
      <p:sp>
        <p:nvSpPr>
          <p:cNvPr id="8" name="Google Shape;118;p16">
            <a:extLst>
              <a:ext uri="{FF2B5EF4-FFF2-40B4-BE49-F238E27FC236}">
                <a16:creationId xmlns:a16="http://schemas.microsoft.com/office/drawing/2014/main" id="{A25F5587-A12C-EE4B-B086-820EB60E68F0}"/>
              </a:ext>
            </a:extLst>
          </p:cNvPr>
          <p:cNvSpPr txBox="1">
            <a:spLocks/>
          </p:cNvSpPr>
          <p:nvPr/>
        </p:nvSpPr>
        <p:spPr>
          <a:xfrm>
            <a:off x="426236" y="2831888"/>
            <a:ext cx="8221509" cy="11273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s-419" sz="3200" dirty="0">
                <a:latin typeface="Lora" panose="02000503000000020004" pitchFamily="2" charset="77"/>
              </a:rPr>
              <a:t>Los materiales de Speak! ayudan a mantener la conversación y enfocada en temas importantes</a:t>
            </a:r>
          </a:p>
        </p:txBody>
      </p:sp>
      <p:sp>
        <p:nvSpPr>
          <p:cNvPr id="9" name="Google Shape;103;p14">
            <a:extLst>
              <a:ext uri="{FF2B5EF4-FFF2-40B4-BE49-F238E27FC236}">
                <a16:creationId xmlns:a16="http://schemas.microsoft.com/office/drawing/2014/main" id="{AC1C2505-3643-EC48-BE44-A89460A10E61}"/>
              </a:ext>
            </a:extLst>
          </p:cNvPr>
          <p:cNvSpPr txBox="1">
            <a:spLocks/>
          </p:cNvSpPr>
          <p:nvPr/>
        </p:nvSpPr>
        <p:spPr>
          <a:xfrm>
            <a:off x="2371625" y="816550"/>
            <a:ext cx="2870076" cy="1050887"/>
          </a:xfrm>
          <a:prstGeom prst="rect">
            <a:avLst/>
          </a:prstGeom>
          <a:solidFill>
            <a:srgbClr val="E5C6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en-US" sz="6000" dirty="0"/>
              <a:t>SPEAK!</a:t>
            </a:r>
          </a:p>
        </p:txBody>
      </p:sp>
    </p:spTree>
    <p:extLst>
      <p:ext uri="{BB962C8B-B14F-4D97-AF65-F5344CB8AC3E}">
        <p14:creationId xmlns:p14="http://schemas.microsoft.com/office/powerpoint/2010/main" val="298042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29</a:t>
            </a:fld>
            <a:endParaRPr/>
          </a:p>
        </p:txBody>
      </p:sp>
      <p:pic>
        <p:nvPicPr>
          <p:cNvPr id="3" name="Picture 2">
            <a:extLst>
              <a:ext uri="{FF2B5EF4-FFF2-40B4-BE49-F238E27FC236}">
                <a16:creationId xmlns:a16="http://schemas.microsoft.com/office/drawing/2014/main" id="{A0FCCDC1-6D8C-334E-A974-B46C07FAEC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2671" y="0"/>
            <a:ext cx="4431323" cy="5258123"/>
          </a:xfrm>
          <a:prstGeom prst="rect">
            <a:avLst/>
          </a:prstGeom>
        </p:spPr>
      </p:pic>
      <p:pic>
        <p:nvPicPr>
          <p:cNvPr id="8" name="Picture 7">
            <a:extLst>
              <a:ext uri="{FF2B5EF4-FFF2-40B4-BE49-F238E27FC236}">
                <a16:creationId xmlns:a16="http://schemas.microsoft.com/office/drawing/2014/main" id="{2D6830E3-F713-D44F-8439-FDDF95D0C8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835" t="19471" r="27779" b="33757"/>
          <a:stretch/>
        </p:blipFill>
        <p:spPr>
          <a:xfrm>
            <a:off x="0" y="0"/>
            <a:ext cx="1151127" cy="1240971"/>
          </a:xfrm>
          <a:prstGeom prst="rect">
            <a:avLst/>
          </a:prstGeom>
        </p:spPr>
      </p:pic>
      <p:sp>
        <p:nvSpPr>
          <p:cNvPr id="9" name="Google Shape;103;p14">
            <a:extLst>
              <a:ext uri="{FF2B5EF4-FFF2-40B4-BE49-F238E27FC236}">
                <a16:creationId xmlns:a16="http://schemas.microsoft.com/office/drawing/2014/main" id="{3534A1C7-85DB-BB4F-9A15-382F3E56F30C}"/>
              </a:ext>
            </a:extLst>
          </p:cNvPr>
          <p:cNvSpPr txBox="1">
            <a:spLocks/>
          </p:cNvSpPr>
          <p:nvPr/>
        </p:nvSpPr>
        <p:spPr>
          <a:xfrm>
            <a:off x="0" y="1588478"/>
            <a:ext cx="4525103" cy="137746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r"/>
            <a:r>
              <a:rPr lang="es-419" sz="3200" dirty="0"/>
              <a:t>Consejos para hablar con una persona mayor</a:t>
            </a:r>
          </a:p>
        </p:txBody>
      </p:sp>
    </p:spTree>
    <p:extLst>
      <p:ext uri="{BB962C8B-B14F-4D97-AF65-F5344CB8AC3E}">
        <p14:creationId xmlns:p14="http://schemas.microsoft.com/office/powerpoint/2010/main" val="216981410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74D8C5-8CDC-5349-9ACA-D01A678E709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a:t>
            </a:fld>
            <a:endParaRPr lang="en"/>
          </a:p>
        </p:txBody>
      </p:sp>
      <p:pic>
        <p:nvPicPr>
          <p:cNvPr id="6" name="Picture 5">
            <a:extLst>
              <a:ext uri="{FF2B5EF4-FFF2-40B4-BE49-F238E27FC236}">
                <a16:creationId xmlns:a16="http://schemas.microsoft.com/office/drawing/2014/main" id="{86FAF6B4-08B3-7349-B61E-2A8E426C40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70" y="-1"/>
            <a:ext cx="9127929" cy="5143452"/>
          </a:xfrm>
          <a:prstGeom prst="rect">
            <a:avLst/>
          </a:prstGeom>
        </p:spPr>
      </p:pic>
      <p:sp>
        <p:nvSpPr>
          <p:cNvPr id="5" name="Google Shape;103;p14">
            <a:extLst>
              <a:ext uri="{FF2B5EF4-FFF2-40B4-BE49-F238E27FC236}">
                <a16:creationId xmlns:a16="http://schemas.microsoft.com/office/drawing/2014/main" id="{77A4BDA8-9CB6-1A44-804C-235A335082F5}"/>
              </a:ext>
            </a:extLst>
          </p:cNvPr>
          <p:cNvSpPr txBox="1">
            <a:spLocks/>
          </p:cNvSpPr>
          <p:nvPr/>
        </p:nvSpPr>
        <p:spPr>
          <a:xfrm>
            <a:off x="356700" y="425003"/>
            <a:ext cx="8446668" cy="1192782"/>
          </a:xfrm>
          <a:prstGeom prst="rect">
            <a:avLst/>
          </a:prstGeom>
          <a:solidFill>
            <a:srgbClr val="E5C6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r>
              <a:rPr lang="en-US" sz="4000" dirty="0"/>
              <a:t>Este </a:t>
            </a:r>
            <a:r>
              <a:rPr lang="en-US" sz="4000" dirty="0" err="1"/>
              <a:t>proyecto</a:t>
            </a:r>
            <a:r>
              <a:rPr lang="en-US" sz="4000" dirty="0"/>
              <a:t> se dirige a la </a:t>
            </a:r>
            <a:r>
              <a:rPr lang="en-US" sz="4000" dirty="0" err="1"/>
              <a:t>epidemia</a:t>
            </a:r>
            <a:r>
              <a:rPr lang="en-US" sz="4000" dirty="0"/>
              <a:t> </a:t>
            </a:r>
            <a:r>
              <a:rPr lang="en-US" sz="4000" dirty="0" err="1"/>
              <a:t>mundial</a:t>
            </a:r>
            <a:r>
              <a:rPr lang="en-US" sz="4000" dirty="0"/>
              <a:t> de la </a:t>
            </a:r>
            <a:r>
              <a:rPr lang="en-US" sz="4000" dirty="0" err="1"/>
              <a:t>soledad</a:t>
            </a:r>
            <a:endParaRPr lang="en-US" sz="4000" dirty="0"/>
          </a:p>
        </p:txBody>
      </p:sp>
    </p:spTree>
    <p:extLst>
      <p:ext uri="{BB962C8B-B14F-4D97-AF65-F5344CB8AC3E}">
        <p14:creationId xmlns:p14="http://schemas.microsoft.com/office/powerpoint/2010/main" val="1709377723"/>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26066" y="-257577"/>
            <a:ext cx="8912486" cy="5452544"/>
          </a:xfrm>
          <a:prstGeom prst="rect">
            <a:avLst/>
          </a:prstGeom>
          <a:ln>
            <a:solidFill>
              <a:srgbClr val="000000"/>
            </a:solidFill>
          </a:ln>
        </p:spPr>
        <p:txBody>
          <a:bodyPr spcFirstLastPara="1" wrap="square" lIns="91425" tIns="91425" rIns="91425" bIns="91425" anchor="t" anchorCtr="0">
            <a:noAutofit/>
          </a:bodyPr>
          <a:lstStyle/>
          <a:p>
            <a:pPr marL="76200" lvl="0" indent="0" rtl="0">
              <a:spcBef>
                <a:spcPts val="600"/>
              </a:spcBef>
              <a:spcAft>
                <a:spcPts val="1200"/>
              </a:spcAft>
              <a:buSzPts val="2400"/>
              <a:buNone/>
            </a:pPr>
            <a:endParaRPr lang="es-419" sz="2800" b="1" dirty="0">
              <a:latin typeface="Lora" panose="02000503000000020004" pitchFamily="2" charset="77"/>
            </a:endParaRPr>
          </a:p>
          <a:p>
            <a:pPr marL="457200" lvl="0" indent="-381000" rtl="0">
              <a:spcBef>
                <a:spcPts val="0"/>
              </a:spcBef>
              <a:spcAft>
                <a:spcPts val="2400"/>
              </a:spcAft>
              <a:buClr>
                <a:srgbClr val="FFC000"/>
              </a:buClr>
              <a:buSzPts val="2400"/>
              <a:buChar char="◉"/>
            </a:pPr>
            <a:r>
              <a:rPr lang="es-419" sz="2800" b="1" dirty="0">
                <a:latin typeface="Lora" panose="02000503000000020004" pitchFamily="2" charset="77"/>
              </a:rPr>
              <a:t>Algunas personas mayores tienen dificultad para oír. Habla claro y despacio. Pregunta si están cómodos</a:t>
            </a:r>
          </a:p>
          <a:p>
            <a:pPr marL="457200" lvl="0" indent="-381000" rtl="0">
              <a:spcBef>
                <a:spcPts val="0"/>
              </a:spcBef>
              <a:spcAft>
                <a:spcPts val="2400"/>
              </a:spcAft>
              <a:buClr>
                <a:srgbClr val="FFC000"/>
              </a:buClr>
              <a:buSzPts val="2400"/>
              <a:buChar char="◉"/>
            </a:pPr>
            <a:r>
              <a:rPr lang="es-419" sz="2800" b="1" dirty="0">
                <a:latin typeface="Lora" panose="02000503000000020004" pitchFamily="2" charset="77"/>
              </a:rPr>
              <a:t>Usa texto para explicarte si tienes dificultad</a:t>
            </a:r>
          </a:p>
          <a:p>
            <a:pPr marL="457200" lvl="0" indent="-381000" rtl="0">
              <a:spcBef>
                <a:spcPts val="0"/>
              </a:spcBef>
              <a:spcAft>
                <a:spcPts val="2400"/>
              </a:spcAft>
              <a:buClr>
                <a:srgbClr val="FFC000"/>
              </a:buClr>
              <a:buSzPts val="2400"/>
              <a:buChar char="◉"/>
            </a:pPr>
            <a:r>
              <a:rPr lang="es-419" sz="2800" b="1" dirty="0">
                <a:latin typeface="Lora" panose="02000503000000020004" pitchFamily="2" charset="77"/>
              </a:rPr>
              <a:t>Intenta mantener la conversación mitad y mitad</a:t>
            </a:r>
          </a:p>
          <a:p>
            <a:pPr marL="457200" lvl="0" indent="-381000" rtl="0">
              <a:spcBef>
                <a:spcPts val="0"/>
              </a:spcBef>
              <a:buClr>
                <a:srgbClr val="FFC000"/>
              </a:buClr>
              <a:buSzPts val="2400"/>
              <a:buChar char="◉"/>
            </a:pPr>
            <a:r>
              <a:rPr lang="es-419" sz="2800" b="1" dirty="0">
                <a:latin typeface="Lora" panose="02000503000000020004" pitchFamily="2" charset="77"/>
              </a:rPr>
              <a:t>Recuerda que la persona podría no tener experiencia hablando con alguien que tiene acento</a:t>
            </a:r>
          </a:p>
          <a:p>
            <a:pPr marL="0" lvl="0" indent="0">
              <a:spcBef>
                <a:spcPts val="600"/>
              </a:spcBef>
              <a:spcAft>
                <a:spcPts val="0"/>
              </a:spcAft>
              <a:buNone/>
            </a:pPr>
            <a:endParaRPr lang="es-419" sz="28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30</a:t>
            </a:fld>
            <a:endParaRPr/>
          </a:p>
        </p:txBody>
      </p:sp>
      <p:pic>
        <p:nvPicPr>
          <p:cNvPr id="12" name="Picture 11">
            <a:extLst>
              <a:ext uri="{FF2B5EF4-FFF2-40B4-BE49-F238E27FC236}">
                <a16:creationId xmlns:a16="http://schemas.microsoft.com/office/drawing/2014/main" id="{2FF10FF3-1E6C-AD4C-8954-F3DCD296B1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8010659" y="4187636"/>
            <a:ext cx="766230" cy="826034"/>
          </a:xfrm>
          <a:prstGeom prst="rect">
            <a:avLst/>
          </a:prstGeom>
        </p:spPr>
      </p:pic>
    </p:spTree>
    <p:extLst>
      <p:ext uri="{BB962C8B-B14F-4D97-AF65-F5344CB8AC3E}">
        <p14:creationId xmlns:p14="http://schemas.microsoft.com/office/powerpoint/2010/main" val="3940482956"/>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5" name="Picture 4">
            <a:extLst>
              <a:ext uri="{FF2B5EF4-FFF2-40B4-BE49-F238E27FC236}">
                <a16:creationId xmlns:a16="http://schemas.microsoft.com/office/drawing/2014/main" id="{28A41FC5-D1D5-264D-B11A-E131DA3FEE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81656"/>
          </a:xfrm>
          <a:prstGeom prst="rect">
            <a:avLst/>
          </a:prstGeom>
        </p:spPr>
      </p:pic>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31</a:t>
            </a:fld>
            <a:endParaRPr/>
          </a:p>
        </p:txBody>
      </p:sp>
      <p:pic>
        <p:nvPicPr>
          <p:cNvPr id="8" name="Picture 7">
            <a:extLst>
              <a:ext uri="{FF2B5EF4-FFF2-40B4-BE49-F238E27FC236}">
                <a16:creationId xmlns:a16="http://schemas.microsoft.com/office/drawing/2014/main" id="{2D6830E3-F713-D44F-8439-FDDF95D0C8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835" t="19471" r="27779" b="33757"/>
          <a:stretch/>
        </p:blipFill>
        <p:spPr>
          <a:xfrm>
            <a:off x="7859485" y="3843290"/>
            <a:ext cx="1151127" cy="1240971"/>
          </a:xfrm>
          <a:prstGeom prst="rect">
            <a:avLst/>
          </a:prstGeom>
        </p:spPr>
      </p:pic>
      <p:sp>
        <p:nvSpPr>
          <p:cNvPr id="9" name="Google Shape;103;p14">
            <a:extLst>
              <a:ext uri="{FF2B5EF4-FFF2-40B4-BE49-F238E27FC236}">
                <a16:creationId xmlns:a16="http://schemas.microsoft.com/office/drawing/2014/main" id="{3534A1C7-85DB-BB4F-9A15-382F3E56F30C}"/>
              </a:ext>
            </a:extLst>
          </p:cNvPr>
          <p:cNvSpPr txBox="1">
            <a:spLocks/>
          </p:cNvSpPr>
          <p:nvPr/>
        </p:nvSpPr>
        <p:spPr>
          <a:xfrm>
            <a:off x="3472665" y="964850"/>
            <a:ext cx="5619261" cy="139735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es-419" sz="3200" dirty="0"/>
              <a:t>Consejos para hablar con un estudiante de inglés</a:t>
            </a:r>
          </a:p>
        </p:txBody>
      </p:sp>
    </p:spTree>
    <p:extLst>
      <p:ext uri="{BB962C8B-B14F-4D97-AF65-F5344CB8AC3E}">
        <p14:creationId xmlns:p14="http://schemas.microsoft.com/office/powerpoint/2010/main" val="3415718357"/>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283030" y="237008"/>
            <a:ext cx="8397331" cy="4756091"/>
          </a:xfrm>
          <a:prstGeom prst="rect">
            <a:avLst/>
          </a:prstGeom>
          <a:ln>
            <a:solidFill>
              <a:srgbClr val="000000"/>
            </a:solidFill>
          </a:ln>
        </p:spPr>
        <p:txBody>
          <a:bodyPr spcFirstLastPara="1" wrap="square" lIns="91425" tIns="91425" rIns="91425" bIns="91425" anchor="t" anchorCtr="0">
            <a:noAutofit/>
          </a:bodyPr>
          <a:lstStyle/>
          <a:p>
            <a:pPr marL="76200" lvl="0" indent="0" rtl="0">
              <a:spcBef>
                <a:spcPts val="600"/>
              </a:spcBef>
              <a:buSzPts val="2400"/>
              <a:buNone/>
            </a:pPr>
            <a:endParaRPr lang="es-419" sz="2800" b="1" dirty="0">
              <a:latin typeface="Lora" panose="02000503000000020004" pitchFamily="2" charset="77"/>
            </a:endParaRPr>
          </a:p>
          <a:p>
            <a:pPr lvl="0" rtl="0">
              <a:spcBef>
                <a:spcPts val="0"/>
              </a:spcBef>
              <a:spcAft>
                <a:spcPts val="2400"/>
              </a:spcAft>
              <a:buClr>
                <a:srgbClr val="FFC000"/>
              </a:buClr>
              <a:buSzPts val="2400"/>
              <a:buFont typeface="Quattrocento Sans" panose="020B0802050000020003" pitchFamily="34" charset="0"/>
              <a:buChar char="◉"/>
            </a:pPr>
            <a:r>
              <a:rPr lang="es-419" sz="2800" b="1" dirty="0">
                <a:latin typeface="Lora" panose="02000503000000020004" pitchFamily="2" charset="77"/>
              </a:rPr>
              <a:t>Algunos estudiantes son tímidos acerca de hablar inglés. Elógialos y dales mucho ánimo!</a:t>
            </a:r>
          </a:p>
          <a:p>
            <a:pPr marL="457200" lvl="0" indent="-381000" rtl="0">
              <a:spcBef>
                <a:spcPts val="0"/>
              </a:spcBef>
              <a:spcAft>
                <a:spcPts val="2400"/>
              </a:spcAft>
              <a:buClr>
                <a:srgbClr val="FFC000"/>
              </a:buClr>
              <a:buSzPts val="2400"/>
              <a:buChar char="◉"/>
            </a:pPr>
            <a:r>
              <a:rPr lang="es-419" sz="2800" b="1" dirty="0">
                <a:latin typeface="Lora" panose="02000503000000020004" pitchFamily="2" charset="77"/>
              </a:rPr>
              <a:t>Habla despacio y claro. Asegúrate que te entienden</a:t>
            </a:r>
          </a:p>
          <a:p>
            <a:pPr marL="457200" indent="-381000">
              <a:spcBef>
                <a:spcPts val="0"/>
              </a:spcBef>
              <a:spcAft>
                <a:spcPts val="2400"/>
              </a:spcAft>
              <a:buClr>
                <a:srgbClr val="FFC000"/>
              </a:buClr>
              <a:buSzPts val="2400"/>
              <a:buFont typeface="Arial"/>
              <a:buChar char="◉"/>
            </a:pPr>
            <a:r>
              <a:rPr lang="es-419" sz="2800" b="1" dirty="0">
                <a:latin typeface="Lora" panose="02000503000000020004" pitchFamily="2" charset="77"/>
              </a:rPr>
              <a:t>Trata de usar texto para explicarte si tienes dificultad</a:t>
            </a:r>
          </a:p>
          <a:p>
            <a:pPr marL="457200" lvl="0" indent="-381000" rtl="0">
              <a:spcBef>
                <a:spcPts val="0"/>
              </a:spcBef>
              <a:spcAft>
                <a:spcPts val="1200"/>
              </a:spcAft>
              <a:buClr>
                <a:srgbClr val="FFC000"/>
              </a:buClr>
              <a:buSzPts val="2400"/>
              <a:buChar char="◉"/>
            </a:pPr>
            <a:r>
              <a:rPr lang="es-419" sz="2800" b="1" dirty="0">
                <a:latin typeface="Lora" panose="02000503000000020004" pitchFamily="2" charset="77"/>
              </a:rPr>
              <a:t>Intenta mantener la conversación mitad y mitad</a:t>
            </a:r>
          </a:p>
          <a:p>
            <a:pPr marL="76200" lvl="0" indent="0" rtl="0">
              <a:spcBef>
                <a:spcPts val="0"/>
              </a:spcBef>
              <a:spcAft>
                <a:spcPts val="1200"/>
              </a:spcAft>
              <a:buSzPts val="2400"/>
              <a:buNone/>
            </a:pPr>
            <a:endParaRPr lang="es-419" sz="2800" b="1" dirty="0">
              <a:latin typeface="Lora" panose="02000503000000020004" pitchFamily="2" charset="77"/>
            </a:endParaRPr>
          </a:p>
        </p:txBody>
      </p:sp>
    </p:spTree>
    <p:extLst>
      <p:ext uri="{BB962C8B-B14F-4D97-AF65-F5344CB8AC3E}">
        <p14:creationId xmlns:p14="http://schemas.microsoft.com/office/powerpoint/2010/main" val="1248707771"/>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862692"/>
            <a:ext cx="23973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a:cxnSpLocks/>
          </p:cNvCxnSpPr>
          <p:nvPr/>
        </p:nvCxnSpPr>
        <p:spPr>
          <a:xfrm>
            <a:off x="6096000" y="862692"/>
            <a:ext cx="3047900"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33</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595919" y="173665"/>
            <a:ext cx="1218362" cy="1313454"/>
          </a:xfrm>
          <a:prstGeom prst="rect">
            <a:avLst/>
          </a:prstGeom>
        </p:spPr>
      </p:pic>
      <p:sp>
        <p:nvSpPr>
          <p:cNvPr id="9" name="Google Shape;125;p17">
            <a:extLst>
              <a:ext uri="{FF2B5EF4-FFF2-40B4-BE49-F238E27FC236}">
                <a16:creationId xmlns:a16="http://schemas.microsoft.com/office/drawing/2014/main" id="{FFDF4818-5895-CA43-83F1-D675EA5384CF}"/>
              </a:ext>
            </a:extLst>
          </p:cNvPr>
          <p:cNvSpPr txBox="1">
            <a:spLocks/>
          </p:cNvSpPr>
          <p:nvPr/>
        </p:nvSpPr>
        <p:spPr>
          <a:xfrm>
            <a:off x="746316" y="1592641"/>
            <a:ext cx="7940484" cy="3377191"/>
          </a:xfrm>
          <a:prstGeom prst="rect">
            <a:avLst/>
          </a:prstGeom>
          <a:ln>
            <a:solidFill>
              <a:srgbClr val="00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81000">
              <a:spcBef>
                <a:spcPts val="600"/>
              </a:spcBef>
              <a:spcAft>
                <a:spcPts val="1200"/>
              </a:spcAft>
              <a:buClr>
                <a:srgbClr val="E5C63A"/>
              </a:buClr>
              <a:buSzPts val="2400"/>
              <a:buFont typeface="Arial"/>
              <a:buChar char="◉"/>
            </a:pPr>
            <a:r>
              <a:rPr lang="es-419" sz="2400" b="1" dirty="0">
                <a:latin typeface="Lora" panose="02000503000000020004" pitchFamily="2" charset="77"/>
              </a:rPr>
              <a:t>Di lo que funciona más que lo que no funciona</a:t>
            </a:r>
          </a:p>
          <a:p>
            <a:pPr marL="457200" indent="-381000">
              <a:spcBef>
                <a:spcPts val="600"/>
              </a:spcBef>
              <a:spcAft>
                <a:spcPts val="1200"/>
              </a:spcAft>
              <a:buClr>
                <a:srgbClr val="E5C63A"/>
              </a:buClr>
              <a:buSzPts val="2400"/>
              <a:buFont typeface="Arial"/>
              <a:buChar char="◉"/>
            </a:pPr>
            <a:r>
              <a:rPr lang="es-419" sz="2400" b="1" dirty="0">
                <a:latin typeface="Lora" panose="02000503000000020004" pitchFamily="2" charset="77"/>
              </a:rPr>
              <a:t>Da ejemplos concretos </a:t>
            </a:r>
          </a:p>
          <a:p>
            <a:pPr marL="457200" indent="-381000">
              <a:spcAft>
                <a:spcPts val="1200"/>
              </a:spcAft>
              <a:buClr>
                <a:srgbClr val="E5C63A"/>
              </a:buClr>
              <a:buSzPts val="2400"/>
              <a:buFont typeface="Arial"/>
              <a:buChar char="◉"/>
            </a:pPr>
            <a:r>
              <a:rPr lang="es-419" sz="2400" b="1" dirty="0">
                <a:latin typeface="Lora" panose="02000503000000020004" pitchFamily="2" charset="77"/>
              </a:rPr>
              <a:t>Mezcla sugerencias con elogios lo más que puedas </a:t>
            </a:r>
          </a:p>
          <a:p>
            <a:pPr marL="457200" indent="-381000">
              <a:spcAft>
                <a:spcPts val="1200"/>
              </a:spcAft>
              <a:buClr>
                <a:srgbClr val="E5C63A"/>
              </a:buClr>
              <a:buSzPts val="2400"/>
              <a:buFont typeface="Arial"/>
              <a:buChar char="◉"/>
            </a:pPr>
            <a:r>
              <a:rPr lang="es-419" sz="2400" b="1" dirty="0">
                <a:latin typeface="Lora" panose="02000503000000020004" pitchFamily="2" charset="77"/>
              </a:rPr>
              <a:t>Sé paciente – podrías tener que hacer la misma sugerencia más de una vez</a:t>
            </a:r>
          </a:p>
          <a:p>
            <a:pPr marL="457200" indent="-381000">
              <a:spcAft>
                <a:spcPts val="1200"/>
              </a:spcAft>
              <a:buClr>
                <a:srgbClr val="E5C63A"/>
              </a:buClr>
              <a:buSzPts val="2400"/>
              <a:buFont typeface="Arial"/>
              <a:buChar char="◉"/>
            </a:pPr>
            <a:r>
              <a:rPr lang="es-419" sz="2400" b="1" dirty="0">
                <a:latin typeface="Lora" panose="02000503000000020004" pitchFamily="2" charset="77"/>
              </a:rPr>
              <a:t>Déjales saber que tu también quieres su retroalimentación</a:t>
            </a:r>
            <a:endParaRPr lang="es-419" dirty="0"/>
          </a:p>
        </p:txBody>
      </p:sp>
      <p:sp>
        <p:nvSpPr>
          <p:cNvPr id="103" name="Google Shape;103;p14"/>
          <p:cNvSpPr txBox="1">
            <a:spLocks noGrp="1"/>
          </p:cNvSpPr>
          <p:nvPr>
            <p:ph type="ctrTitle" idx="4294967295"/>
          </p:nvPr>
        </p:nvSpPr>
        <p:spPr>
          <a:xfrm>
            <a:off x="2207238" y="477544"/>
            <a:ext cx="5128510" cy="705696"/>
          </a:xfrm>
          <a:prstGeom prst="rect">
            <a:avLst/>
          </a:prstGeom>
          <a:solidFill>
            <a:srgbClr val="E5C63A"/>
          </a:solidFill>
        </p:spPr>
        <p:txBody>
          <a:bodyPr spcFirstLastPara="1" wrap="square" lIns="91425" tIns="91425" rIns="91425" bIns="91425" anchor="ctr" anchorCtr="0">
            <a:noAutofit/>
          </a:bodyPr>
          <a:lstStyle/>
          <a:p>
            <a:pPr marL="0" lvl="0" indent="0">
              <a:spcBef>
                <a:spcPts val="0"/>
              </a:spcBef>
              <a:spcAft>
                <a:spcPts val="0"/>
              </a:spcAft>
              <a:buNone/>
            </a:pPr>
            <a:r>
              <a:rPr lang="es-419" sz="3600" b="1" dirty="0">
                <a:latin typeface="Lora" panose="02000503000000020004" pitchFamily="2" charset="77"/>
              </a:rPr>
              <a:t>Dando retroalimentos</a:t>
            </a:r>
            <a:endParaRPr lang="es-419" sz="3200" b="1" dirty="0">
              <a:latin typeface="Lora" panose="02000503000000020004" pitchFamily="2" charset="77"/>
            </a:endParaRPr>
          </a:p>
        </p:txBody>
      </p:sp>
    </p:spTree>
    <p:extLst>
      <p:ext uri="{BB962C8B-B14F-4D97-AF65-F5344CB8AC3E}">
        <p14:creationId xmlns:p14="http://schemas.microsoft.com/office/powerpoint/2010/main" val="142234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145CBC78-E39E-EB42-8E6E-91D7FC1A56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64" y="0"/>
            <a:ext cx="9160364" cy="5143451"/>
          </a:xfrm>
          <a:prstGeom prst="rect">
            <a:avLst/>
          </a:prstGeom>
        </p:spPr>
      </p:pic>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34</a:t>
            </a:fld>
            <a:endParaRPr/>
          </a:p>
        </p:txBody>
      </p:sp>
      <p:pic>
        <p:nvPicPr>
          <p:cNvPr id="8" name="Picture 7">
            <a:extLst>
              <a:ext uri="{FF2B5EF4-FFF2-40B4-BE49-F238E27FC236}">
                <a16:creationId xmlns:a16="http://schemas.microsoft.com/office/drawing/2014/main" id="{2D6830E3-F713-D44F-8439-FDDF95D0C8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835" t="19471" r="27779" b="33757"/>
          <a:stretch/>
        </p:blipFill>
        <p:spPr>
          <a:xfrm>
            <a:off x="7859485" y="3843290"/>
            <a:ext cx="1151127" cy="1240971"/>
          </a:xfrm>
          <a:prstGeom prst="rect">
            <a:avLst/>
          </a:prstGeom>
        </p:spPr>
      </p:pic>
      <p:sp>
        <p:nvSpPr>
          <p:cNvPr id="9" name="Google Shape;103;p14">
            <a:extLst>
              <a:ext uri="{FF2B5EF4-FFF2-40B4-BE49-F238E27FC236}">
                <a16:creationId xmlns:a16="http://schemas.microsoft.com/office/drawing/2014/main" id="{3534A1C7-85DB-BB4F-9A15-382F3E56F30C}"/>
              </a:ext>
            </a:extLst>
          </p:cNvPr>
          <p:cNvSpPr txBox="1">
            <a:spLocks/>
          </p:cNvSpPr>
          <p:nvPr/>
        </p:nvSpPr>
        <p:spPr>
          <a:xfrm>
            <a:off x="616449" y="4267200"/>
            <a:ext cx="4027470" cy="610234"/>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es-419" sz="3200" dirty="0"/>
              <a:t>Expresando aprecio</a:t>
            </a:r>
          </a:p>
        </p:txBody>
      </p:sp>
    </p:spTree>
    <p:extLst>
      <p:ext uri="{BB962C8B-B14F-4D97-AF65-F5344CB8AC3E}">
        <p14:creationId xmlns:p14="http://schemas.microsoft.com/office/powerpoint/2010/main" val="3495045524"/>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775606"/>
            <a:ext cx="23973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a:cxnSpLocks/>
          </p:cNvCxnSpPr>
          <p:nvPr/>
        </p:nvCxnSpPr>
        <p:spPr>
          <a:xfrm>
            <a:off x="6096000" y="862692"/>
            <a:ext cx="3047900"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35</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297973" y="173665"/>
            <a:ext cx="979938" cy="1056421"/>
          </a:xfrm>
          <a:prstGeom prst="rect">
            <a:avLst/>
          </a:prstGeom>
        </p:spPr>
      </p:pic>
      <p:sp>
        <p:nvSpPr>
          <p:cNvPr id="9" name="Google Shape;125;p17">
            <a:extLst>
              <a:ext uri="{FF2B5EF4-FFF2-40B4-BE49-F238E27FC236}">
                <a16:creationId xmlns:a16="http://schemas.microsoft.com/office/drawing/2014/main" id="{FFDF4818-5895-CA43-83F1-D675EA5384CF}"/>
              </a:ext>
            </a:extLst>
          </p:cNvPr>
          <p:cNvSpPr txBox="1">
            <a:spLocks/>
          </p:cNvSpPr>
          <p:nvPr/>
        </p:nvSpPr>
        <p:spPr>
          <a:xfrm>
            <a:off x="354430" y="1474087"/>
            <a:ext cx="8419455" cy="3553594"/>
          </a:xfrm>
          <a:prstGeom prst="rect">
            <a:avLst/>
          </a:prstGeom>
          <a:ln>
            <a:solidFill>
              <a:srgbClr val="00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81000">
              <a:spcBef>
                <a:spcPts val="600"/>
              </a:spcBef>
              <a:spcAft>
                <a:spcPts val="1200"/>
              </a:spcAft>
              <a:buClr>
                <a:srgbClr val="E5C63A"/>
              </a:buClr>
              <a:buSzPts val="2400"/>
              <a:buFont typeface="Arial"/>
              <a:buChar char="◉"/>
            </a:pPr>
            <a:r>
              <a:rPr lang="es-419" sz="2400" b="1" dirty="0">
                <a:latin typeface="Lora" panose="02000503000000020004" pitchFamily="2" charset="77"/>
              </a:rPr>
              <a:t>Agradece a menudo y de varias maneras</a:t>
            </a:r>
          </a:p>
          <a:p>
            <a:pPr marL="457200" indent="-381000">
              <a:spcBef>
                <a:spcPts val="600"/>
              </a:spcBef>
              <a:spcAft>
                <a:spcPts val="1200"/>
              </a:spcAft>
              <a:buClr>
                <a:srgbClr val="E5C63A"/>
              </a:buClr>
              <a:buSzPts val="2400"/>
              <a:buFont typeface="Arial"/>
              <a:buChar char="◉"/>
            </a:pPr>
            <a:r>
              <a:rPr lang="es-419" sz="2400" b="1" dirty="0">
                <a:latin typeface="Lora" panose="02000503000000020004" pitchFamily="2" charset="77"/>
              </a:rPr>
              <a:t>Sé especifico – déjale saber como está ayudando</a:t>
            </a:r>
          </a:p>
          <a:p>
            <a:pPr marL="457200" indent="-381000">
              <a:spcAft>
                <a:spcPts val="1200"/>
              </a:spcAft>
              <a:buClr>
                <a:srgbClr val="E5C63A"/>
              </a:buClr>
              <a:buSzPts val="2400"/>
              <a:buFont typeface="Arial"/>
              <a:buChar char="◉"/>
            </a:pPr>
            <a:r>
              <a:rPr lang="es-419" sz="2400" b="1" dirty="0">
                <a:latin typeface="Lora" panose="02000503000000020004" pitchFamily="2" charset="77"/>
              </a:rPr>
              <a:t>Siempre puedes agradecer el esfuerzo incluso si tienes más dificultad de lo que esperabas</a:t>
            </a:r>
          </a:p>
          <a:p>
            <a:pPr marL="457200" indent="-381000">
              <a:spcAft>
                <a:spcPts val="1200"/>
              </a:spcAft>
              <a:buClr>
                <a:srgbClr val="E5C63A"/>
              </a:buClr>
              <a:buSzPts val="2400"/>
              <a:buFont typeface="Arial"/>
              <a:buChar char="◉"/>
            </a:pPr>
            <a:r>
              <a:rPr lang="es-419" sz="2400" b="1" dirty="0">
                <a:latin typeface="Lora" panose="02000503000000020004" pitchFamily="2" charset="77"/>
              </a:rPr>
              <a:t>Expresa tu admiración cuando lo sientas apropiado</a:t>
            </a:r>
          </a:p>
          <a:p>
            <a:pPr marL="457200" indent="-381000">
              <a:spcAft>
                <a:spcPts val="1200"/>
              </a:spcAft>
              <a:buClr>
                <a:srgbClr val="E5C63A"/>
              </a:buClr>
              <a:buSzPts val="2400"/>
              <a:buFont typeface="Arial"/>
              <a:buChar char="◉"/>
            </a:pPr>
            <a:r>
              <a:rPr lang="es-419" sz="2400" b="1" dirty="0">
                <a:latin typeface="Lora" panose="02000503000000020004" pitchFamily="2" charset="77"/>
              </a:rPr>
              <a:t>Recuerda lo que tu compañero ha dicho en sesiones anteriores y habla de esos temas otra vez</a:t>
            </a:r>
          </a:p>
          <a:p>
            <a:pPr>
              <a:spcBef>
                <a:spcPts val="600"/>
              </a:spcBef>
            </a:pPr>
            <a:endParaRPr lang="es-419" dirty="0"/>
          </a:p>
        </p:txBody>
      </p:sp>
      <p:sp>
        <p:nvSpPr>
          <p:cNvPr id="8" name="Google Shape;103;p14">
            <a:extLst>
              <a:ext uri="{FF2B5EF4-FFF2-40B4-BE49-F238E27FC236}">
                <a16:creationId xmlns:a16="http://schemas.microsoft.com/office/drawing/2014/main" id="{F36BF71C-6BB2-1949-B67A-E429C48903FC}"/>
              </a:ext>
            </a:extLst>
          </p:cNvPr>
          <p:cNvSpPr txBox="1">
            <a:spLocks/>
          </p:cNvSpPr>
          <p:nvPr/>
        </p:nvSpPr>
        <p:spPr>
          <a:xfrm>
            <a:off x="1530849" y="339047"/>
            <a:ext cx="7366571" cy="864741"/>
          </a:xfrm>
          <a:prstGeom prst="rect">
            <a:avLst/>
          </a:prstGeom>
          <a:solidFill>
            <a:srgbClr val="E5C6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es-419" sz="2800" b="1" dirty="0">
                <a:latin typeface="Lora" panose="02000503000000020004" pitchFamily="2" charset="77"/>
              </a:rPr>
              <a:t>Expresar tu aprecio es una de las cosas más importantes que puedes hacer</a:t>
            </a:r>
            <a:endParaRPr lang="es-419" sz="2400" b="1" dirty="0">
              <a:latin typeface="Lora" panose="02000503000000020004" pitchFamily="2" charset="77"/>
            </a:endParaRPr>
          </a:p>
        </p:txBody>
      </p:sp>
    </p:spTree>
    <p:extLst>
      <p:ext uri="{BB962C8B-B14F-4D97-AF65-F5344CB8AC3E}">
        <p14:creationId xmlns:p14="http://schemas.microsoft.com/office/powerpoint/2010/main" val="4045557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997235"/>
            <a:ext cx="23973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a:cxnSpLocks/>
          </p:cNvCxnSpPr>
          <p:nvPr/>
        </p:nvCxnSpPr>
        <p:spPr>
          <a:xfrm>
            <a:off x="5127171" y="997235"/>
            <a:ext cx="4016729"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36</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595919" y="308208"/>
            <a:ext cx="1218362" cy="1313454"/>
          </a:xfrm>
          <a:prstGeom prst="rect">
            <a:avLst/>
          </a:prstGeom>
        </p:spPr>
      </p:pic>
      <p:sp>
        <p:nvSpPr>
          <p:cNvPr id="103" name="Google Shape;103;p14"/>
          <p:cNvSpPr txBox="1">
            <a:spLocks noGrp="1"/>
          </p:cNvSpPr>
          <p:nvPr>
            <p:ph type="ctrTitle" idx="4294967295"/>
          </p:nvPr>
        </p:nvSpPr>
        <p:spPr>
          <a:xfrm>
            <a:off x="2371625" y="672708"/>
            <a:ext cx="4908000" cy="612197"/>
          </a:xfrm>
          <a:prstGeom prst="rect">
            <a:avLst/>
          </a:prstGeom>
          <a:solidFill>
            <a:srgbClr val="E5C63A"/>
          </a:solidFill>
        </p:spPr>
        <p:txBody>
          <a:bodyPr spcFirstLastPara="1" wrap="square" lIns="91425" tIns="91425" rIns="91425" bIns="91425" anchor="ctr" anchorCtr="0">
            <a:noAutofit/>
          </a:bodyPr>
          <a:lstStyle/>
          <a:p>
            <a:pPr marL="0" lvl="0" indent="0">
              <a:spcBef>
                <a:spcPts val="0"/>
              </a:spcBef>
              <a:spcAft>
                <a:spcPts val="0"/>
              </a:spcAft>
              <a:buNone/>
            </a:pPr>
            <a:r>
              <a:rPr lang="es-419" sz="3200" b="1" dirty="0">
                <a:latin typeface="Lora" panose="02000503000000020004" pitchFamily="2" charset="77"/>
              </a:rPr>
              <a:t>Manteniéndose seguro </a:t>
            </a:r>
            <a:endParaRPr lang="es-419" sz="6000" b="1" dirty="0">
              <a:latin typeface="Lora" panose="02000503000000020004" pitchFamily="2" charset="77"/>
            </a:endParaRPr>
          </a:p>
        </p:txBody>
      </p:sp>
      <p:sp>
        <p:nvSpPr>
          <p:cNvPr id="9" name="Google Shape;125;p17">
            <a:extLst>
              <a:ext uri="{FF2B5EF4-FFF2-40B4-BE49-F238E27FC236}">
                <a16:creationId xmlns:a16="http://schemas.microsoft.com/office/drawing/2014/main" id="{A611506E-31A5-8349-9123-55F53A2CA87C}"/>
              </a:ext>
            </a:extLst>
          </p:cNvPr>
          <p:cNvSpPr txBox="1">
            <a:spLocks/>
          </p:cNvSpPr>
          <p:nvPr/>
        </p:nvSpPr>
        <p:spPr>
          <a:xfrm>
            <a:off x="354430" y="1946190"/>
            <a:ext cx="8419455" cy="2999298"/>
          </a:xfrm>
          <a:prstGeom prst="rect">
            <a:avLst/>
          </a:prstGeom>
          <a:ln>
            <a:solidFill>
              <a:srgbClr val="00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81000">
              <a:spcBef>
                <a:spcPts val="600"/>
              </a:spcBef>
              <a:spcAft>
                <a:spcPts val="1800"/>
              </a:spcAft>
              <a:buClr>
                <a:srgbClr val="E5C63A"/>
              </a:buClr>
              <a:buSzPts val="2400"/>
              <a:buFont typeface="Arial"/>
              <a:buChar char="◉"/>
            </a:pPr>
            <a:r>
              <a:rPr lang="es-419" sz="2400" b="1" dirty="0">
                <a:latin typeface="Lora" panose="02000503000000020004" pitchFamily="2" charset="77"/>
              </a:rPr>
              <a:t>Nunca compartas información financiera, como números de tarjeta de crédito, con tu compañero</a:t>
            </a:r>
          </a:p>
          <a:p>
            <a:pPr marL="457200" indent="-381000">
              <a:spcBef>
                <a:spcPts val="600"/>
              </a:spcBef>
              <a:spcAft>
                <a:spcPts val="1800"/>
              </a:spcAft>
              <a:buClr>
                <a:srgbClr val="E5C63A"/>
              </a:buClr>
              <a:buSzPts val="2400"/>
              <a:buFont typeface="Arial"/>
              <a:buChar char="◉"/>
            </a:pPr>
            <a:r>
              <a:rPr lang="es-419" sz="2400" b="1" dirty="0">
                <a:latin typeface="Lora" panose="02000503000000020004" pitchFamily="2" charset="77"/>
              </a:rPr>
              <a:t>No envíes dinero o nada de valor </a:t>
            </a:r>
          </a:p>
          <a:p>
            <a:pPr marL="457200" indent="-381000">
              <a:spcAft>
                <a:spcPts val="1800"/>
              </a:spcAft>
              <a:buClr>
                <a:srgbClr val="E5C63A"/>
              </a:buClr>
              <a:buSzPts val="2400"/>
              <a:buFont typeface="Arial"/>
              <a:buChar char="◉"/>
            </a:pPr>
            <a:r>
              <a:rPr lang="es-419" sz="2400" b="1" dirty="0">
                <a:latin typeface="Lora" panose="02000503000000020004" pitchFamily="2" charset="77"/>
              </a:rPr>
              <a:t>Si tu compañero te pide información personal o dinero, haznos saber inmediatamente</a:t>
            </a:r>
          </a:p>
        </p:txBody>
      </p:sp>
    </p:spTree>
    <p:extLst>
      <p:ext uri="{BB962C8B-B14F-4D97-AF65-F5344CB8AC3E}">
        <p14:creationId xmlns:p14="http://schemas.microsoft.com/office/powerpoint/2010/main" val="2723328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797378"/>
            <a:ext cx="23973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a:cxnSpLocks/>
          </p:cNvCxnSpPr>
          <p:nvPr/>
        </p:nvCxnSpPr>
        <p:spPr>
          <a:xfrm>
            <a:off x="5127171" y="797378"/>
            <a:ext cx="4016729"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37</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302005" y="108351"/>
            <a:ext cx="1218362" cy="1313454"/>
          </a:xfrm>
          <a:prstGeom prst="rect">
            <a:avLst/>
          </a:prstGeom>
        </p:spPr>
      </p:pic>
      <p:sp>
        <p:nvSpPr>
          <p:cNvPr id="103" name="Google Shape;103;p14"/>
          <p:cNvSpPr txBox="1">
            <a:spLocks noGrp="1"/>
          </p:cNvSpPr>
          <p:nvPr>
            <p:ph type="ctrTitle" idx="4294967295"/>
          </p:nvPr>
        </p:nvSpPr>
        <p:spPr>
          <a:xfrm>
            <a:off x="1709057" y="411832"/>
            <a:ext cx="5390386" cy="695459"/>
          </a:xfrm>
          <a:prstGeom prst="rect">
            <a:avLst/>
          </a:prstGeom>
          <a:solidFill>
            <a:srgbClr val="E5C63A"/>
          </a:solidFill>
        </p:spPr>
        <p:txBody>
          <a:bodyPr spcFirstLastPara="1" wrap="square" lIns="91425" tIns="91425" rIns="91425" bIns="91425" anchor="ctr" anchorCtr="0">
            <a:noAutofit/>
          </a:bodyPr>
          <a:lstStyle/>
          <a:p>
            <a:pPr marL="0" lvl="0" indent="0">
              <a:spcBef>
                <a:spcPts val="0"/>
              </a:spcBef>
              <a:spcAft>
                <a:spcPts val="0"/>
              </a:spcAft>
              <a:buNone/>
            </a:pPr>
            <a:r>
              <a:rPr lang="es-419" sz="3200" b="1" dirty="0">
                <a:latin typeface="Lora" panose="02000503000000020004" pitchFamily="2" charset="77"/>
              </a:rPr>
              <a:t>Temas que se deben evitar</a:t>
            </a:r>
          </a:p>
        </p:txBody>
      </p:sp>
      <p:sp>
        <p:nvSpPr>
          <p:cNvPr id="9" name="Google Shape;125;p17">
            <a:extLst>
              <a:ext uri="{FF2B5EF4-FFF2-40B4-BE49-F238E27FC236}">
                <a16:creationId xmlns:a16="http://schemas.microsoft.com/office/drawing/2014/main" id="{A611506E-31A5-8349-9123-55F53A2CA87C}"/>
              </a:ext>
            </a:extLst>
          </p:cNvPr>
          <p:cNvSpPr txBox="1">
            <a:spLocks/>
          </p:cNvSpPr>
          <p:nvPr/>
        </p:nvSpPr>
        <p:spPr>
          <a:xfrm>
            <a:off x="302005" y="1589906"/>
            <a:ext cx="8419455" cy="3204472"/>
          </a:xfrm>
          <a:prstGeom prst="rect">
            <a:avLst/>
          </a:prstGeom>
          <a:ln>
            <a:solidFill>
              <a:srgbClr val="00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81000">
              <a:spcBef>
                <a:spcPts val="600"/>
              </a:spcBef>
              <a:spcAft>
                <a:spcPts val="1200"/>
              </a:spcAft>
              <a:buClr>
                <a:srgbClr val="E5C63A"/>
              </a:buClr>
              <a:buSzPts val="2400"/>
              <a:buFont typeface="Arial"/>
              <a:buChar char="◉"/>
            </a:pPr>
            <a:r>
              <a:rPr lang="es-419" sz="2400" b="1" dirty="0">
                <a:latin typeface="Lora" panose="02000503000000020004" pitchFamily="2" charset="77"/>
              </a:rPr>
              <a:t>Recuerda: diferencias en edad, cultura, e idioma significan que algunas cosas pueden ser malinterpretadas</a:t>
            </a:r>
          </a:p>
          <a:p>
            <a:pPr marL="457200" indent="-381000">
              <a:spcBef>
                <a:spcPts val="600"/>
              </a:spcBef>
              <a:spcAft>
                <a:spcPts val="1200"/>
              </a:spcAft>
              <a:buClr>
                <a:srgbClr val="E5C63A"/>
              </a:buClr>
              <a:buSzPts val="2400"/>
              <a:buFont typeface="Arial"/>
              <a:buChar char="◉"/>
            </a:pPr>
            <a:r>
              <a:rPr lang="es-419" sz="2400" b="1" dirty="0">
                <a:latin typeface="Lora" panose="02000503000000020004" pitchFamily="2" charset="77"/>
              </a:rPr>
              <a:t>Evita hablar de política, religión, y finanzas </a:t>
            </a:r>
          </a:p>
          <a:p>
            <a:pPr marL="457200" indent="-381000">
              <a:spcBef>
                <a:spcPts val="600"/>
              </a:spcBef>
              <a:spcAft>
                <a:spcPts val="1200"/>
              </a:spcAft>
              <a:buClr>
                <a:srgbClr val="E5C63A"/>
              </a:buClr>
              <a:buSzPts val="2400"/>
              <a:buFont typeface="Arial"/>
              <a:buChar char="◉"/>
            </a:pPr>
            <a:r>
              <a:rPr lang="es-419" sz="2400" b="1" dirty="0">
                <a:latin typeface="Lora" panose="02000503000000020004" pitchFamily="2" charset="77"/>
              </a:rPr>
              <a:t>Evita cualquier tema sexual o chistes groseros</a:t>
            </a:r>
          </a:p>
          <a:p>
            <a:pPr marL="457200" indent="-381000">
              <a:spcAft>
                <a:spcPts val="1200"/>
              </a:spcAft>
              <a:buClr>
                <a:srgbClr val="E5C63A"/>
              </a:buClr>
              <a:buSzPts val="2400"/>
              <a:buFont typeface="Arial"/>
              <a:buChar char="◉"/>
            </a:pPr>
            <a:r>
              <a:rPr lang="es-419" sz="2400" b="1" dirty="0">
                <a:latin typeface="Lora" panose="02000503000000020004" pitchFamily="2" charset="77"/>
              </a:rPr>
              <a:t>No seas crítico del estilo de vida de tu compañero</a:t>
            </a:r>
          </a:p>
        </p:txBody>
      </p:sp>
    </p:spTree>
    <p:extLst>
      <p:ext uri="{BB962C8B-B14F-4D97-AF65-F5344CB8AC3E}">
        <p14:creationId xmlns:p14="http://schemas.microsoft.com/office/powerpoint/2010/main" val="3760359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797378"/>
            <a:ext cx="23973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a:cxnSpLocks/>
          </p:cNvCxnSpPr>
          <p:nvPr/>
        </p:nvCxnSpPr>
        <p:spPr>
          <a:xfrm>
            <a:off x="5127171" y="797378"/>
            <a:ext cx="4016729"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38</a:t>
            </a:fld>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302005" y="108351"/>
            <a:ext cx="1218362" cy="1313454"/>
          </a:xfrm>
          <a:prstGeom prst="rect">
            <a:avLst/>
          </a:prstGeom>
        </p:spPr>
      </p:pic>
      <p:sp>
        <p:nvSpPr>
          <p:cNvPr id="103" name="Google Shape;103;p14"/>
          <p:cNvSpPr txBox="1">
            <a:spLocks noGrp="1"/>
          </p:cNvSpPr>
          <p:nvPr>
            <p:ph type="ctrTitle" idx="4294967295"/>
          </p:nvPr>
        </p:nvSpPr>
        <p:spPr>
          <a:xfrm>
            <a:off x="1709057" y="360608"/>
            <a:ext cx="2687131" cy="798491"/>
          </a:xfrm>
          <a:prstGeom prst="rect">
            <a:avLst/>
          </a:prstGeom>
          <a:solidFill>
            <a:srgbClr val="E5C63A"/>
          </a:solidFill>
        </p:spPr>
        <p:txBody>
          <a:bodyPr spcFirstLastPara="1" wrap="square" lIns="91425" tIns="91425" rIns="91425" bIns="91425" anchor="ctr" anchorCtr="0">
            <a:noAutofit/>
          </a:bodyPr>
          <a:lstStyle/>
          <a:p>
            <a:pPr marL="0" lvl="0" indent="0">
              <a:spcBef>
                <a:spcPts val="0"/>
              </a:spcBef>
              <a:spcAft>
                <a:spcPts val="0"/>
              </a:spcAft>
              <a:buNone/>
            </a:pPr>
            <a:r>
              <a:rPr lang="en-US" sz="4000" b="1" dirty="0" err="1">
                <a:latin typeface="Lora" panose="02000503000000020004" pitchFamily="2" charset="77"/>
              </a:rPr>
              <a:t>Pausa</a:t>
            </a:r>
            <a:r>
              <a:rPr lang="en" sz="4000" b="1" dirty="0">
                <a:latin typeface="Lora" panose="02000503000000020004" pitchFamily="2" charset="77"/>
              </a:rPr>
              <a:t>!!…..</a:t>
            </a:r>
            <a:endParaRPr sz="4000" b="1" dirty="0">
              <a:latin typeface="Lora" panose="02000503000000020004" pitchFamily="2" charset="77"/>
            </a:endParaRPr>
          </a:p>
        </p:txBody>
      </p:sp>
      <p:sp>
        <p:nvSpPr>
          <p:cNvPr id="9" name="Google Shape;125;p17">
            <a:extLst>
              <a:ext uri="{FF2B5EF4-FFF2-40B4-BE49-F238E27FC236}">
                <a16:creationId xmlns:a16="http://schemas.microsoft.com/office/drawing/2014/main" id="{A611506E-31A5-8349-9123-55F53A2CA87C}"/>
              </a:ext>
            </a:extLst>
          </p:cNvPr>
          <p:cNvSpPr txBox="1">
            <a:spLocks/>
          </p:cNvSpPr>
          <p:nvPr/>
        </p:nvSpPr>
        <p:spPr>
          <a:xfrm>
            <a:off x="141806" y="1957178"/>
            <a:ext cx="5313771" cy="2292850"/>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spcBef>
                <a:spcPts val="600"/>
              </a:spcBef>
              <a:spcAft>
                <a:spcPts val="1200"/>
              </a:spcAft>
              <a:buClr>
                <a:srgbClr val="E5C63A"/>
              </a:buClr>
              <a:buSzPts val="2400"/>
            </a:pPr>
            <a:r>
              <a:rPr lang="es-419" sz="2800" b="1" dirty="0">
                <a:latin typeface="Lora" panose="02000503000000020004" pitchFamily="2" charset="77"/>
              </a:rPr>
              <a:t>Pide una pausa si no estás cómodo</a:t>
            </a:r>
          </a:p>
          <a:p>
            <a:pPr marL="76200">
              <a:spcBef>
                <a:spcPts val="600"/>
              </a:spcBef>
              <a:spcAft>
                <a:spcPts val="1200"/>
              </a:spcAft>
              <a:buClr>
                <a:srgbClr val="E5C63A"/>
              </a:buClr>
              <a:buSzPts val="2400"/>
            </a:pPr>
            <a:r>
              <a:rPr lang="es-419" sz="2800" b="1" dirty="0">
                <a:latin typeface="Lora" panose="02000503000000020004" pitchFamily="2" charset="77"/>
              </a:rPr>
              <a:t>Llámanos si tienes alguna preocupación</a:t>
            </a:r>
          </a:p>
        </p:txBody>
      </p:sp>
      <p:pic>
        <p:nvPicPr>
          <p:cNvPr id="4" name="Picture 3">
            <a:extLst>
              <a:ext uri="{FF2B5EF4-FFF2-40B4-BE49-F238E27FC236}">
                <a16:creationId xmlns:a16="http://schemas.microsoft.com/office/drawing/2014/main" id="{F6DBBB99-AC1B-164E-9BF4-E71A2F2915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79571" y="-49"/>
            <a:ext cx="3864429" cy="5143500"/>
          </a:xfrm>
          <a:prstGeom prst="rect">
            <a:avLst/>
          </a:prstGeom>
        </p:spPr>
      </p:pic>
    </p:spTree>
    <p:extLst>
      <p:ext uri="{BB962C8B-B14F-4D97-AF65-F5344CB8AC3E}">
        <p14:creationId xmlns:p14="http://schemas.microsoft.com/office/powerpoint/2010/main" val="448228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1943E-06EB-EA48-A05B-66F3083369ED}"/>
              </a:ext>
            </a:extLst>
          </p:cNvPr>
          <p:cNvPicPr>
            <a:picLocks noChangeAspect="1"/>
          </p:cNvPicPr>
          <p:nvPr/>
        </p:nvPicPr>
        <p:blipFill>
          <a:blip r:embed="rId2"/>
          <a:stretch>
            <a:fillRect/>
          </a:stretch>
        </p:blipFill>
        <p:spPr>
          <a:xfrm>
            <a:off x="0" y="0"/>
            <a:ext cx="9144000" cy="5214844"/>
          </a:xfrm>
          <a:prstGeom prst="rect">
            <a:avLst/>
          </a:prstGeom>
          <a:solidFill>
            <a:schemeClr val="bg1"/>
          </a:solidFill>
        </p:spPr>
      </p:pic>
      <p:sp>
        <p:nvSpPr>
          <p:cNvPr id="6" name="Google Shape;125;p17">
            <a:extLst>
              <a:ext uri="{FF2B5EF4-FFF2-40B4-BE49-F238E27FC236}">
                <a16:creationId xmlns:a16="http://schemas.microsoft.com/office/drawing/2014/main" id="{30ECB4D7-305C-EE4E-9D7C-09B2ADFDE718}"/>
              </a:ext>
            </a:extLst>
          </p:cNvPr>
          <p:cNvSpPr txBox="1">
            <a:spLocks/>
          </p:cNvSpPr>
          <p:nvPr/>
        </p:nvSpPr>
        <p:spPr>
          <a:xfrm>
            <a:off x="698612" y="488219"/>
            <a:ext cx="7696241" cy="4403270"/>
          </a:xfrm>
          <a:prstGeom prst="rect">
            <a:avLst/>
          </a:prstGeom>
          <a:solidFill>
            <a:schemeClr val="bg1"/>
          </a:solidFill>
          <a:ln>
            <a:solidFill>
              <a:srgbClr val="00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spcBef>
                <a:spcPts val="600"/>
              </a:spcBef>
              <a:spcAft>
                <a:spcPts val="1200"/>
              </a:spcAft>
              <a:buClr>
                <a:srgbClr val="E5C63A"/>
              </a:buClr>
              <a:buSzPts val="2400"/>
            </a:pPr>
            <a:r>
              <a:rPr lang="es-ES_tradnl" sz="2800" b="1" u="sng" dirty="0" err="1">
                <a:latin typeface="Lora" panose="02000503000000020004" pitchFamily="2" charset="77"/>
              </a:rPr>
              <a:t>Proximos</a:t>
            </a:r>
            <a:r>
              <a:rPr lang="es-ES_tradnl" sz="2800" b="1" u="sng" dirty="0">
                <a:latin typeface="Lora" panose="02000503000000020004" pitchFamily="2" charset="77"/>
              </a:rPr>
              <a:t> pasos</a:t>
            </a:r>
          </a:p>
          <a:p>
            <a:pPr marL="457200" indent="-381000">
              <a:spcBef>
                <a:spcPts val="600"/>
              </a:spcBef>
              <a:spcAft>
                <a:spcPts val="1200"/>
              </a:spcAft>
              <a:buClr>
                <a:srgbClr val="E5C63A"/>
              </a:buClr>
              <a:buSzPts val="2400"/>
              <a:buFont typeface="Arial"/>
              <a:buChar char="◉"/>
            </a:pPr>
            <a:r>
              <a:rPr lang="es-ES_tradnl" sz="2800" dirty="0">
                <a:latin typeface="Lora" panose="02000503000000020004" pitchFamily="2" charset="77"/>
              </a:rPr>
              <a:t>Identificar a los aliados</a:t>
            </a:r>
          </a:p>
          <a:p>
            <a:pPr marL="457200" indent="-381000">
              <a:spcBef>
                <a:spcPts val="600"/>
              </a:spcBef>
              <a:spcAft>
                <a:spcPts val="1200"/>
              </a:spcAft>
              <a:buClr>
                <a:srgbClr val="E5C63A"/>
              </a:buClr>
              <a:buSzPts val="2400"/>
              <a:buFont typeface="Arial"/>
              <a:buChar char="◉"/>
            </a:pPr>
            <a:r>
              <a:rPr lang="es-ES_tradnl" sz="2800" dirty="0">
                <a:solidFill>
                  <a:srgbClr val="212121"/>
                </a:solidFill>
                <a:highlight>
                  <a:srgbClr val="FFFFFF"/>
                </a:highlight>
                <a:latin typeface="Lora" panose="02000503000000020004" pitchFamily="2" charset="77"/>
              </a:rPr>
              <a:t>Finalizar los protocolos y materiales </a:t>
            </a:r>
          </a:p>
          <a:p>
            <a:pPr marL="457200" indent="-381000">
              <a:spcBef>
                <a:spcPts val="600"/>
              </a:spcBef>
              <a:spcAft>
                <a:spcPts val="1200"/>
              </a:spcAft>
              <a:buClr>
                <a:srgbClr val="E5C63A"/>
              </a:buClr>
              <a:buSzPts val="2400"/>
              <a:buFont typeface="Arial"/>
              <a:buChar char="◉"/>
            </a:pPr>
            <a:r>
              <a:rPr lang="es-ES_tradnl" sz="2800" dirty="0">
                <a:highlight>
                  <a:srgbClr val="FFFFFF"/>
                </a:highlight>
                <a:latin typeface="Lora" panose="02000503000000020004" pitchFamily="2" charset="77"/>
              </a:rPr>
              <a:t>Establecer criterios de evaluación</a:t>
            </a:r>
          </a:p>
          <a:p>
            <a:pPr marL="457200" indent="-381000">
              <a:spcBef>
                <a:spcPts val="600"/>
              </a:spcBef>
              <a:spcAft>
                <a:spcPts val="1200"/>
              </a:spcAft>
              <a:buClr>
                <a:srgbClr val="E5C63A"/>
              </a:buClr>
              <a:buSzPts val="2400"/>
              <a:buFont typeface="Arial"/>
              <a:buChar char="◉"/>
            </a:pPr>
            <a:r>
              <a:rPr lang="es-ES_tradnl" sz="2800" dirty="0">
                <a:highlight>
                  <a:srgbClr val="FFFFFF"/>
                </a:highlight>
                <a:latin typeface="Lora" panose="02000503000000020004" pitchFamily="2" charset="77"/>
              </a:rPr>
              <a:t>Entregar propuestas para financiamiento</a:t>
            </a:r>
          </a:p>
          <a:p>
            <a:pPr marL="457200" indent="-381000">
              <a:spcBef>
                <a:spcPts val="600"/>
              </a:spcBef>
              <a:spcAft>
                <a:spcPts val="1200"/>
              </a:spcAft>
              <a:buClr>
                <a:srgbClr val="E5C63A"/>
              </a:buClr>
              <a:buSzPts val="2400"/>
              <a:buFont typeface="Arial"/>
              <a:buChar char="◉"/>
            </a:pPr>
            <a:r>
              <a:rPr lang="es-ES_tradnl" sz="2800" dirty="0">
                <a:highlight>
                  <a:srgbClr val="FFFFFF"/>
                </a:highlight>
                <a:latin typeface="Lora" panose="02000503000000020004" pitchFamily="2" charset="77"/>
              </a:rPr>
              <a:t>Realizar estudios pilotos</a:t>
            </a:r>
            <a:endParaRPr lang="es-419" sz="2800" b="1" dirty="0">
              <a:latin typeface="Lora" panose="02000503000000020004" pitchFamily="2" charset="77"/>
            </a:endParaRPr>
          </a:p>
        </p:txBody>
      </p:sp>
    </p:spTree>
    <p:extLst>
      <p:ext uri="{BB962C8B-B14F-4D97-AF65-F5344CB8AC3E}">
        <p14:creationId xmlns:p14="http://schemas.microsoft.com/office/powerpoint/2010/main" val="37788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74D8C5-8CDC-5349-9ACA-D01A678E709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a:t>
            </a:fld>
            <a:endParaRPr lang="en"/>
          </a:p>
        </p:txBody>
      </p:sp>
      <p:pic>
        <p:nvPicPr>
          <p:cNvPr id="6" name="Picture 5">
            <a:extLst>
              <a:ext uri="{FF2B5EF4-FFF2-40B4-BE49-F238E27FC236}">
                <a16:creationId xmlns:a16="http://schemas.microsoft.com/office/drawing/2014/main" id="{86FAF6B4-08B3-7349-B61E-2A8E426C40D3}"/>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16070" y="-1"/>
            <a:ext cx="9127929" cy="5143452"/>
          </a:xfrm>
          <a:prstGeom prst="rect">
            <a:avLst/>
          </a:prstGeom>
        </p:spPr>
      </p:pic>
      <p:sp>
        <p:nvSpPr>
          <p:cNvPr id="5" name="Google Shape;125;p17">
            <a:extLst>
              <a:ext uri="{FF2B5EF4-FFF2-40B4-BE49-F238E27FC236}">
                <a16:creationId xmlns:a16="http://schemas.microsoft.com/office/drawing/2014/main" id="{46C56817-6F0F-F749-8265-711F1C56F541}"/>
              </a:ext>
            </a:extLst>
          </p:cNvPr>
          <p:cNvSpPr txBox="1">
            <a:spLocks noGrp="1"/>
          </p:cNvSpPr>
          <p:nvPr>
            <p:ph type="body" idx="1"/>
          </p:nvPr>
        </p:nvSpPr>
        <p:spPr>
          <a:xfrm>
            <a:off x="283030" y="502276"/>
            <a:ext cx="8490856" cy="4468968"/>
          </a:xfrm>
          <a:prstGeom prst="rect">
            <a:avLst/>
          </a:prstGeom>
          <a:ln>
            <a:solidFill>
              <a:srgbClr val="000000"/>
            </a:solidFill>
          </a:ln>
        </p:spPr>
        <p:txBody>
          <a:bodyPr spcFirstLastPara="1" wrap="square" lIns="91425" tIns="91425" rIns="91425" bIns="91425" anchor="t" anchorCtr="0">
            <a:noAutofit/>
          </a:bodyPr>
          <a:lstStyle/>
          <a:p>
            <a:pPr lvl="0">
              <a:spcAft>
                <a:spcPts val="1200"/>
              </a:spcAft>
            </a:pPr>
            <a:r>
              <a:rPr lang="en-US" sz="2800" b="1" dirty="0">
                <a:latin typeface="Lora" panose="02000503000000020004" pitchFamily="2" charset="77"/>
              </a:rPr>
              <a:t>Más de 30% de la </a:t>
            </a:r>
            <a:r>
              <a:rPr lang="en-US" sz="2800" b="1" dirty="0" err="1">
                <a:latin typeface="Lora" panose="02000503000000020004" pitchFamily="2" charset="77"/>
              </a:rPr>
              <a:t>gente</a:t>
            </a:r>
            <a:r>
              <a:rPr lang="en-US" sz="2800" b="1" dirty="0">
                <a:latin typeface="Lora" panose="02000503000000020004" pitchFamily="2" charset="77"/>
              </a:rPr>
              <a:t> mayor </a:t>
            </a:r>
            <a:r>
              <a:rPr lang="en-US" sz="2800" b="1" dirty="0" err="1">
                <a:latin typeface="Lora" panose="02000503000000020004" pitchFamily="2" charset="77"/>
              </a:rPr>
              <a:t>en</a:t>
            </a:r>
            <a:r>
              <a:rPr lang="en-US" sz="2800" b="1" dirty="0">
                <a:latin typeface="Lora" panose="02000503000000020004" pitchFamily="2" charset="77"/>
              </a:rPr>
              <a:t> EEUU dice que se </a:t>
            </a:r>
            <a:r>
              <a:rPr lang="en-US" sz="2800" b="1" dirty="0" err="1">
                <a:latin typeface="Lora" panose="02000503000000020004" pitchFamily="2" charset="77"/>
              </a:rPr>
              <a:t>siente</a:t>
            </a:r>
            <a:r>
              <a:rPr lang="en-US" sz="2800" b="1" dirty="0">
                <a:latin typeface="Lora" panose="02000503000000020004" pitchFamily="2" charset="77"/>
              </a:rPr>
              <a:t> sola</a:t>
            </a:r>
          </a:p>
          <a:p>
            <a:pPr lvl="0">
              <a:spcAft>
                <a:spcPts val="1200"/>
              </a:spcAft>
            </a:pPr>
            <a:r>
              <a:rPr lang="en-US" sz="2800" b="1" dirty="0" err="1">
                <a:latin typeface="Lora" panose="02000503000000020004" pitchFamily="2" charset="77"/>
              </a:rPr>
              <a:t>Mientras</a:t>
            </a:r>
            <a:r>
              <a:rPr lang="en-US" sz="2800" b="1" dirty="0">
                <a:latin typeface="Lora" panose="02000503000000020004" pitchFamily="2" charset="77"/>
              </a:rPr>
              <a:t> </a:t>
            </a:r>
            <a:r>
              <a:rPr lang="en-US" sz="2800" b="1" dirty="0" err="1">
                <a:latin typeface="Lora" panose="02000503000000020004" pitchFamily="2" charset="77"/>
              </a:rPr>
              <a:t>envejecer</a:t>
            </a:r>
            <a:r>
              <a:rPr lang="en-US" sz="2800" b="1" dirty="0">
                <a:latin typeface="Lora" panose="02000503000000020004" pitchFamily="2" charset="77"/>
              </a:rPr>
              <a:t> </a:t>
            </a:r>
            <a:r>
              <a:rPr lang="en-US" sz="2800" b="1" dirty="0" err="1">
                <a:latin typeface="Lora" panose="02000503000000020004" pitchFamily="2" charset="77"/>
              </a:rPr>
              <a:t>muchas</a:t>
            </a:r>
            <a:r>
              <a:rPr lang="en-US" sz="2800" b="1" dirty="0">
                <a:latin typeface="Lora" panose="02000503000000020004" pitchFamily="2" charset="77"/>
              </a:rPr>
              <a:t> personas </a:t>
            </a:r>
            <a:r>
              <a:rPr lang="en-US" sz="2800" b="1" dirty="0" err="1">
                <a:latin typeface="Lora" panose="02000503000000020004" pitchFamily="2" charset="77"/>
              </a:rPr>
              <a:t>pierden</a:t>
            </a:r>
            <a:r>
              <a:rPr lang="en-US" sz="2800" b="1" dirty="0">
                <a:latin typeface="Lora" panose="02000503000000020004" pitchFamily="2" charset="77"/>
              </a:rPr>
              <a:t> </a:t>
            </a:r>
            <a:r>
              <a:rPr lang="en-US" sz="2800" b="1" dirty="0" err="1">
                <a:latin typeface="Lora" panose="02000503000000020004" pitchFamily="2" charset="77"/>
              </a:rPr>
              <a:t>los</a:t>
            </a:r>
            <a:r>
              <a:rPr lang="en-US" sz="2800" b="1" dirty="0">
                <a:latin typeface="Lora" panose="02000503000000020004" pitchFamily="2" charset="77"/>
              </a:rPr>
              <a:t> </a:t>
            </a:r>
            <a:r>
              <a:rPr lang="en-US" sz="2800" b="1" dirty="0" err="1">
                <a:latin typeface="Lora" panose="02000503000000020004" pitchFamily="2" charset="77"/>
              </a:rPr>
              <a:t>lazos</a:t>
            </a:r>
            <a:r>
              <a:rPr lang="en-US" sz="2800" b="1" dirty="0">
                <a:latin typeface="Lora" panose="02000503000000020004" pitchFamily="2" charset="77"/>
              </a:rPr>
              <a:t> </a:t>
            </a:r>
            <a:r>
              <a:rPr lang="en-US" sz="2800" b="1" dirty="0" err="1">
                <a:latin typeface="Lora" panose="02000503000000020004" pitchFamily="2" charset="77"/>
              </a:rPr>
              <a:t>sociales</a:t>
            </a:r>
            <a:r>
              <a:rPr lang="en-US" sz="2800" b="1" dirty="0">
                <a:latin typeface="Lora" panose="02000503000000020004" pitchFamily="2" charset="77"/>
              </a:rPr>
              <a:t> que </a:t>
            </a:r>
            <a:r>
              <a:rPr lang="en-US" sz="2800" b="1" dirty="0" err="1">
                <a:latin typeface="Lora" panose="02000503000000020004" pitchFamily="2" charset="77"/>
              </a:rPr>
              <a:t>dieron</a:t>
            </a:r>
            <a:r>
              <a:rPr lang="en-US" sz="2800" b="1" dirty="0">
                <a:latin typeface="Lora" panose="02000503000000020004" pitchFamily="2" charset="77"/>
              </a:rPr>
              <a:t> </a:t>
            </a:r>
            <a:r>
              <a:rPr lang="en-US" sz="2800" b="1" dirty="0" err="1">
                <a:latin typeface="Lora" panose="02000503000000020004" pitchFamily="2" charset="77"/>
              </a:rPr>
              <a:t>proposito</a:t>
            </a:r>
            <a:r>
              <a:rPr lang="en-US" sz="2800" b="1" dirty="0">
                <a:latin typeface="Lora" panose="02000503000000020004" pitchFamily="2" charset="77"/>
              </a:rPr>
              <a:t> a la </a:t>
            </a:r>
            <a:r>
              <a:rPr lang="en-US" sz="2800" b="1" dirty="0" err="1">
                <a:latin typeface="Lora" panose="02000503000000020004" pitchFamily="2" charset="77"/>
              </a:rPr>
              <a:t>vida</a:t>
            </a:r>
            <a:endParaRPr lang="en-US" sz="2800" b="1" dirty="0">
              <a:latin typeface="Lora" panose="02000503000000020004" pitchFamily="2" charset="77"/>
            </a:endParaRPr>
          </a:p>
          <a:p>
            <a:pPr lvl="0">
              <a:spcAft>
                <a:spcPts val="1200"/>
              </a:spcAft>
            </a:pPr>
            <a:r>
              <a:rPr lang="en-US" sz="2800" b="1" dirty="0">
                <a:latin typeface="Lora" panose="02000503000000020004" pitchFamily="2" charset="77"/>
              </a:rPr>
              <a:t>La </a:t>
            </a:r>
            <a:r>
              <a:rPr lang="en-US" sz="2800" b="1" dirty="0" err="1">
                <a:latin typeface="Lora" panose="02000503000000020004" pitchFamily="2" charset="77"/>
              </a:rPr>
              <a:t>soledad</a:t>
            </a:r>
            <a:r>
              <a:rPr lang="en-US" sz="2800" b="1" dirty="0">
                <a:latin typeface="Lora" panose="02000503000000020004" pitchFamily="2" charset="77"/>
              </a:rPr>
              <a:t> </a:t>
            </a:r>
            <a:r>
              <a:rPr lang="en-US" sz="2800" b="1" dirty="0" err="1">
                <a:latin typeface="Lora" panose="02000503000000020004" pitchFamily="2" charset="77"/>
              </a:rPr>
              <a:t>aumenta</a:t>
            </a:r>
            <a:r>
              <a:rPr lang="en-US" sz="2800" b="1" dirty="0">
                <a:latin typeface="Lora" panose="02000503000000020004" pitchFamily="2" charset="77"/>
              </a:rPr>
              <a:t> el </a:t>
            </a:r>
            <a:r>
              <a:rPr lang="en-US" sz="2800" b="1" dirty="0" err="1">
                <a:latin typeface="Lora" panose="02000503000000020004" pitchFamily="2" charset="77"/>
              </a:rPr>
              <a:t>riesgo</a:t>
            </a:r>
            <a:r>
              <a:rPr lang="en-US" sz="2800" b="1" dirty="0">
                <a:latin typeface="Lora" panose="02000503000000020004" pitchFamily="2" charset="77"/>
              </a:rPr>
              <a:t> de la depression, </a:t>
            </a:r>
            <a:r>
              <a:rPr lang="en-US" sz="2800" b="1" dirty="0" err="1">
                <a:latin typeface="Lora" panose="02000503000000020004" pitchFamily="2" charset="77"/>
              </a:rPr>
              <a:t>abuso</a:t>
            </a:r>
            <a:r>
              <a:rPr lang="en-US" sz="2800" b="1" dirty="0">
                <a:latin typeface="Lora" panose="02000503000000020004" pitchFamily="2" charset="77"/>
              </a:rPr>
              <a:t> de </a:t>
            </a:r>
            <a:r>
              <a:rPr lang="en-US" sz="2800" b="1" dirty="0" err="1">
                <a:latin typeface="Lora" panose="02000503000000020004" pitchFamily="2" charset="77"/>
              </a:rPr>
              <a:t>sustancias</a:t>
            </a:r>
            <a:r>
              <a:rPr lang="en-US" sz="2800" b="1" dirty="0">
                <a:latin typeface="Lora" panose="02000503000000020004" pitchFamily="2" charset="77"/>
              </a:rPr>
              <a:t>, y </a:t>
            </a:r>
            <a:r>
              <a:rPr lang="en-US" sz="2800" b="1" dirty="0" err="1">
                <a:latin typeface="Lora" panose="02000503000000020004" pitchFamily="2" charset="77"/>
              </a:rPr>
              <a:t>limitaciones</a:t>
            </a:r>
            <a:r>
              <a:rPr lang="en-US" sz="2800" b="1" dirty="0">
                <a:latin typeface="Lora" panose="02000503000000020004" pitchFamily="2" charset="77"/>
              </a:rPr>
              <a:t> de </a:t>
            </a:r>
            <a:r>
              <a:rPr lang="en-US" sz="2800" b="1" dirty="0" err="1">
                <a:latin typeface="Lora" panose="02000503000000020004" pitchFamily="2" charset="77"/>
              </a:rPr>
              <a:t>esperanza</a:t>
            </a:r>
            <a:r>
              <a:rPr lang="en-US" sz="2800" b="1" dirty="0">
                <a:latin typeface="Lora" panose="02000503000000020004" pitchFamily="2" charset="77"/>
              </a:rPr>
              <a:t> de </a:t>
            </a:r>
            <a:r>
              <a:rPr lang="en-US" sz="2800" b="1" dirty="0" err="1">
                <a:latin typeface="Lora" panose="02000503000000020004" pitchFamily="2" charset="77"/>
              </a:rPr>
              <a:t>vida</a:t>
            </a:r>
            <a:endParaRPr lang="en-US" sz="2800" b="1" dirty="0">
              <a:latin typeface="Lora" panose="02000503000000020004" pitchFamily="2" charset="77"/>
            </a:endParaRPr>
          </a:p>
        </p:txBody>
      </p:sp>
    </p:spTree>
    <p:extLst>
      <p:ext uri="{BB962C8B-B14F-4D97-AF65-F5344CB8AC3E}">
        <p14:creationId xmlns:p14="http://schemas.microsoft.com/office/powerpoint/2010/main" val="32223611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0E7589-90D7-5347-ABA2-BC89E2F0D9C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50613" y="1644978"/>
            <a:ext cx="2482709" cy="21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E72BE5A-F5B5-774F-B425-EE3A0DFC35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3191" y="4049330"/>
            <a:ext cx="3334941"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6F742CF-DB2B-E14D-AAD9-471BACD40B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0423" y="1241613"/>
            <a:ext cx="1812562" cy="1822307"/>
          </a:xfrm>
          <a:prstGeom prst="rect">
            <a:avLst/>
          </a:prstGeom>
        </p:spPr>
      </p:pic>
      <p:pic>
        <p:nvPicPr>
          <p:cNvPr id="13" name="Picture 12">
            <a:extLst>
              <a:ext uri="{FF2B5EF4-FFF2-40B4-BE49-F238E27FC236}">
                <a16:creationId xmlns:a16="http://schemas.microsoft.com/office/drawing/2014/main" id="{50EB6A71-36FB-0547-BEB2-4DAE7A83EC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1825" y="3226085"/>
            <a:ext cx="1912262" cy="1917416"/>
          </a:xfrm>
          <a:prstGeom prst="rect">
            <a:avLst/>
          </a:prstGeom>
        </p:spPr>
      </p:pic>
      <p:pic>
        <p:nvPicPr>
          <p:cNvPr id="15" name="Picture 14">
            <a:extLst>
              <a:ext uri="{FF2B5EF4-FFF2-40B4-BE49-F238E27FC236}">
                <a16:creationId xmlns:a16="http://schemas.microsoft.com/office/drawing/2014/main" id="{664A032B-E666-0E43-82F8-C6013E69F7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76" y="344885"/>
            <a:ext cx="2114915" cy="1186161"/>
          </a:xfrm>
          <a:prstGeom prst="rect">
            <a:avLst/>
          </a:prstGeom>
        </p:spPr>
      </p:pic>
      <p:pic>
        <p:nvPicPr>
          <p:cNvPr id="3" name="Picture 2">
            <a:extLst>
              <a:ext uri="{FF2B5EF4-FFF2-40B4-BE49-F238E27FC236}">
                <a16:creationId xmlns:a16="http://schemas.microsoft.com/office/drawing/2014/main" id="{9913C35B-B4FE-034B-ACCF-E7DA762AE4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817" y="1644978"/>
            <a:ext cx="2284317" cy="2305226"/>
          </a:xfrm>
          <a:prstGeom prst="rect">
            <a:avLst/>
          </a:prstGeom>
        </p:spPr>
      </p:pic>
      <p:sp>
        <p:nvSpPr>
          <p:cNvPr id="10" name="Google Shape;103;p14">
            <a:extLst>
              <a:ext uri="{FF2B5EF4-FFF2-40B4-BE49-F238E27FC236}">
                <a16:creationId xmlns:a16="http://schemas.microsoft.com/office/drawing/2014/main" id="{48171E9D-A5CB-E944-8A5F-C8F6CF33C3B5}"/>
              </a:ext>
            </a:extLst>
          </p:cNvPr>
          <p:cNvSpPr txBox="1">
            <a:spLocks/>
          </p:cNvSpPr>
          <p:nvPr/>
        </p:nvSpPr>
        <p:spPr bwMode="auto">
          <a:xfrm>
            <a:off x="2425386" y="286689"/>
            <a:ext cx="6615872" cy="695459"/>
          </a:xfrm>
          <a:prstGeom prst="rect">
            <a:avLst/>
          </a:prstGeom>
          <a:solidFill>
            <a:srgbClr val="E5C63A"/>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5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5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5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502020204030204" pitchFamily="34" charset="0"/>
              </a:defRPr>
            </a:lvl9pPr>
          </a:lstStyle>
          <a:p>
            <a:pPr algn="ctr">
              <a:spcBef>
                <a:spcPts val="0"/>
              </a:spcBef>
              <a:spcAft>
                <a:spcPts val="0"/>
              </a:spcAft>
              <a:buClrTx/>
              <a:buFontTx/>
            </a:pPr>
            <a:r>
              <a:rPr lang="es-419" sz="3200" b="1" dirty="0">
                <a:latin typeface="Lora" panose="02000503000000020004" pitchFamily="2" charset="77"/>
              </a:rPr>
              <a:t>Socios potenciales en los EEUU</a:t>
            </a:r>
          </a:p>
        </p:txBody>
      </p:sp>
    </p:spTree>
    <p:extLst>
      <p:ext uri="{BB962C8B-B14F-4D97-AF65-F5344CB8AC3E}">
        <p14:creationId xmlns:p14="http://schemas.microsoft.com/office/powerpoint/2010/main" val="294969967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2" name="Shape 2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1543" y="1229138"/>
            <a:ext cx="1941909" cy="889397"/>
          </a:xfrm>
          <a:prstGeom prst="rect">
            <a:avLst/>
          </a:prstGeom>
          <a:noFill/>
          <a:ln>
            <a:noFill/>
          </a:ln>
        </p:spPr>
      </p:pic>
      <p:pic>
        <p:nvPicPr>
          <p:cNvPr id="273" name="Shape 27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75565" y="1753747"/>
            <a:ext cx="1481138" cy="996553"/>
          </a:xfrm>
          <a:prstGeom prst="rect">
            <a:avLst/>
          </a:prstGeom>
          <a:noFill/>
          <a:ln>
            <a:noFill/>
          </a:ln>
        </p:spPr>
      </p:pic>
      <p:pic>
        <p:nvPicPr>
          <p:cNvPr id="274" name="Shape 274"/>
          <p:cNvPicPr preferRelativeResize="0"/>
          <p:nvPr/>
        </p:nvPicPr>
        <p:blipFill rotWithShape="1">
          <a:blip r:embed="rId5" cstate="screen">
            <a:alphaModFix/>
            <a:extLst>
              <a:ext uri="{28A0092B-C50C-407E-A947-70E740481C1C}">
                <a14:useLocalDpi xmlns:a14="http://schemas.microsoft.com/office/drawing/2010/main"/>
              </a:ext>
            </a:extLst>
          </a:blip>
          <a:srcRect l="7689"/>
          <a:stretch/>
        </p:blipFill>
        <p:spPr>
          <a:xfrm>
            <a:off x="2856125" y="1362627"/>
            <a:ext cx="1290638" cy="782240"/>
          </a:xfrm>
          <a:prstGeom prst="rect">
            <a:avLst/>
          </a:prstGeom>
          <a:noFill/>
          <a:ln>
            <a:noFill/>
          </a:ln>
        </p:spPr>
      </p:pic>
      <p:pic>
        <p:nvPicPr>
          <p:cNvPr id="275" name="Shape 27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8676" y="4322316"/>
            <a:ext cx="2400300" cy="648890"/>
          </a:xfrm>
          <a:prstGeom prst="rect">
            <a:avLst/>
          </a:prstGeom>
          <a:noFill/>
          <a:ln>
            <a:noFill/>
          </a:ln>
        </p:spPr>
      </p:pic>
      <p:pic>
        <p:nvPicPr>
          <p:cNvPr id="276" name="Shape 27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063339" y="3574256"/>
            <a:ext cx="1900238" cy="1290638"/>
          </a:xfrm>
          <a:prstGeom prst="rect">
            <a:avLst/>
          </a:prstGeom>
          <a:noFill/>
          <a:ln>
            <a:noFill/>
          </a:ln>
        </p:spPr>
      </p:pic>
      <p:pic>
        <p:nvPicPr>
          <p:cNvPr id="277" name="Shape 27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044539" y="3684984"/>
            <a:ext cx="1565672" cy="1415653"/>
          </a:xfrm>
          <a:prstGeom prst="rect">
            <a:avLst/>
          </a:prstGeom>
          <a:noFill/>
          <a:ln>
            <a:noFill/>
          </a:ln>
        </p:spPr>
      </p:pic>
      <p:pic>
        <p:nvPicPr>
          <p:cNvPr id="279" name="Shape 27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80431" y="2211711"/>
            <a:ext cx="1525190" cy="981075"/>
          </a:xfrm>
          <a:prstGeom prst="rect">
            <a:avLst/>
          </a:prstGeom>
          <a:noFill/>
          <a:ln>
            <a:noFill/>
          </a:ln>
        </p:spPr>
      </p:pic>
      <p:sp>
        <p:nvSpPr>
          <p:cNvPr id="281" name="Shape 281"/>
          <p:cNvSpPr txBox="1"/>
          <p:nvPr/>
        </p:nvSpPr>
        <p:spPr>
          <a:xfrm>
            <a:off x="429214" y="504008"/>
            <a:ext cx="3352813" cy="981000"/>
          </a:xfrm>
          <a:prstGeom prst="rect">
            <a:avLst/>
          </a:prstGeom>
          <a:noFill/>
          <a:ln>
            <a:noFill/>
          </a:ln>
        </p:spPr>
        <p:txBody>
          <a:bodyPr spcFirstLastPara="1" wrap="square" lIns="68569" tIns="34275" rIns="68569" bIns="34275" anchor="t" anchorCtr="0">
            <a:noAutofit/>
          </a:bodyPr>
          <a:lstStyle/>
          <a:p>
            <a:pPr>
              <a:buClr>
                <a:schemeClr val="dk1"/>
              </a:buClr>
              <a:buSzPts val="1100"/>
            </a:pPr>
            <a:endParaRPr sz="2100" b="1" u="sng" dirty="0">
              <a:solidFill>
                <a:schemeClr val="dk1"/>
              </a:solidFill>
              <a:latin typeface="Lora" panose="02000503000000020004" pitchFamily="2" charset="77"/>
              <a:ea typeface="Calibri"/>
              <a:cs typeface="Calibri"/>
              <a:sym typeface="Calibri"/>
            </a:endParaRPr>
          </a:p>
          <a:p>
            <a:pPr>
              <a:buClr>
                <a:schemeClr val="dk1"/>
              </a:buClr>
              <a:buSzPts val="2800"/>
            </a:pPr>
            <a:r>
              <a:rPr lang="es-419" sz="1650" b="1" u="sng" dirty="0">
                <a:solidFill>
                  <a:srgbClr val="212121"/>
                </a:solidFill>
                <a:highlight>
                  <a:srgbClr val="FFFFFF"/>
                </a:highlight>
                <a:latin typeface="Lora" panose="02000503000000020004" pitchFamily="2" charset="77"/>
                <a:ea typeface="Roboto"/>
                <a:cs typeface="Roboto"/>
                <a:sym typeface="Roboto"/>
              </a:rPr>
              <a:t>Representantes de la industria</a:t>
            </a:r>
            <a:endParaRPr lang="es-419" sz="2100" b="1" u="sng" dirty="0">
              <a:solidFill>
                <a:schemeClr val="dk1"/>
              </a:solidFill>
              <a:latin typeface="Lora" panose="02000503000000020004" pitchFamily="2" charset="77"/>
              <a:ea typeface="Calibri"/>
              <a:cs typeface="Calibri"/>
              <a:sym typeface="Calibri"/>
            </a:endParaRPr>
          </a:p>
        </p:txBody>
      </p:sp>
      <p:sp>
        <p:nvSpPr>
          <p:cNvPr id="282" name="Shape 282"/>
          <p:cNvSpPr txBox="1"/>
          <p:nvPr/>
        </p:nvSpPr>
        <p:spPr>
          <a:xfrm>
            <a:off x="277402" y="3873463"/>
            <a:ext cx="4176979" cy="391725"/>
          </a:xfrm>
          <a:prstGeom prst="rect">
            <a:avLst/>
          </a:prstGeom>
          <a:noFill/>
          <a:ln>
            <a:noFill/>
          </a:ln>
        </p:spPr>
        <p:txBody>
          <a:bodyPr spcFirstLastPara="1" wrap="square" lIns="68569" tIns="34275" rIns="68569" bIns="34275" anchor="t" anchorCtr="0">
            <a:noAutofit/>
          </a:bodyPr>
          <a:lstStyle/>
          <a:p>
            <a:pPr>
              <a:buClr>
                <a:schemeClr val="dk1"/>
              </a:buClr>
              <a:buSzPts val="2800"/>
            </a:pPr>
            <a:r>
              <a:rPr lang="es-419" sz="2100" b="1" u="sng" dirty="0">
                <a:solidFill>
                  <a:schemeClr val="dk1"/>
                </a:solidFill>
                <a:latin typeface="Lora" panose="02000503000000020004" pitchFamily="2" charset="77"/>
                <a:ea typeface="Calibri"/>
                <a:cs typeface="Calibri"/>
                <a:sym typeface="Calibri"/>
              </a:rPr>
              <a:t>Agencias de servicios social</a:t>
            </a:r>
            <a:endParaRPr lang="es-419" sz="1050" b="1" dirty="0">
              <a:latin typeface="Lora" panose="02000503000000020004" pitchFamily="2" charset="77"/>
            </a:endParaRPr>
          </a:p>
        </p:txBody>
      </p:sp>
      <p:sp>
        <p:nvSpPr>
          <p:cNvPr id="283" name="Shape 283"/>
          <p:cNvSpPr txBox="1"/>
          <p:nvPr/>
        </p:nvSpPr>
        <p:spPr>
          <a:xfrm>
            <a:off x="4887392" y="831857"/>
            <a:ext cx="3722819" cy="392850"/>
          </a:xfrm>
          <a:prstGeom prst="rect">
            <a:avLst/>
          </a:prstGeom>
          <a:noFill/>
          <a:ln>
            <a:noFill/>
          </a:ln>
        </p:spPr>
        <p:txBody>
          <a:bodyPr spcFirstLastPara="1" wrap="square" lIns="68569" tIns="34275" rIns="68569" bIns="34275" anchor="t" anchorCtr="0">
            <a:noAutofit/>
          </a:bodyPr>
          <a:lstStyle/>
          <a:p>
            <a:pPr>
              <a:buClr>
                <a:schemeClr val="dk1"/>
              </a:buClr>
              <a:buSzPts val="2800"/>
            </a:pPr>
            <a:r>
              <a:rPr lang="en-US" sz="2100" b="1" u="sng" dirty="0" err="1">
                <a:solidFill>
                  <a:schemeClr val="dk1"/>
                </a:solidFill>
                <a:latin typeface="Lora" panose="02000503000000020004" pitchFamily="2" charset="77"/>
                <a:ea typeface="Calibri"/>
                <a:cs typeface="Calibri"/>
                <a:sym typeface="Calibri"/>
              </a:rPr>
              <a:t>Instituciones</a:t>
            </a:r>
            <a:r>
              <a:rPr lang="en-US" sz="2100" b="1" u="sng" dirty="0">
                <a:solidFill>
                  <a:schemeClr val="dk1"/>
                </a:solidFill>
                <a:latin typeface="Lora" panose="02000503000000020004" pitchFamily="2" charset="77"/>
                <a:ea typeface="Calibri"/>
                <a:cs typeface="Calibri"/>
                <a:sym typeface="Calibri"/>
              </a:rPr>
              <a:t> </a:t>
            </a:r>
            <a:r>
              <a:rPr lang="en-US" sz="2100" b="1" u="sng" dirty="0" err="1">
                <a:solidFill>
                  <a:schemeClr val="dk1"/>
                </a:solidFill>
                <a:latin typeface="Lora" panose="02000503000000020004" pitchFamily="2" charset="77"/>
                <a:ea typeface="Calibri"/>
                <a:cs typeface="Calibri"/>
                <a:sym typeface="Calibri"/>
              </a:rPr>
              <a:t>académicos</a:t>
            </a:r>
            <a:endParaRPr sz="1050" b="1" dirty="0">
              <a:latin typeface="Lora" panose="02000503000000020004" pitchFamily="2" charset="77"/>
            </a:endParaRPr>
          </a:p>
        </p:txBody>
      </p:sp>
      <p:sp>
        <p:nvSpPr>
          <p:cNvPr id="284" name="Shape 284"/>
          <p:cNvSpPr txBox="1"/>
          <p:nvPr/>
        </p:nvSpPr>
        <p:spPr>
          <a:xfrm>
            <a:off x="4100513" y="3197447"/>
            <a:ext cx="4930471" cy="392850"/>
          </a:xfrm>
          <a:prstGeom prst="rect">
            <a:avLst/>
          </a:prstGeom>
          <a:noFill/>
          <a:ln>
            <a:noFill/>
          </a:ln>
        </p:spPr>
        <p:txBody>
          <a:bodyPr spcFirstLastPara="1" wrap="square" lIns="68569" tIns="34275" rIns="68569" bIns="34275" anchor="t" anchorCtr="0">
            <a:noAutofit/>
          </a:bodyPr>
          <a:lstStyle/>
          <a:p>
            <a:pPr>
              <a:buClr>
                <a:schemeClr val="dk1"/>
              </a:buClr>
              <a:buSzPts val="2800"/>
            </a:pPr>
            <a:r>
              <a:rPr lang="en-US" sz="1950" b="1" u="sng" dirty="0">
                <a:solidFill>
                  <a:schemeClr val="dk1"/>
                </a:solidFill>
                <a:latin typeface="Lora" panose="02000503000000020004" pitchFamily="2" charset="77"/>
                <a:ea typeface="Calibri"/>
                <a:cs typeface="Calibri"/>
                <a:sym typeface="Calibri"/>
              </a:rPr>
              <a:t>Orgs </a:t>
            </a:r>
            <a:r>
              <a:rPr lang="en-US" sz="1950" b="1" u="sng" dirty="0" err="1">
                <a:solidFill>
                  <a:schemeClr val="dk1"/>
                </a:solidFill>
                <a:latin typeface="Lora" panose="02000503000000020004" pitchFamily="2" charset="77"/>
                <a:ea typeface="Calibri"/>
                <a:cs typeface="Calibri"/>
                <a:sym typeface="Calibri"/>
              </a:rPr>
              <a:t>representando</a:t>
            </a:r>
            <a:r>
              <a:rPr lang="en-US" sz="1950" b="1" u="sng" dirty="0">
                <a:solidFill>
                  <a:schemeClr val="dk1"/>
                </a:solidFill>
                <a:latin typeface="Lora" panose="02000503000000020004" pitchFamily="2" charset="77"/>
                <a:ea typeface="Calibri"/>
                <a:cs typeface="Calibri"/>
                <a:sym typeface="Calibri"/>
              </a:rPr>
              <a:t> </a:t>
            </a:r>
            <a:r>
              <a:rPr lang="en-US" sz="1950" b="1" u="sng" dirty="0" err="1">
                <a:solidFill>
                  <a:schemeClr val="dk1"/>
                </a:solidFill>
                <a:latin typeface="Lora" panose="02000503000000020004" pitchFamily="2" charset="77"/>
                <a:ea typeface="Calibri"/>
                <a:cs typeface="Calibri"/>
                <a:sym typeface="Calibri"/>
              </a:rPr>
              <a:t>adultos</a:t>
            </a:r>
            <a:r>
              <a:rPr lang="en-US" sz="1950" b="1" u="sng" dirty="0">
                <a:solidFill>
                  <a:schemeClr val="dk1"/>
                </a:solidFill>
                <a:latin typeface="Lora" panose="02000503000000020004" pitchFamily="2" charset="77"/>
                <a:ea typeface="Calibri"/>
                <a:cs typeface="Calibri"/>
                <a:sym typeface="Calibri"/>
              </a:rPr>
              <a:t> </a:t>
            </a:r>
            <a:r>
              <a:rPr lang="en-US" sz="1950" b="1" u="sng" dirty="0" err="1">
                <a:solidFill>
                  <a:schemeClr val="dk1"/>
                </a:solidFill>
                <a:latin typeface="Lora" panose="02000503000000020004" pitchFamily="2" charset="77"/>
                <a:ea typeface="Calibri"/>
                <a:cs typeface="Calibri"/>
                <a:sym typeface="Calibri"/>
              </a:rPr>
              <a:t>mayores</a:t>
            </a:r>
            <a:endParaRPr sz="1950" b="1" dirty="0">
              <a:latin typeface="Lora" panose="02000503000000020004" pitchFamily="2" charset="77"/>
            </a:endParaRPr>
          </a:p>
        </p:txBody>
      </p:sp>
      <p:pic>
        <p:nvPicPr>
          <p:cNvPr id="3" name="Picture 2">
            <a:extLst>
              <a:ext uri="{FF2B5EF4-FFF2-40B4-BE49-F238E27FC236}">
                <a16:creationId xmlns:a16="http://schemas.microsoft.com/office/drawing/2014/main" id="{8C1AC0F4-DB5E-EC4B-A208-237954082B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03243" y="1296920"/>
            <a:ext cx="1013142" cy="1006234"/>
          </a:xfrm>
          <a:prstGeom prst="rect">
            <a:avLst/>
          </a:prstGeom>
        </p:spPr>
      </p:pic>
      <p:sp>
        <p:nvSpPr>
          <p:cNvPr id="19" name="Google Shape;103;p14">
            <a:extLst>
              <a:ext uri="{FF2B5EF4-FFF2-40B4-BE49-F238E27FC236}">
                <a16:creationId xmlns:a16="http://schemas.microsoft.com/office/drawing/2014/main" id="{2AC83479-8FAA-7C46-9673-32A82CD92690}"/>
              </a:ext>
            </a:extLst>
          </p:cNvPr>
          <p:cNvSpPr txBox="1">
            <a:spLocks/>
          </p:cNvSpPr>
          <p:nvPr/>
        </p:nvSpPr>
        <p:spPr bwMode="auto">
          <a:xfrm>
            <a:off x="3010328" y="204498"/>
            <a:ext cx="6030930" cy="549072"/>
          </a:xfrm>
          <a:prstGeom prst="rect">
            <a:avLst/>
          </a:prstGeom>
          <a:solidFill>
            <a:srgbClr val="E5C63A"/>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5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5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5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5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502020204030204" pitchFamily="34" charset="0"/>
              </a:defRPr>
            </a:lvl9pPr>
          </a:lstStyle>
          <a:p>
            <a:pPr algn="ctr">
              <a:spcBef>
                <a:spcPts val="0"/>
              </a:spcBef>
              <a:spcAft>
                <a:spcPts val="0"/>
              </a:spcAft>
              <a:buClrTx/>
              <a:buFontTx/>
            </a:pPr>
            <a:r>
              <a:rPr lang="es-419" sz="3200" b="1" dirty="0">
                <a:latin typeface="Lora" panose="02000503000000020004" pitchFamily="2" charset="77"/>
              </a:rPr>
              <a:t>Socios potenciales en México</a:t>
            </a:r>
          </a:p>
        </p:txBody>
      </p:sp>
      <p:pic>
        <p:nvPicPr>
          <p:cNvPr id="4" name="Picture 3">
            <a:extLst>
              <a:ext uri="{FF2B5EF4-FFF2-40B4-BE49-F238E27FC236}">
                <a16:creationId xmlns:a16="http://schemas.microsoft.com/office/drawing/2014/main" id="{19AEDBBB-8B86-1441-8930-7BA0CB4751CB}"/>
              </a:ext>
            </a:extLst>
          </p:cNvPr>
          <p:cNvPicPr>
            <a:picLocks noChangeAspect="1"/>
          </p:cNvPicPr>
          <p:nvPr/>
        </p:nvPicPr>
        <p:blipFill>
          <a:blip r:embed="rId11"/>
          <a:stretch>
            <a:fillRect/>
          </a:stretch>
        </p:blipFill>
        <p:spPr>
          <a:xfrm>
            <a:off x="2105620" y="2303154"/>
            <a:ext cx="1484413" cy="127110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par>
                                <p:cTn id="8" presetID="10" presetClass="entr" presetSubtype="0"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fade">
                                      <p:cBhvr>
                                        <p:cTn id="10" dur="500"/>
                                        <p:tgtEl>
                                          <p:spTgt spid="279"/>
                                        </p:tgtEl>
                                      </p:cBhvr>
                                    </p:animEffect>
                                  </p:childTnLst>
                                </p:cTn>
                              </p:par>
                              <p:par>
                                <p:cTn id="11" presetID="10" presetClass="entr" presetSubtype="0"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animEffect transition="in" filter="fade">
                                      <p:cBhvr>
                                        <p:cTn id="13" dur="500"/>
                                        <p:tgtEl>
                                          <p:spTgt spid="272"/>
                                        </p:tgtEl>
                                      </p:cBhvr>
                                    </p:animEffect>
                                  </p:childTnLst>
                                </p:cTn>
                              </p:par>
                              <p:par>
                                <p:cTn id="14" presetID="10" presetClass="entr" presetSubtype="0" fill="hold" nodeType="withEffect">
                                  <p:stCondLst>
                                    <p:cond delay="0"/>
                                  </p:stCondLst>
                                  <p:childTnLst>
                                    <p:set>
                                      <p:cBhvr>
                                        <p:cTn id="15" dur="1" fill="hold">
                                          <p:stCondLst>
                                            <p:cond delay="0"/>
                                          </p:stCondLst>
                                        </p:cTn>
                                        <p:tgtEl>
                                          <p:spTgt spid="274"/>
                                        </p:tgtEl>
                                        <p:attrNameLst>
                                          <p:attrName>style.visibility</p:attrName>
                                        </p:attrNameLst>
                                      </p:cBhvr>
                                      <p:to>
                                        <p:strVal val="visible"/>
                                      </p:to>
                                    </p:set>
                                    <p:animEffect transition="in" filter="fade">
                                      <p:cBhvr>
                                        <p:cTn id="16" dur="500"/>
                                        <p:tgtEl>
                                          <p:spTgt spid="274"/>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3"/>
                                        </p:tgtEl>
                                        <p:attrNameLst>
                                          <p:attrName>style.visibility</p:attrName>
                                        </p:attrNameLst>
                                      </p:cBhvr>
                                      <p:to>
                                        <p:strVal val="visible"/>
                                      </p:to>
                                    </p:set>
                                    <p:animEffect transition="in" filter="fade">
                                      <p:cBhvr>
                                        <p:cTn id="24" dur="500"/>
                                        <p:tgtEl>
                                          <p:spTgt spid="283"/>
                                        </p:tgtEl>
                                      </p:cBhvr>
                                    </p:animEffect>
                                  </p:childTnLst>
                                </p:cTn>
                              </p:par>
                              <p:par>
                                <p:cTn id="25" presetID="10" presetClass="entr" presetSubtype="0" fill="hold" nodeType="withEffect">
                                  <p:stCondLst>
                                    <p:cond delay="0"/>
                                  </p:stCondLst>
                                  <p:childTnLst>
                                    <p:set>
                                      <p:cBhvr>
                                        <p:cTn id="26" dur="1" fill="hold">
                                          <p:stCondLst>
                                            <p:cond delay="0"/>
                                          </p:stCondLst>
                                        </p:cTn>
                                        <p:tgtEl>
                                          <p:spTgt spid="273"/>
                                        </p:tgtEl>
                                        <p:attrNameLst>
                                          <p:attrName>style.visibility</p:attrName>
                                        </p:attrNameLst>
                                      </p:cBhvr>
                                      <p:to>
                                        <p:strVal val="visible"/>
                                      </p:to>
                                    </p:set>
                                    <p:animEffect transition="in" filter="fade">
                                      <p:cBhvr>
                                        <p:cTn id="27" dur="500"/>
                                        <p:tgtEl>
                                          <p:spTgt spid="273"/>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2"/>
                                        </p:tgtEl>
                                        <p:attrNameLst>
                                          <p:attrName>style.visibility</p:attrName>
                                        </p:attrNameLst>
                                      </p:cBhvr>
                                      <p:to>
                                        <p:strVal val="visible"/>
                                      </p:to>
                                    </p:set>
                                    <p:animEffect transition="in" filter="fade">
                                      <p:cBhvr>
                                        <p:cTn id="35" dur="500"/>
                                        <p:tgtEl>
                                          <p:spTgt spid="282"/>
                                        </p:tgtEl>
                                      </p:cBhvr>
                                    </p:animEffect>
                                  </p:childTnLst>
                                </p:cTn>
                              </p:par>
                              <p:par>
                                <p:cTn id="36" presetID="10" presetClass="entr" presetSubtype="0" fill="hold" nodeType="withEffect">
                                  <p:stCondLst>
                                    <p:cond delay="0"/>
                                  </p:stCondLst>
                                  <p:childTnLst>
                                    <p:set>
                                      <p:cBhvr>
                                        <p:cTn id="37" dur="1" fill="hold">
                                          <p:stCondLst>
                                            <p:cond delay="0"/>
                                          </p:stCondLst>
                                        </p:cTn>
                                        <p:tgtEl>
                                          <p:spTgt spid="275"/>
                                        </p:tgtEl>
                                        <p:attrNameLst>
                                          <p:attrName>style.visibility</p:attrName>
                                        </p:attrNameLst>
                                      </p:cBhvr>
                                      <p:to>
                                        <p:strVal val="visible"/>
                                      </p:to>
                                    </p:set>
                                    <p:animEffect transition="in" filter="fade">
                                      <p:cBhvr>
                                        <p:cTn id="38" dur="500"/>
                                        <p:tgtEl>
                                          <p:spTgt spid="27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4"/>
                                        </p:tgtEl>
                                        <p:attrNameLst>
                                          <p:attrName>style.visibility</p:attrName>
                                        </p:attrNameLst>
                                      </p:cBhvr>
                                      <p:to>
                                        <p:strVal val="visible"/>
                                      </p:to>
                                    </p:set>
                                    <p:animEffect transition="in" filter="fade">
                                      <p:cBhvr>
                                        <p:cTn id="43" dur="500"/>
                                        <p:tgtEl>
                                          <p:spTgt spid="284"/>
                                        </p:tgtEl>
                                      </p:cBhvr>
                                    </p:animEffect>
                                  </p:childTnLst>
                                </p:cTn>
                              </p:par>
                              <p:par>
                                <p:cTn id="44" presetID="10" presetClass="entr" presetSubtype="0" fill="hold" nodeType="withEffect">
                                  <p:stCondLst>
                                    <p:cond delay="0"/>
                                  </p:stCondLst>
                                  <p:childTnLst>
                                    <p:set>
                                      <p:cBhvr>
                                        <p:cTn id="45" dur="1" fill="hold">
                                          <p:stCondLst>
                                            <p:cond delay="0"/>
                                          </p:stCondLst>
                                        </p:cTn>
                                        <p:tgtEl>
                                          <p:spTgt spid="276"/>
                                        </p:tgtEl>
                                        <p:attrNameLst>
                                          <p:attrName>style.visibility</p:attrName>
                                        </p:attrNameLst>
                                      </p:cBhvr>
                                      <p:to>
                                        <p:strVal val="visible"/>
                                      </p:to>
                                    </p:set>
                                    <p:animEffect transition="in" filter="fade">
                                      <p:cBhvr>
                                        <p:cTn id="46" dur="500"/>
                                        <p:tgtEl>
                                          <p:spTgt spid="276"/>
                                        </p:tgtEl>
                                      </p:cBhvr>
                                    </p:animEffect>
                                  </p:childTnLst>
                                </p:cTn>
                              </p:par>
                              <p:par>
                                <p:cTn id="47" presetID="10" presetClass="entr" presetSubtype="0" fill="hold" nodeType="withEffect">
                                  <p:stCondLst>
                                    <p:cond delay="0"/>
                                  </p:stCondLst>
                                  <p:childTnLst>
                                    <p:set>
                                      <p:cBhvr>
                                        <p:cTn id="48" dur="1" fill="hold">
                                          <p:stCondLst>
                                            <p:cond delay="0"/>
                                          </p:stCondLst>
                                        </p:cTn>
                                        <p:tgtEl>
                                          <p:spTgt spid="277"/>
                                        </p:tgtEl>
                                        <p:attrNameLst>
                                          <p:attrName>style.visibility</p:attrName>
                                        </p:attrNameLst>
                                      </p:cBhvr>
                                      <p:to>
                                        <p:strVal val="visible"/>
                                      </p:to>
                                    </p:set>
                                    <p:animEffect transition="in" filter="fade">
                                      <p:cBhvr>
                                        <p:cTn id="49"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1943E-06EB-EA48-A05B-66F3083369ED}"/>
              </a:ext>
            </a:extLst>
          </p:cNvPr>
          <p:cNvPicPr>
            <a:picLocks noChangeAspect="1"/>
          </p:cNvPicPr>
          <p:nvPr/>
        </p:nvPicPr>
        <p:blipFill>
          <a:blip r:embed="rId2"/>
          <a:stretch>
            <a:fillRect/>
          </a:stretch>
        </p:blipFill>
        <p:spPr>
          <a:xfrm>
            <a:off x="0" y="0"/>
            <a:ext cx="9144000" cy="5214844"/>
          </a:xfrm>
          <a:prstGeom prst="rect">
            <a:avLst/>
          </a:prstGeom>
          <a:solidFill>
            <a:schemeClr val="bg1"/>
          </a:solidFill>
        </p:spPr>
      </p:pic>
      <p:sp>
        <p:nvSpPr>
          <p:cNvPr id="6" name="Google Shape;125;p17">
            <a:extLst>
              <a:ext uri="{FF2B5EF4-FFF2-40B4-BE49-F238E27FC236}">
                <a16:creationId xmlns:a16="http://schemas.microsoft.com/office/drawing/2014/main" id="{30ECB4D7-305C-EE4E-9D7C-09B2ADFDE718}"/>
              </a:ext>
            </a:extLst>
          </p:cNvPr>
          <p:cNvSpPr txBox="1">
            <a:spLocks/>
          </p:cNvSpPr>
          <p:nvPr/>
        </p:nvSpPr>
        <p:spPr>
          <a:xfrm>
            <a:off x="0" y="2864386"/>
            <a:ext cx="2115239" cy="760163"/>
          </a:xfrm>
          <a:prstGeom prst="rect">
            <a:avLst/>
          </a:prstGeom>
          <a:solidFill>
            <a:schemeClr val="bg1"/>
          </a:solidFill>
          <a:ln>
            <a:solidFill>
              <a:srgbClr val="00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spcBef>
                <a:spcPts val="600"/>
              </a:spcBef>
              <a:spcAft>
                <a:spcPts val="1200"/>
              </a:spcAft>
              <a:buClr>
                <a:srgbClr val="E5C63A"/>
              </a:buClr>
              <a:buSzPts val="2400"/>
            </a:pPr>
            <a:r>
              <a:rPr lang="es-ES_tradnl" sz="2800" dirty="0">
                <a:latin typeface="Lora" panose="02000503000000020004" pitchFamily="2" charset="77"/>
              </a:rPr>
              <a:t>Gracias….</a:t>
            </a:r>
            <a:endParaRPr lang="es-419" sz="2800" dirty="0">
              <a:latin typeface="Lora" panose="02000503000000020004" pitchFamily="2" charset="77"/>
            </a:endParaRPr>
          </a:p>
        </p:txBody>
      </p:sp>
    </p:spTree>
    <p:extLst>
      <p:ext uri="{BB962C8B-B14F-4D97-AF65-F5344CB8AC3E}">
        <p14:creationId xmlns:p14="http://schemas.microsoft.com/office/powerpoint/2010/main" val="910110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a:stretch/>
        </p:blipFill>
        <p:spPr>
          <a:xfrm>
            <a:off x="1143000" y="77391"/>
            <a:ext cx="6858000" cy="4988719"/>
          </a:xfrm>
          <a:prstGeom prst="rect">
            <a:avLst/>
          </a:prstGeom>
          <a:noFill/>
          <a:ln>
            <a:noFill/>
          </a:ln>
        </p:spPr>
      </p:pic>
      <p:sp>
        <p:nvSpPr>
          <p:cNvPr id="150" name="Shape 150"/>
          <p:cNvSpPr txBox="1"/>
          <p:nvPr/>
        </p:nvSpPr>
        <p:spPr>
          <a:xfrm>
            <a:off x="1347788" y="1122759"/>
            <a:ext cx="6332934" cy="1095375"/>
          </a:xfrm>
          <a:prstGeom prst="rect">
            <a:avLst/>
          </a:prstGeom>
          <a:solidFill>
            <a:srgbClr val="FF0000">
              <a:alpha val="18431"/>
            </a:srgbClr>
          </a:solid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151" name="Shape 151"/>
          <p:cNvSpPr txBox="1"/>
          <p:nvPr/>
        </p:nvSpPr>
        <p:spPr>
          <a:xfrm>
            <a:off x="1347788" y="2786063"/>
            <a:ext cx="6332934" cy="1095375"/>
          </a:xfrm>
          <a:prstGeom prst="rect">
            <a:avLst/>
          </a:prstGeom>
          <a:solidFill>
            <a:srgbClr val="FF0000">
              <a:alpha val="18431"/>
            </a:srgbClr>
          </a:solid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152" name="Shape 152"/>
          <p:cNvSpPr txBox="1"/>
          <p:nvPr/>
        </p:nvSpPr>
        <p:spPr>
          <a:xfrm>
            <a:off x="1285875" y="79772"/>
            <a:ext cx="6696075" cy="742950"/>
          </a:xfrm>
          <a:prstGeom prst="rect">
            <a:avLst/>
          </a:prstGeom>
          <a:solidFill>
            <a:schemeClr val="lt1"/>
          </a:solidFill>
          <a:ln>
            <a:noFill/>
          </a:ln>
        </p:spPr>
        <p:txBody>
          <a:bodyPr spcFirstLastPara="1" wrap="square" lIns="68569" tIns="34275" rIns="68569" bIns="34275" anchor="t" anchorCtr="0">
            <a:noAutofit/>
          </a:bodyPr>
          <a:lstStyle/>
          <a:p>
            <a:pPr>
              <a:buSzPts val="2800"/>
            </a:pPr>
            <a:r>
              <a:rPr lang="es-ES_tradnl" sz="2100" b="1" dirty="0">
                <a:latin typeface="Lora" panose="02000503000000020004" pitchFamily="2" charset="77"/>
                <a:ea typeface="Calibri"/>
                <a:cs typeface="Calibri"/>
                <a:sym typeface="Calibri"/>
              </a:rPr>
              <a:t>“La soledad crónica lleva una tasa de mortalidad igual como fumar 15 cigarrillos por día” </a:t>
            </a:r>
            <a:endParaRPr lang="es-ES_tradnl" sz="1050" dirty="0">
              <a:latin typeface="Lora" panose="02000503000000020004" pitchFamily="2" charset="77"/>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a:extLst>
              <a:ext uri="{FF2B5EF4-FFF2-40B4-BE49-F238E27FC236}">
                <a16:creationId xmlns:a16="http://schemas.microsoft.com/office/drawing/2014/main" id="{BCBCE98A-7DCC-9041-B59B-6DC3E898B9AE}"/>
              </a:ext>
            </a:extLst>
          </p:cNvPr>
          <p:cNvSpPr txBox="1">
            <a:spLocks noChangeArrowheads="1"/>
          </p:cNvSpPr>
          <p:nvPr/>
        </p:nvSpPr>
        <p:spPr bwMode="auto">
          <a:xfrm>
            <a:off x="10417969" y="14430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_tradnl" altLang="en-US" sz="1350">
              <a:solidFill>
                <a:srgbClr val="000000"/>
              </a:solidFill>
            </a:endParaRPr>
          </a:p>
        </p:txBody>
      </p:sp>
      <p:pic>
        <p:nvPicPr>
          <p:cNvPr id="22530" name="Picture 6">
            <a:extLst>
              <a:ext uri="{FF2B5EF4-FFF2-40B4-BE49-F238E27FC236}">
                <a16:creationId xmlns:a16="http://schemas.microsoft.com/office/drawing/2014/main" id="{4851C3DE-AFB2-5D4E-A792-46291B57F7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0923" y="1630916"/>
            <a:ext cx="3936513" cy="18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9">
            <a:extLst>
              <a:ext uri="{FF2B5EF4-FFF2-40B4-BE49-F238E27FC236}">
                <a16:creationId xmlns:a16="http://schemas.microsoft.com/office/drawing/2014/main" id="{642C5C24-4CB2-3B4D-9B37-9F6FE75A1F4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90367" y="244627"/>
            <a:ext cx="4049752" cy="161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1">
            <a:extLst>
              <a:ext uri="{FF2B5EF4-FFF2-40B4-BE49-F238E27FC236}">
                <a16:creationId xmlns:a16="http://schemas.microsoft.com/office/drawing/2014/main" id="{CDEBDEBD-7185-4B49-8030-C9E8FE26FD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90358" y="3964230"/>
            <a:ext cx="3194237" cy="11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3">
            <a:extLst>
              <a:ext uri="{FF2B5EF4-FFF2-40B4-BE49-F238E27FC236}">
                <a16:creationId xmlns:a16="http://schemas.microsoft.com/office/drawing/2014/main" id="{550FE75F-578F-6747-9922-A410C94DF77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26" y="2889635"/>
            <a:ext cx="1595754" cy="218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9">
            <a:extLst>
              <a:ext uri="{FF2B5EF4-FFF2-40B4-BE49-F238E27FC236}">
                <a16:creationId xmlns:a16="http://schemas.microsoft.com/office/drawing/2014/main" id="{62859487-E5B5-0046-8AD9-EC30D28EC7F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11603" y="2476598"/>
            <a:ext cx="3839214" cy="125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23">
            <a:extLst>
              <a:ext uri="{FF2B5EF4-FFF2-40B4-BE49-F238E27FC236}">
                <a16:creationId xmlns:a16="http://schemas.microsoft.com/office/drawing/2014/main" id="{11F46512-D043-AF43-B4DD-CA63DFEBF705}"/>
              </a:ext>
            </a:extLst>
          </p:cNvPr>
          <p:cNvSpPr txBox="1">
            <a:spLocks noChangeArrowheads="1"/>
          </p:cNvSpPr>
          <p:nvPr/>
        </p:nvSpPr>
        <p:spPr bwMode="auto">
          <a:xfrm>
            <a:off x="35170" y="94518"/>
            <a:ext cx="4829907" cy="1200329"/>
          </a:xfrm>
          <a:prstGeom prst="rect">
            <a:avLst/>
          </a:prstGeom>
          <a:solidFill>
            <a:schemeClr val="accent4">
              <a:lumMod val="75000"/>
              <a:alpha val="51000"/>
            </a:schemeClr>
          </a:solidFill>
          <a:ln w="41275">
            <a:solidFill>
              <a:srgbClr val="000000"/>
            </a:solidFill>
            <a:miter lim="800000"/>
            <a:headEnd/>
            <a:tailEnd/>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ts val="0"/>
              </a:spcBef>
              <a:buSzPts val="2400"/>
              <a:buNone/>
            </a:pPr>
            <a:r>
              <a:rPr lang="es-419" sz="2400" b="1" dirty="0">
                <a:latin typeface="Lora" panose="02000503000000020004" pitchFamily="2" charset="77"/>
              </a:rPr>
              <a:t>Compromisos sociales tienen </a:t>
            </a:r>
            <a:r>
              <a:rPr lang="es-419" sz="2400" b="1" dirty="0">
                <a:solidFill>
                  <a:schemeClr val="dk1"/>
                </a:solidFill>
                <a:latin typeface="Lora" panose="02000503000000020004" pitchFamily="2" charset="77"/>
              </a:rPr>
              <a:t>beneficios dramáticos para los adultos mayores</a:t>
            </a:r>
            <a:endParaRPr lang="es-419" sz="2400" dirty="0">
              <a:latin typeface="Lora" panose="02000503000000020004" pitchFamily="2" charset="77"/>
            </a:endParaRPr>
          </a:p>
        </p:txBody>
      </p:sp>
      <p:pic>
        <p:nvPicPr>
          <p:cNvPr id="22538" name="Picture 10">
            <a:extLst>
              <a:ext uri="{FF2B5EF4-FFF2-40B4-BE49-F238E27FC236}">
                <a16:creationId xmlns:a16="http://schemas.microsoft.com/office/drawing/2014/main" id="{2F45AFF1-0B80-BE4C-A3B9-5B9B7619BF8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l="-2437"/>
          <a:stretch>
            <a:fillRect/>
          </a:stretch>
        </p:blipFill>
        <p:spPr bwMode="auto">
          <a:xfrm>
            <a:off x="1596980" y="3956189"/>
            <a:ext cx="3514623" cy="112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44428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1428750"/>
            <a:ext cx="23973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2371625" y="816550"/>
            <a:ext cx="2870076" cy="1050887"/>
          </a:xfrm>
          <a:prstGeom prst="rect">
            <a:avLst/>
          </a:prstGeom>
          <a:solidFill>
            <a:srgbClr val="E5C63A"/>
          </a:solidFill>
        </p:spPr>
        <p:txBody>
          <a:bodyPr spcFirstLastPara="1" wrap="square" lIns="91425" tIns="91425" rIns="91425" bIns="91425" anchor="ctr" anchorCtr="0">
            <a:noAutofit/>
          </a:bodyPr>
          <a:lstStyle/>
          <a:p>
            <a:pPr marL="0" lvl="0" indent="0">
              <a:spcBef>
                <a:spcPts val="0"/>
              </a:spcBef>
              <a:spcAft>
                <a:spcPts val="0"/>
              </a:spcAft>
              <a:buNone/>
            </a:pPr>
            <a:r>
              <a:rPr lang="en" sz="6000" dirty="0"/>
              <a:t>SPEAK!</a:t>
            </a:r>
            <a:endParaRPr sz="6000" dirty="0"/>
          </a:p>
        </p:txBody>
      </p:sp>
      <p:cxnSp>
        <p:nvCxnSpPr>
          <p:cNvPr id="104" name="Google Shape;104;p14"/>
          <p:cNvCxnSpPr>
            <a:cxnSpLocks/>
          </p:cNvCxnSpPr>
          <p:nvPr/>
        </p:nvCxnSpPr>
        <p:spPr>
          <a:xfrm>
            <a:off x="5127171" y="1428750"/>
            <a:ext cx="4016729"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595919" y="707065"/>
            <a:ext cx="1218362" cy="1313454"/>
          </a:xfrm>
          <a:prstGeom prst="rect">
            <a:avLst/>
          </a:prstGeom>
        </p:spPr>
      </p:pic>
      <p:pic>
        <p:nvPicPr>
          <p:cNvPr id="4" name="Picture 3">
            <a:extLst>
              <a:ext uri="{FF2B5EF4-FFF2-40B4-BE49-F238E27FC236}">
                <a16:creationId xmlns:a16="http://schemas.microsoft.com/office/drawing/2014/main" id="{748A3931-63DA-1A42-8399-4A88A21EF1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07"/>
          <a:stretch/>
        </p:blipFill>
        <p:spPr>
          <a:xfrm>
            <a:off x="195942" y="2172207"/>
            <a:ext cx="4299857" cy="2975162"/>
          </a:xfrm>
          <a:prstGeom prst="rect">
            <a:avLst/>
          </a:prstGeom>
        </p:spPr>
      </p:pic>
      <p:pic>
        <p:nvPicPr>
          <p:cNvPr id="6" name="Picture 5">
            <a:extLst>
              <a:ext uri="{FF2B5EF4-FFF2-40B4-BE49-F238E27FC236}">
                <a16:creationId xmlns:a16="http://schemas.microsoft.com/office/drawing/2014/main" id="{2E8C499C-4466-A745-B380-049797D8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1929" y="2172206"/>
            <a:ext cx="4472768" cy="2971293"/>
          </a:xfrm>
          <a:prstGeom prst="rect">
            <a:avLst/>
          </a:prstGeom>
        </p:spPr>
      </p:pic>
    </p:spTree>
    <p:extLst>
      <p:ext uri="{BB962C8B-B14F-4D97-AF65-F5344CB8AC3E}">
        <p14:creationId xmlns:p14="http://schemas.microsoft.com/office/powerpoint/2010/main" val="3514442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1" name="Google Shape;101;p14"/>
          <p:cNvCxnSpPr/>
          <p:nvPr/>
        </p:nvCxnSpPr>
        <p:spPr>
          <a:xfrm>
            <a:off x="6450" y="1428750"/>
            <a:ext cx="23973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a:cxnSpLocks/>
          </p:cNvCxnSpPr>
          <p:nvPr/>
        </p:nvCxnSpPr>
        <p:spPr>
          <a:xfrm>
            <a:off x="5127171" y="1428750"/>
            <a:ext cx="4016729" cy="0"/>
          </a:xfrm>
          <a:prstGeom prst="straightConnector1">
            <a:avLst/>
          </a:prstGeom>
          <a:noFill/>
          <a:ln w="9525" cap="flat" cmpd="sng">
            <a:solidFill>
              <a:srgbClr val="CCCCCC"/>
            </a:solidFill>
            <a:prstDash val="solid"/>
            <a:round/>
            <a:headEnd type="none" w="med" len="med"/>
            <a:tailEnd type="none" w="med" len="med"/>
          </a:ln>
        </p:spPr>
      </p:cxnSp>
      <p:sp>
        <p:nvSpPr>
          <p:cNvPr id="105" name="Google Shape;105;p1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3" name="Picture 2">
            <a:extLst>
              <a:ext uri="{FF2B5EF4-FFF2-40B4-BE49-F238E27FC236}">
                <a16:creationId xmlns:a16="http://schemas.microsoft.com/office/drawing/2014/main" id="{B130FB9D-DB73-FA43-8410-27014DAA8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595919" y="739723"/>
            <a:ext cx="1218362" cy="1313454"/>
          </a:xfrm>
          <a:prstGeom prst="rect">
            <a:avLst/>
          </a:prstGeom>
        </p:spPr>
      </p:pic>
      <p:sp>
        <p:nvSpPr>
          <p:cNvPr id="8" name="Google Shape;118;p16">
            <a:extLst>
              <a:ext uri="{FF2B5EF4-FFF2-40B4-BE49-F238E27FC236}">
                <a16:creationId xmlns:a16="http://schemas.microsoft.com/office/drawing/2014/main" id="{A25F5587-A12C-EE4B-B086-820EB60E68F0}"/>
              </a:ext>
            </a:extLst>
          </p:cNvPr>
          <p:cNvSpPr txBox="1">
            <a:spLocks/>
          </p:cNvSpPr>
          <p:nvPr/>
        </p:nvSpPr>
        <p:spPr>
          <a:xfrm>
            <a:off x="426236" y="3087066"/>
            <a:ext cx="8221509" cy="11273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Lora" panose="02000503000000020004" pitchFamily="2" charset="77"/>
                <a:cs typeface="Arial"/>
                <a:sym typeface="Arial"/>
              </a:rPr>
              <a:t>Speak! Stands for Seniors Promoting English Acquisition and Knowledge</a:t>
            </a: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Lora" panose="02000503000000020004" pitchFamily="2" charset="77"/>
                <a:cs typeface="Arial"/>
                <a:sym typeface="Arial"/>
              </a:rPr>
              <a:t>(</a:t>
            </a:r>
            <a:r>
              <a:rPr kumimoji="0" lang="es-419" sz="3200" b="0" i="0" u="none" strike="noStrike" kern="0" cap="none" spc="0" normalizeH="0" baseline="0" noProof="0" dirty="0">
                <a:ln>
                  <a:noFill/>
                </a:ln>
                <a:solidFill>
                  <a:srgbClr val="000000"/>
                </a:solidFill>
                <a:effectLst/>
                <a:uLnTx/>
                <a:uFillTx/>
                <a:latin typeface="Lora" panose="02000503000000020004" pitchFamily="2" charset="77"/>
                <a:cs typeface="Arial"/>
                <a:sym typeface="Arial"/>
              </a:rPr>
              <a:t>Mayores promoviendo adquisición de inglés y conocimiento)</a:t>
            </a:r>
          </a:p>
        </p:txBody>
      </p:sp>
      <p:sp>
        <p:nvSpPr>
          <p:cNvPr id="9" name="Google Shape;103;p14">
            <a:extLst>
              <a:ext uri="{FF2B5EF4-FFF2-40B4-BE49-F238E27FC236}">
                <a16:creationId xmlns:a16="http://schemas.microsoft.com/office/drawing/2014/main" id="{94A180A7-71E7-374B-A1D8-08FD195ECCEF}"/>
              </a:ext>
            </a:extLst>
          </p:cNvPr>
          <p:cNvSpPr txBox="1">
            <a:spLocks/>
          </p:cNvSpPr>
          <p:nvPr/>
        </p:nvSpPr>
        <p:spPr>
          <a:xfrm>
            <a:off x="2371625" y="816550"/>
            <a:ext cx="2870076" cy="1050887"/>
          </a:xfrm>
          <a:prstGeom prst="rect">
            <a:avLst/>
          </a:prstGeom>
          <a:solidFill>
            <a:srgbClr val="E5C6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marL="0" marR="0" lvl="0" indent="0" algn="l" defTabSz="914400" rtl="0" eaLnBrk="1" fontAlgn="auto" latinLnBrk="0" hangingPunct="1">
              <a:lnSpc>
                <a:spcPct val="100000"/>
              </a:lnSpc>
              <a:spcBef>
                <a:spcPts val="0"/>
              </a:spcBef>
              <a:spcAft>
                <a:spcPts val="0"/>
              </a:spcAft>
              <a:buClr>
                <a:srgbClr val="000000"/>
              </a:buClr>
              <a:buSzPts val="2000"/>
              <a:buFont typeface="Lora"/>
              <a:buNone/>
              <a:tabLst/>
              <a:defRPr/>
            </a:pPr>
            <a:r>
              <a:rPr kumimoji="0" lang="en-US" sz="6000" b="1" i="0" u="none" strike="noStrike" kern="0" cap="none" spc="0" normalizeH="0" baseline="0" noProof="0" dirty="0">
                <a:ln>
                  <a:noFill/>
                </a:ln>
                <a:solidFill>
                  <a:srgbClr val="000000"/>
                </a:solidFill>
                <a:effectLst/>
                <a:uLnTx/>
                <a:uFillTx/>
                <a:latin typeface="Lora"/>
                <a:sym typeface="Lora"/>
              </a:rPr>
              <a:t>SPEAK!</a:t>
            </a:r>
          </a:p>
        </p:txBody>
      </p:sp>
    </p:spTree>
    <p:extLst>
      <p:ext uri="{BB962C8B-B14F-4D97-AF65-F5344CB8AC3E}">
        <p14:creationId xmlns:p14="http://schemas.microsoft.com/office/powerpoint/2010/main" val="303222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702078" y="2147995"/>
            <a:ext cx="7739743" cy="819900"/>
          </a:xfrm>
          <a:prstGeom prst="rect">
            <a:avLst/>
          </a:prstGeom>
        </p:spPr>
        <p:txBody>
          <a:bodyPr spcFirstLastPara="1" wrap="square" lIns="91425" tIns="91425" rIns="91425" bIns="91425" anchor="b" anchorCtr="0">
            <a:noAutofit/>
          </a:bodyPr>
          <a:lstStyle/>
          <a:p>
            <a:pPr marL="0" indent="0">
              <a:buNone/>
              <a:defRPr/>
            </a:pPr>
            <a:r>
              <a:rPr lang="es-419" sz="3200" b="1" i="0" dirty="0">
                <a:latin typeface="Lora" panose="02000503000000020004" pitchFamily="2" charset="77"/>
                <a:cs typeface="Arial" pitchFamily="34" charset="0"/>
              </a:rPr>
              <a:t>SPEAK! es un programa que une personas que quieren practicar hablando inglés por videocámara con voluntarios de habla inglesa nativa</a:t>
            </a:r>
          </a:p>
        </p:txBody>
      </p:sp>
      <p:sp>
        <p:nvSpPr>
          <p:cNvPr id="119" name="Google Shape;119;p16"/>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000" b="0" i="0" u="none" strike="noStrike" kern="0" cap="none" spc="0" normalizeH="0" baseline="0" noProof="0">
              <a:ln>
                <a:noFill/>
              </a:ln>
              <a:solidFill>
                <a:srgbClr val="1D1D1B"/>
              </a:solidFill>
              <a:effectLst/>
              <a:uLnTx/>
              <a:uFillTx/>
              <a:latin typeface="Lora"/>
              <a:sym typeface="Lora"/>
            </a:endParaRPr>
          </a:p>
        </p:txBody>
      </p:sp>
      <p:pic>
        <p:nvPicPr>
          <p:cNvPr id="4" name="Picture 3">
            <a:extLst>
              <a:ext uri="{FF2B5EF4-FFF2-40B4-BE49-F238E27FC236}">
                <a16:creationId xmlns:a16="http://schemas.microsoft.com/office/drawing/2014/main" id="{DBFA6799-82B4-914A-A8E5-21FF5106B9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35" t="19471" r="27779" b="33757"/>
          <a:stretch/>
        </p:blipFill>
        <p:spPr>
          <a:xfrm>
            <a:off x="3962769" y="3395837"/>
            <a:ext cx="1218362" cy="1313454"/>
          </a:xfrm>
          <a:prstGeom prst="rect">
            <a:avLst/>
          </a:prstGeom>
        </p:spPr>
      </p:pic>
    </p:spTree>
    <p:extLst>
      <p:ext uri="{BB962C8B-B14F-4D97-AF65-F5344CB8AC3E}">
        <p14:creationId xmlns:p14="http://schemas.microsoft.com/office/powerpoint/2010/main" val="366802447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1426</TotalTime>
  <Words>1111</Words>
  <Application>Microsoft Macintosh PowerPoint</Application>
  <PresentationFormat>On-screen Show (16:9)</PresentationFormat>
  <Paragraphs>155</Paragraphs>
  <Slides>42</Slides>
  <Notes>32</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42</vt:i4>
      </vt:variant>
    </vt:vector>
  </HeadingPairs>
  <TitlesOfParts>
    <vt:vector size="58" baseType="lpstr">
      <vt:lpstr>Symbol</vt:lpstr>
      <vt:lpstr>Calibri Light</vt:lpstr>
      <vt:lpstr>Lora</vt:lpstr>
      <vt:lpstr>Roboto</vt:lpstr>
      <vt:lpstr>Times New Roman</vt:lpstr>
      <vt:lpstr>Calibri</vt:lpstr>
      <vt:lpstr>Arial</vt:lpstr>
      <vt:lpstr>Quattrocento Sans</vt:lpstr>
      <vt:lpstr>Office Theme</vt:lpstr>
      <vt:lpstr>1_Office Theme</vt:lpstr>
      <vt:lpstr>22_Office Theme</vt:lpstr>
      <vt:lpstr>19_Office Theme</vt:lpstr>
      <vt:lpstr>20_Office Theme</vt:lpstr>
      <vt:lpstr>21_Office Theme</vt:lpstr>
      <vt:lpstr>Viola template</vt:lpstr>
      <vt:lpstr>2_Office Theme</vt:lpstr>
      <vt:lpstr>PowerPoint Presentation</vt:lpstr>
      <vt:lpstr>PowerPoint Presentation</vt:lpstr>
      <vt:lpstr>PowerPoint Presentation</vt:lpstr>
      <vt:lpstr>PowerPoint Presentation</vt:lpstr>
      <vt:lpstr>PowerPoint Presentation</vt:lpstr>
      <vt:lpstr>PowerPoint Presentation</vt:lpstr>
      <vt:lpstr>SPEAK!</vt:lpstr>
      <vt:lpstr>PowerPoint Presentation</vt:lpstr>
      <vt:lpstr>PowerPoint Presentation</vt:lpstr>
      <vt:lpstr>Con SPEAK! todos ganan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 guía para ayudarles a empezar</vt:lpstr>
      <vt:lpstr>PowerPoint Presentation</vt:lpstr>
      <vt:lpstr>PowerPoint Presentation</vt:lpstr>
      <vt:lpstr>PowerPoint Presentation</vt:lpstr>
      <vt:lpstr>PowerPoint Presentation</vt:lpstr>
      <vt:lpstr>PowerPoint Presentation</vt:lpstr>
      <vt:lpstr>PowerPoint Presentation</vt:lpstr>
      <vt:lpstr>Dando retroalimentos</vt:lpstr>
      <vt:lpstr>PowerPoint Presentation</vt:lpstr>
      <vt:lpstr>PowerPoint Presentation</vt:lpstr>
      <vt:lpstr>Manteniéndose seguro </vt:lpstr>
      <vt:lpstr>Temas que se deben evitar</vt:lpstr>
      <vt:lpstr>Pausa!!…..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48</cp:revision>
  <dcterms:modified xsi:type="dcterms:W3CDTF">2018-09-21T17:45:08Z</dcterms:modified>
</cp:coreProperties>
</file>