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44" r:id="rId2"/>
    <p:sldId id="434" r:id="rId3"/>
    <p:sldId id="474" r:id="rId4"/>
    <p:sldId id="475" r:id="rId5"/>
    <p:sldId id="422" r:id="rId6"/>
    <p:sldId id="444" r:id="rId7"/>
    <p:sldId id="482" r:id="rId8"/>
    <p:sldId id="477" r:id="rId9"/>
    <p:sldId id="478" r:id="rId10"/>
    <p:sldId id="479" r:id="rId11"/>
    <p:sldId id="480" r:id="rId12"/>
    <p:sldId id="481" r:id="rId13"/>
    <p:sldId id="484" r:id="rId14"/>
    <p:sldId id="460" r:id="rId15"/>
    <p:sldId id="485" r:id="rId16"/>
    <p:sldId id="483" r:id="rId17"/>
    <p:sldId id="345" r:id="rId18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E0000"/>
    <a:srgbClr val="9933FF"/>
    <a:srgbClr val="5F5F5F"/>
    <a:srgbClr val="800000"/>
    <a:srgbClr val="CC0000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355" autoAdjust="0"/>
  </p:normalViewPr>
  <p:slideViewPr>
    <p:cSldViewPr snapToGrid="0">
      <p:cViewPr varScale="1">
        <p:scale>
          <a:sx n="92" d="100"/>
          <a:sy n="92" d="100"/>
        </p:scale>
        <p:origin x="137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/>
              <a:t> Participación de las telecomunicaciones en el PIB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'='!$B$97</c:f>
              <c:strCache>
                <c:ptCount val="1"/>
                <c:pt idx="0">
                  <c:v> Participación de las telecomunicaciones en el PIB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'='!$A$98:$A$109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'='!$B$98:$B$109</c:f>
              <c:numCache>
                <c:formatCode>0.0%</c:formatCode>
                <c:ptCount val="12"/>
                <c:pt idx="0">
                  <c:v>1.6240894070303501E-2</c:v>
                </c:pt>
                <c:pt idx="1">
                  <c:v>1.7214888931398446E-2</c:v>
                </c:pt>
                <c:pt idx="2">
                  <c:v>2.029449305685832E-2</c:v>
                </c:pt>
                <c:pt idx="3">
                  <c:v>1.8984345341879653E-2</c:v>
                </c:pt>
                <c:pt idx="4">
                  <c:v>1.8926419130546032E-2</c:v>
                </c:pt>
                <c:pt idx="5">
                  <c:v>2.0292323869128846E-2</c:v>
                </c:pt>
                <c:pt idx="6">
                  <c:v>2.0689473359690676E-2</c:v>
                </c:pt>
                <c:pt idx="7">
                  <c:v>2.1332287899165456E-2</c:v>
                </c:pt>
                <c:pt idx="8">
                  <c:v>2.2994071986113012E-2</c:v>
                </c:pt>
                <c:pt idx="9">
                  <c:v>2.6342142421824571E-2</c:v>
                </c:pt>
                <c:pt idx="10">
                  <c:v>2.7698831543603829E-2</c:v>
                </c:pt>
                <c:pt idx="11">
                  <c:v>2.9041584401228199E-2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029040"/>
        <c:axId val="177029600"/>
      </c:scatterChart>
      <c:valAx>
        <c:axId val="177029040"/>
        <c:scaling>
          <c:orientation val="minMax"/>
          <c:max val="2018"/>
          <c:min val="2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7029600"/>
        <c:crosses val="autoZero"/>
        <c:crossBetween val="midCat"/>
        <c:majorUnit val="1"/>
      </c:valAx>
      <c:valAx>
        <c:axId val="17702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7029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MX"/>
              <a:t>Disponibilidad y uso de tecnología de información en los hogares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'='!$B$2</c:f>
              <c:strCache>
                <c:ptCount val="1"/>
                <c:pt idx="0">
                  <c:v>Computadora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1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26100692159691E-2"/>
                  <c:y val="4.86457421988918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'='!$A$3:$A$18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xVal>
          <c:yVal>
            <c:numRef>
              <c:f>'='!$B$3:$B$18</c:f>
              <c:numCache>
                <c:formatCode>0.0%</c:formatCode>
                <c:ptCount val="16"/>
                <c:pt idx="0">
                  <c:v>0.11777200063540974</c:v>
                </c:pt>
                <c:pt idx="1">
                  <c:v>0.15207573300677865</c:v>
                </c:pt>
                <c:pt idx="2">
                  <c:v>0.1800172337375078</c:v>
                </c:pt>
                <c:pt idx="3">
                  <c:v>0.18558931968792114</c:v>
                </c:pt>
                <c:pt idx="4">
                  <c:v>0.20622965468340404</c:v>
                </c:pt>
                <c:pt idx="5">
                  <c:v>0.22123087554868257</c:v>
                </c:pt>
                <c:pt idx="6">
                  <c:v>0.25652782234976407</c:v>
                </c:pt>
                <c:pt idx="7">
                  <c:v>0.26757016323062383</c:v>
                </c:pt>
                <c:pt idx="8">
                  <c:v>0.29791100157622985</c:v>
                </c:pt>
                <c:pt idx="9">
                  <c:v>0.30036327193206686</c:v>
                </c:pt>
                <c:pt idx="10">
                  <c:v>0.32194717080785457</c:v>
                </c:pt>
                <c:pt idx="11">
                  <c:v>0.35792857743568102</c:v>
                </c:pt>
                <c:pt idx="12">
                  <c:v>0.38292014783333206</c:v>
                </c:pt>
                <c:pt idx="13">
                  <c:v>0.44911119916847264</c:v>
                </c:pt>
                <c:pt idx="14">
                  <c:v>0.45593029645176691</c:v>
                </c:pt>
                <c:pt idx="15">
                  <c:v>0.45418745141996253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'='!$C$2</c:f>
              <c:strCache>
                <c:ptCount val="1"/>
                <c:pt idx="0">
                  <c:v>conexión a internet</c:v>
                </c:pt>
              </c:strCache>
            </c:strRef>
          </c:tx>
          <c:spPr>
            <a:ln w="25400" cap="rnd">
              <a:solidFill>
                <a:schemeClr val="tx1">
                  <a:lumMod val="75000"/>
                  <a:lumOff val="25000"/>
                  <a:alpha val="9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4.5290954037678119E-2"/>
                  <c:y val="-3.00579615048118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'='!$A$3:$A$18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xVal>
          <c:yVal>
            <c:numRef>
              <c:f>'='!$C$3:$C$18</c:f>
              <c:numCache>
                <c:formatCode>0.0%</c:formatCode>
                <c:ptCount val="16"/>
                <c:pt idx="0">
                  <c:v>6.2120867915053231E-2</c:v>
                </c:pt>
                <c:pt idx="1">
                  <c:v>7.4550984244201479E-2</c:v>
                </c:pt>
                <c:pt idx="2">
                  <c:v>8.6924146408835001E-2</c:v>
                </c:pt>
                <c:pt idx="3">
                  <c:v>9.0022059165713236E-2</c:v>
                </c:pt>
                <c:pt idx="4">
                  <c:v>0.10132402826086785</c:v>
                </c:pt>
                <c:pt idx="5">
                  <c:v>0.12</c:v>
                </c:pt>
                <c:pt idx="6">
                  <c:v>0.13504304034169087</c:v>
                </c:pt>
                <c:pt idx="7">
                  <c:v>0.18360905934911748</c:v>
                </c:pt>
                <c:pt idx="8">
                  <c:v>0.22189079140284457</c:v>
                </c:pt>
                <c:pt idx="9">
                  <c:v>0.23265682119846309</c:v>
                </c:pt>
                <c:pt idx="10">
                  <c:v>0.25968845652002215</c:v>
                </c:pt>
                <c:pt idx="11">
                  <c:v>0.30743459463045514</c:v>
                </c:pt>
                <c:pt idx="12">
                  <c:v>0.34392738662161854</c:v>
                </c:pt>
                <c:pt idx="13">
                  <c:v>0.39177738544441171</c:v>
                </c:pt>
                <c:pt idx="14">
                  <c:v>0.47017121117947147</c:v>
                </c:pt>
                <c:pt idx="15">
                  <c:v>0.50922621183594985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210640"/>
        <c:axId val="221211200"/>
      </c:scatterChart>
      <c:valAx>
        <c:axId val="221210640"/>
        <c:scaling>
          <c:orientation val="minMax"/>
          <c:max val="2017"/>
          <c:min val="200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s-MX"/>
          </a:p>
        </c:txPr>
        <c:crossAx val="221211200"/>
        <c:crosses val="autoZero"/>
        <c:crossBetween val="midCat"/>
      </c:valAx>
      <c:valAx>
        <c:axId val="22121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221210640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Porcentaje de hogares con conexión a Internet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'='!$B$59</c:f>
              <c:strCache>
                <c:ptCount val="1"/>
                <c:pt idx="0">
                  <c:v>Hogares con conexión a Internet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</c:dPt>
          <c:cat>
            <c:strRef>
              <c:f>'='!$A$60:$A$91</c:f>
              <c:strCache>
                <c:ptCount val="32"/>
                <c:pt idx="0">
                  <c:v>Colombia</c:v>
                </c:pt>
                <c:pt idx="1">
                  <c:v>Mexico</c:v>
                </c:pt>
                <c:pt idx="2">
                  <c:v>Greece</c:v>
                </c:pt>
                <c:pt idx="3">
                  <c:v>Lithuania</c:v>
                </c:pt>
                <c:pt idx="4">
                  <c:v>Portugal</c:v>
                </c:pt>
                <c:pt idx="5">
                  <c:v>United States</c:v>
                </c:pt>
                <c:pt idx="6">
                  <c:v>Latvia</c:v>
                </c:pt>
                <c:pt idx="7">
                  <c:v>Turkey</c:v>
                </c:pt>
                <c:pt idx="8">
                  <c:v>Italy</c:v>
                </c:pt>
                <c:pt idx="9">
                  <c:v>Slovak Republic</c:v>
                </c:pt>
                <c:pt idx="10">
                  <c:v>Slovenia</c:v>
                </c:pt>
                <c:pt idx="11">
                  <c:v>Poland</c:v>
                </c:pt>
                <c:pt idx="12">
                  <c:v>Hungary</c:v>
                </c:pt>
                <c:pt idx="13">
                  <c:v>Czech Republic</c:v>
                </c:pt>
                <c:pt idx="14">
                  <c:v>Spain</c:v>
                </c:pt>
                <c:pt idx="15">
                  <c:v>Belgium</c:v>
                </c:pt>
                <c:pt idx="16">
                  <c:v>France</c:v>
                </c:pt>
                <c:pt idx="17">
                  <c:v>Chile</c:v>
                </c:pt>
                <c:pt idx="18">
                  <c:v>Estonia</c:v>
                </c:pt>
                <c:pt idx="19">
                  <c:v>Ireland</c:v>
                </c:pt>
                <c:pt idx="20">
                  <c:v>Austria</c:v>
                </c:pt>
                <c:pt idx="21">
                  <c:v>Germany</c:v>
                </c:pt>
                <c:pt idx="22">
                  <c:v>Switzerland</c:v>
                </c:pt>
                <c:pt idx="23">
                  <c:v>United Kingdom</c:v>
                </c:pt>
                <c:pt idx="24">
                  <c:v>Finland</c:v>
                </c:pt>
                <c:pt idx="25">
                  <c:v>Sweden</c:v>
                </c:pt>
                <c:pt idx="26">
                  <c:v>Norway</c:v>
                </c:pt>
                <c:pt idx="27">
                  <c:v>Denmark</c:v>
                </c:pt>
                <c:pt idx="28">
                  <c:v>Luxembourg</c:v>
                </c:pt>
                <c:pt idx="29">
                  <c:v>Iceland</c:v>
                </c:pt>
                <c:pt idx="30">
                  <c:v>Netherlands</c:v>
                </c:pt>
                <c:pt idx="31">
                  <c:v>Korea</c:v>
                </c:pt>
              </c:strCache>
            </c:strRef>
          </c:cat>
          <c:val>
            <c:numRef>
              <c:f>'='!$B$60:$B$91</c:f>
              <c:numCache>
                <c:formatCode>0.0%</c:formatCode>
                <c:ptCount val="32"/>
                <c:pt idx="0">
                  <c:v>0.4995225036</c:v>
                </c:pt>
                <c:pt idx="1">
                  <c:v>0.50922621180000005</c:v>
                </c:pt>
                <c:pt idx="2">
                  <c:v>0.70957599999999998</c:v>
                </c:pt>
                <c:pt idx="3">
                  <c:v>0.74965100000000007</c:v>
                </c:pt>
                <c:pt idx="4">
                  <c:v>0.76934999999999998</c:v>
                </c:pt>
                <c:pt idx="5">
                  <c:v>0.77969999999999995</c:v>
                </c:pt>
                <c:pt idx="6">
                  <c:v>0.78611299999999995</c:v>
                </c:pt>
                <c:pt idx="7">
                  <c:v>0.80742900000000006</c:v>
                </c:pt>
                <c:pt idx="8">
                  <c:v>0.81024399999999996</c:v>
                </c:pt>
                <c:pt idx="9">
                  <c:v>0.81325100000000006</c:v>
                </c:pt>
                <c:pt idx="10">
                  <c:v>0.81736900000000001</c:v>
                </c:pt>
                <c:pt idx="11">
                  <c:v>0.81877999999999995</c:v>
                </c:pt>
                <c:pt idx="12">
                  <c:v>0.82351099999999999</c:v>
                </c:pt>
                <c:pt idx="13">
                  <c:v>0.83235100000000006</c:v>
                </c:pt>
                <c:pt idx="14">
                  <c:v>0.83386199999999999</c:v>
                </c:pt>
                <c:pt idx="15">
                  <c:v>0.859684</c:v>
                </c:pt>
                <c:pt idx="16">
                  <c:v>0.86412800000000001</c:v>
                </c:pt>
                <c:pt idx="17">
                  <c:v>0.87538995130000008</c:v>
                </c:pt>
                <c:pt idx="18">
                  <c:v>0.88265299999999991</c:v>
                </c:pt>
                <c:pt idx="19">
                  <c:v>0.88369900000000001</c:v>
                </c:pt>
                <c:pt idx="20">
                  <c:v>0.88792400000000005</c:v>
                </c:pt>
                <c:pt idx="21">
                  <c:v>0.92857100000000004</c:v>
                </c:pt>
                <c:pt idx="22">
                  <c:v>0.93060799999999999</c:v>
                </c:pt>
                <c:pt idx="23">
                  <c:v>0.93991600000000008</c:v>
                </c:pt>
                <c:pt idx="24">
                  <c:v>0.94419700000000006</c:v>
                </c:pt>
                <c:pt idx="25">
                  <c:v>0.94727300000000003</c:v>
                </c:pt>
                <c:pt idx="26">
                  <c:v>0.96654899999999999</c:v>
                </c:pt>
                <c:pt idx="27">
                  <c:v>0.97000699999999995</c:v>
                </c:pt>
                <c:pt idx="28">
                  <c:v>0.97225200000000001</c:v>
                </c:pt>
                <c:pt idx="29">
                  <c:v>0.97864200000000001</c:v>
                </c:pt>
                <c:pt idx="30">
                  <c:v>0.9823090000000001</c:v>
                </c:pt>
                <c:pt idx="31">
                  <c:v>0.99504650369999992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21213440"/>
        <c:axId val="221214000"/>
      </c:barChart>
      <c:catAx>
        <c:axId val="2212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221214000"/>
        <c:crosses val="autoZero"/>
        <c:auto val="1"/>
        <c:lblAlgn val="ctr"/>
        <c:lblOffset val="100"/>
        <c:tickLblSkip val="1"/>
        <c:noMultiLvlLbl val="0"/>
      </c:catAx>
      <c:valAx>
        <c:axId val="2212140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221213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'='!$C$30</c:f>
              <c:strCache>
                <c:ptCount val="1"/>
                <c:pt idx="0">
                  <c:v>Principales usos de la computadora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'='!$B$31:$B$35</c:f>
              <c:strCache>
                <c:ptCount val="5"/>
                <c:pt idx="0">
                  <c:v>Para actividades laborales</c:v>
                </c:pt>
                <c:pt idx="1">
                  <c:v>Para labores escolares</c:v>
                </c:pt>
                <c:pt idx="2">
                  <c:v>Como medio de capacitación</c:v>
                </c:pt>
                <c:pt idx="3">
                  <c:v>Como entretenimiento</c:v>
                </c:pt>
                <c:pt idx="4">
                  <c:v>Como acceso a Internet</c:v>
                </c:pt>
              </c:strCache>
            </c:strRef>
          </c:cat>
          <c:val>
            <c:numRef>
              <c:f>'='!$C$31:$C$35</c:f>
              <c:numCache>
                <c:formatCode>0.0%</c:formatCode>
                <c:ptCount val="5"/>
                <c:pt idx="0">
                  <c:v>0.37996334351788574</c:v>
                </c:pt>
                <c:pt idx="1">
                  <c:v>0.46750309465110867</c:v>
                </c:pt>
                <c:pt idx="2">
                  <c:v>0.13472629941991043</c:v>
                </c:pt>
                <c:pt idx="3">
                  <c:v>0.72169930319081388</c:v>
                </c:pt>
                <c:pt idx="4">
                  <c:v>0.88750091048218249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21216240"/>
        <c:axId val="221216800"/>
      </c:barChart>
      <c:catAx>
        <c:axId val="22121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MX"/>
          </a:p>
        </c:txPr>
        <c:crossAx val="221216800"/>
        <c:crosses val="autoZero"/>
        <c:auto val="1"/>
        <c:lblAlgn val="ctr"/>
        <c:lblOffset val="100"/>
        <c:noMultiLvlLbl val="0"/>
      </c:catAx>
      <c:valAx>
        <c:axId val="221216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221216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643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6643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D90B24B-B468-42DD-A005-C4D9E35359C7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47788" y="1162050"/>
            <a:ext cx="4186237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6433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3" y="8829969"/>
            <a:ext cx="2982119" cy="466433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248E624-CC50-468D-AA32-3A8F7B8A28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292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E624-CC50-468D-AA32-3A8F7B8A286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94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E624-CC50-468D-AA32-3A8F7B8A286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255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E624-CC50-468D-AA32-3A8F7B8A286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69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E624-CC50-468D-AA32-3A8F7B8A286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18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E624-CC50-468D-AA32-3A8F7B8A2866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43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E624-CC50-468D-AA32-3A8F7B8A286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3684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E624-CC50-468D-AA32-3A8F7B8A286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74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5325"/>
            <a:ext cx="4630737" cy="34718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86095-D496-42D8-B810-2C370130FE52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09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9999"/>
            <a:ext cx="7772400" cy="2239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D144-AE1D-44CC-8595-C385B260D28E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F4D5-E87A-4ECA-A31C-D63258B1E18E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ángulo 8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  <p:pic>
        <p:nvPicPr>
          <p:cNvPr id="10" name="8 Imagen" descr="SEP_horizontal_WEB-01.jpg"/>
          <p:cNvPicPr>
            <a:picLocks noChangeAspect="1"/>
          </p:cNvPicPr>
          <p:nvPr userDrawn="1"/>
        </p:nvPicPr>
        <p:blipFill>
          <a:blip r:embed="rId2" cstate="print"/>
          <a:srcRect t="22430" b="32399"/>
          <a:stretch>
            <a:fillRect/>
          </a:stretch>
        </p:blipFill>
        <p:spPr>
          <a:xfrm>
            <a:off x="220891" y="67444"/>
            <a:ext cx="2701537" cy="942975"/>
          </a:xfrm>
          <a:prstGeom prst="rect">
            <a:avLst/>
          </a:prstGeom>
        </p:spPr>
      </p:pic>
      <p:pic>
        <p:nvPicPr>
          <p:cNvPr id="11" name="Imagen 10" descr="LOGO CONOCER 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07" y="108856"/>
            <a:ext cx="3499821" cy="946699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0" y="1055554"/>
            <a:ext cx="3600000" cy="36000"/>
          </a:xfrm>
          <a:prstGeom prst="rect">
            <a:avLst/>
          </a:prstGeom>
          <a:solidFill>
            <a:srgbClr val="00743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 userDrawn="1"/>
        </p:nvSpPr>
        <p:spPr>
          <a:xfrm>
            <a:off x="5511800" y="1049062"/>
            <a:ext cx="3600000" cy="3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85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D144-AE1D-44CC-8595-C385B260D28E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F4D5-E87A-4ECA-A31C-D63258B1E1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90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D144-AE1D-44CC-8595-C385B260D28E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F4D5-E87A-4ECA-A31C-D63258B1E1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03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D144-AE1D-44CC-8595-C385B260D28E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F4D5-E87A-4ECA-A31C-D63258B1E1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764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D144-AE1D-44CC-8595-C385B260D28E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F4D5-E87A-4ECA-A31C-D63258B1E1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868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D144-AE1D-44CC-8595-C385B260D28E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F4D5-E87A-4ECA-A31C-D63258B1E1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297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D144-AE1D-44CC-8595-C385B260D28E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F4D5-E87A-4ECA-A31C-D63258B1E1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76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D144-AE1D-44CC-8595-C385B260D28E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F4D5-E87A-4ECA-A31C-D63258B1E1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49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D144-AE1D-44CC-8595-C385B260D28E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F4D5-E87A-4ECA-A31C-D63258B1E1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7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D144-AE1D-44CC-8595-C385B260D28E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F4D5-E87A-4ECA-A31C-D63258B1E1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262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D144-AE1D-44CC-8595-C385B260D28E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F4D5-E87A-4ECA-A31C-D63258B1E1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45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3D144-AE1D-44CC-8595-C385B260D28E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8F4D5-E87A-4ECA-A31C-D63258B1E1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228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 Imagen" descr="SEP_horizontal_WEB-01.jpg"/>
          <p:cNvPicPr>
            <a:picLocks noChangeAspect="1"/>
          </p:cNvPicPr>
          <p:nvPr/>
        </p:nvPicPr>
        <p:blipFill>
          <a:blip r:embed="rId3" cstate="print"/>
          <a:srcRect t="22430" b="32399"/>
          <a:stretch>
            <a:fillRect/>
          </a:stretch>
        </p:blipFill>
        <p:spPr>
          <a:xfrm>
            <a:off x="220891" y="67444"/>
            <a:ext cx="2701537" cy="942975"/>
          </a:xfrm>
          <a:prstGeom prst="rect">
            <a:avLst/>
          </a:prstGeom>
        </p:spPr>
      </p:pic>
      <p:pic>
        <p:nvPicPr>
          <p:cNvPr id="7" name="Imagen 6" descr="LOGO CONOCER HORIZON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07" y="108856"/>
            <a:ext cx="3499821" cy="94669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67666224-E79B-4341-8A07-7C179E39D1AA}"/>
              </a:ext>
            </a:extLst>
          </p:cNvPr>
          <p:cNvSpPr/>
          <p:nvPr/>
        </p:nvSpPr>
        <p:spPr>
          <a:xfrm>
            <a:off x="6838863" y="6406378"/>
            <a:ext cx="2257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cs typeface="Calibri"/>
              </a:rPr>
              <a:t>Septiembre 2018</a:t>
            </a:r>
            <a:endParaRPr lang="es-MX" sz="2000" b="1" dirty="0">
              <a:cs typeface="Calibri"/>
            </a:endParaRP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xmlns="" id="{C8FE4C70-C652-411E-8CB3-669E027360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3584" y="1523498"/>
            <a:ext cx="8848747" cy="4775548"/>
            <a:chOff x="652" y="1315"/>
            <a:chExt cx="4904" cy="2569"/>
          </a:xfrm>
        </p:grpSpPr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xmlns="" id="{192D3F9F-C311-4786-A47B-3C1EB51130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62" y="1356"/>
              <a:ext cx="2594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7C770456-082A-4488-8F53-06969BC23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2" y="3303"/>
              <a:ext cx="176" cy="427"/>
            </a:xfrm>
            <a:custGeom>
              <a:avLst/>
              <a:gdLst/>
              <a:ahLst/>
              <a:cxnLst>
                <a:cxn ang="0">
                  <a:pos x="73" y="289"/>
                </a:cxn>
                <a:cxn ang="0">
                  <a:pos x="84" y="304"/>
                </a:cxn>
                <a:cxn ang="0">
                  <a:pos x="96" y="350"/>
                </a:cxn>
                <a:cxn ang="0">
                  <a:pos x="103" y="385"/>
                </a:cxn>
                <a:cxn ang="0">
                  <a:pos x="107" y="397"/>
                </a:cxn>
                <a:cxn ang="0">
                  <a:pos x="111" y="412"/>
                </a:cxn>
                <a:cxn ang="0">
                  <a:pos x="130" y="427"/>
                </a:cxn>
                <a:cxn ang="0">
                  <a:pos x="130" y="400"/>
                </a:cxn>
                <a:cxn ang="0">
                  <a:pos x="126" y="358"/>
                </a:cxn>
                <a:cxn ang="0">
                  <a:pos x="115" y="308"/>
                </a:cxn>
                <a:cxn ang="0">
                  <a:pos x="115" y="270"/>
                </a:cxn>
                <a:cxn ang="0">
                  <a:pos x="115" y="212"/>
                </a:cxn>
                <a:cxn ang="0">
                  <a:pos x="119" y="185"/>
                </a:cxn>
                <a:cxn ang="0">
                  <a:pos x="146" y="227"/>
                </a:cxn>
                <a:cxn ang="0">
                  <a:pos x="138" y="258"/>
                </a:cxn>
                <a:cxn ang="0">
                  <a:pos x="126" y="281"/>
                </a:cxn>
                <a:cxn ang="0">
                  <a:pos x="130" y="327"/>
                </a:cxn>
                <a:cxn ang="0">
                  <a:pos x="165" y="331"/>
                </a:cxn>
                <a:cxn ang="0">
                  <a:pos x="176" y="285"/>
                </a:cxn>
                <a:cxn ang="0">
                  <a:pos x="169" y="262"/>
                </a:cxn>
                <a:cxn ang="0">
                  <a:pos x="161" y="247"/>
                </a:cxn>
                <a:cxn ang="0">
                  <a:pos x="149" y="208"/>
                </a:cxn>
                <a:cxn ang="0">
                  <a:pos x="134" y="177"/>
                </a:cxn>
                <a:cxn ang="0">
                  <a:pos x="134" y="170"/>
                </a:cxn>
                <a:cxn ang="0">
                  <a:pos x="115" y="131"/>
                </a:cxn>
                <a:cxn ang="0">
                  <a:pos x="92" y="123"/>
                </a:cxn>
                <a:cxn ang="0">
                  <a:pos x="99" y="116"/>
                </a:cxn>
                <a:cxn ang="0">
                  <a:pos x="99" y="85"/>
                </a:cxn>
                <a:cxn ang="0">
                  <a:pos x="73" y="77"/>
                </a:cxn>
                <a:cxn ang="0">
                  <a:pos x="61" y="89"/>
                </a:cxn>
                <a:cxn ang="0">
                  <a:pos x="61" y="116"/>
                </a:cxn>
                <a:cxn ang="0">
                  <a:pos x="57" y="120"/>
                </a:cxn>
                <a:cxn ang="0">
                  <a:pos x="30" y="85"/>
                </a:cxn>
                <a:cxn ang="0">
                  <a:pos x="26" y="39"/>
                </a:cxn>
                <a:cxn ang="0">
                  <a:pos x="3" y="16"/>
                </a:cxn>
                <a:cxn ang="0">
                  <a:pos x="7" y="12"/>
                </a:cxn>
                <a:cxn ang="0">
                  <a:pos x="49" y="4"/>
                </a:cxn>
                <a:cxn ang="0">
                  <a:pos x="7" y="8"/>
                </a:cxn>
                <a:cxn ang="0">
                  <a:pos x="23" y="20"/>
                </a:cxn>
                <a:cxn ang="0">
                  <a:pos x="19" y="46"/>
                </a:cxn>
                <a:cxn ang="0">
                  <a:pos x="11" y="54"/>
                </a:cxn>
                <a:cxn ang="0">
                  <a:pos x="15" y="81"/>
                </a:cxn>
                <a:cxn ang="0">
                  <a:pos x="23" y="120"/>
                </a:cxn>
                <a:cxn ang="0">
                  <a:pos x="26" y="135"/>
                </a:cxn>
                <a:cxn ang="0">
                  <a:pos x="42" y="154"/>
                </a:cxn>
                <a:cxn ang="0">
                  <a:pos x="49" y="208"/>
                </a:cxn>
                <a:cxn ang="0">
                  <a:pos x="42" y="262"/>
                </a:cxn>
                <a:cxn ang="0">
                  <a:pos x="34" y="339"/>
                </a:cxn>
                <a:cxn ang="0">
                  <a:pos x="34" y="366"/>
                </a:cxn>
                <a:cxn ang="0">
                  <a:pos x="19" y="393"/>
                </a:cxn>
                <a:cxn ang="0">
                  <a:pos x="30" y="412"/>
                </a:cxn>
                <a:cxn ang="0">
                  <a:pos x="49" y="400"/>
                </a:cxn>
                <a:cxn ang="0">
                  <a:pos x="61" y="358"/>
                </a:cxn>
                <a:cxn ang="0">
                  <a:pos x="146" y="262"/>
                </a:cxn>
                <a:cxn ang="0">
                  <a:pos x="149" y="262"/>
                </a:cxn>
                <a:cxn ang="0">
                  <a:pos x="161" y="262"/>
                </a:cxn>
                <a:cxn ang="0">
                  <a:pos x="172" y="281"/>
                </a:cxn>
                <a:cxn ang="0">
                  <a:pos x="130" y="273"/>
                </a:cxn>
                <a:cxn ang="0">
                  <a:pos x="142" y="258"/>
                </a:cxn>
              </a:cxnLst>
              <a:rect l="0" t="0" r="r" b="b"/>
              <a:pathLst>
                <a:path w="176" h="427">
                  <a:moveTo>
                    <a:pt x="61" y="350"/>
                  </a:moveTo>
                  <a:lnTo>
                    <a:pt x="61" y="335"/>
                  </a:lnTo>
                  <a:lnTo>
                    <a:pt x="65" y="320"/>
                  </a:lnTo>
                  <a:lnTo>
                    <a:pt x="69" y="300"/>
                  </a:lnTo>
                  <a:lnTo>
                    <a:pt x="73" y="289"/>
                  </a:lnTo>
                  <a:lnTo>
                    <a:pt x="76" y="277"/>
                  </a:lnTo>
                  <a:lnTo>
                    <a:pt x="76" y="273"/>
                  </a:lnTo>
                  <a:lnTo>
                    <a:pt x="80" y="289"/>
                  </a:lnTo>
                  <a:lnTo>
                    <a:pt x="84" y="297"/>
                  </a:lnTo>
                  <a:lnTo>
                    <a:pt x="84" y="304"/>
                  </a:lnTo>
                  <a:lnTo>
                    <a:pt x="88" y="316"/>
                  </a:lnTo>
                  <a:lnTo>
                    <a:pt x="92" y="324"/>
                  </a:lnTo>
                  <a:lnTo>
                    <a:pt x="96" y="331"/>
                  </a:lnTo>
                  <a:lnTo>
                    <a:pt x="96" y="339"/>
                  </a:lnTo>
                  <a:lnTo>
                    <a:pt x="96" y="350"/>
                  </a:lnTo>
                  <a:lnTo>
                    <a:pt x="99" y="362"/>
                  </a:lnTo>
                  <a:lnTo>
                    <a:pt x="99" y="370"/>
                  </a:lnTo>
                  <a:lnTo>
                    <a:pt x="99" y="381"/>
                  </a:lnTo>
                  <a:lnTo>
                    <a:pt x="103" y="381"/>
                  </a:lnTo>
                  <a:lnTo>
                    <a:pt x="103" y="385"/>
                  </a:lnTo>
                  <a:lnTo>
                    <a:pt x="103" y="389"/>
                  </a:lnTo>
                  <a:lnTo>
                    <a:pt x="107" y="393"/>
                  </a:lnTo>
                  <a:lnTo>
                    <a:pt x="107" y="397"/>
                  </a:lnTo>
                  <a:lnTo>
                    <a:pt x="107" y="397"/>
                  </a:lnTo>
                  <a:lnTo>
                    <a:pt x="107" y="397"/>
                  </a:lnTo>
                  <a:lnTo>
                    <a:pt x="107" y="397"/>
                  </a:lnTo>
                  <a:lnTo>
                    <a:pt x="107" y="400"/>
                  </a:lnTo>
                  <a:lnTo>
                    <a:pt x="107" y="408"/>
                  </a:lnTo>
                  <a:lnTo>
                    <a:pt x="107" y="412"/>
                  </a:lnTo>
                  <a:lnTo>
                    <a:pt x="111" y="412"/>
                  </a:lnTo>
                  <a:lnTo>
                    <a:pt x="115" y="416"/>
                  </a:lnTo>
                  <a:lnTo>
                    <a:pt x="115" y="420"/>
                  </a:lnTo>
                  <a:lnTo>
                    <a:pt x="115" y="420"/>
                  </a:lnTo>
                  <a:lnTo>
                    <a:pt x="122" y="424"/>
                  </a:lnTo>
                  <a:lnTo>
                    <a:pt x="130" y="427"/>
                  </a:lnTo>
                  <a:lnTo>
                    <a:pt x="134" y="420"/>
                  </a:lnTo>
                  <a:lnTo>
                    <a:pt x="130" y="416"/>
                  </a:lnTo>
                  <a:lnTo>
                    <a:pt x="134" y="412"/>
                  </a:lnTo>
                  <a:lnTo>
                    <a:pt x="134" y="408"/>
                  </a:lnTo>
                  <a:lnTo>
                    <a:pt x="130" y="400"/>
                  </a:lnTo>
                  <a:lnTo>
                    <a:pt x="130" y="393"/>
                  </a:lnTo>
                  <a:lnTo>
                    <a:pt x="130" y="385"/>
                  </a:lnTo>
                  <a:lnTo>
                    <a:pt x="130" y="377"/>
                  </a:lnTo>
                  <a:lnTo>
                    <a:pt x="126" y="366"/>
                  </a:lnTo>
                  <a:lnTo>
                    <a:pt x="126" y="358"/>
                  </a:lnTo>
                  <a:lnTo>
                    <a:pt x="122" y="343"/>
                  </a:lnTo>
                  <a:lnTo>
                    <a:pt x="119" y="327"/>
                  </a:lnTo>
                  <a:lnTo>
                    <a:pt x="119" y="320"/>
                  </a:lnTo>
                  <a:lnTo>
                    <a:pt x="119" y="312"/>
                  </a:lnTo>
                  <a:lnTo>
                    <a:pt x="115" y="308"/>
                  </a:lnTo>
                  <a:lnTo>
                    <a:pt x="115" y="304"/>
                  </a:lnTo>
                  <a:lnTo>
                    <a:pt x="115" y="300"/>
                  </a:lnTo>
                  <a:lnTo>
                    <a:pt x="115" y="297"/>
                  </a:lnTo>
                  <a:lnTo>
                    <a:pt x="115" y="293"/>
                  </a:lnTo>
                  <a:lnTo>
                    <a:pt x="115" y="270"/>
                  </a:lnTo>
                  <a:lnTo>
                    <a:pt x="115" y="247"/>
                  </a:lnTo>
                  <a:lnTo>
                    <a:pt x="111" y="231"/>
                  </a:lnTo>
                  <a:lnTo>
                    <a:pt x="115" y="227"/>
                  </a:lnTo>
                  <a:lnTo>
                    <a:pt x="115" y="220"/>
                  </a:lnTo>
                  <a:lnTo>
                    <a:pt x="115" y="212"/>
                  </a:lnTo>
                  <a:lnTo>
                    <a:pt x="115" y="208"/>
                  </a:lnTo>
                  <a:lnTo>
                    <a:pt x="115" y="200"/>
                  </a:lnTo>
                  <a:lnTo>
                    <a:pt x="115" y="193"/>
                  </a:lnTo>
                  <a:lnTo>
                    <a:pt x="119" y="181"/>
                  </a:lnTo>
                  <a:lnTo>
                    <a:pt x="119" y="185"/>
                  </a:lnTo>
                  <a:lnTo>
                    <a:pt x="122" y="185"/>
                  </a:lnTo>
                  <a:lnTo>
                    <a:pt x="122" y="189"/>
                  </a:lnTo>
                  <a:lnTo>
                    <a:pt x="126" y="197"/>
                  </a:lnTo>
                  <a:lnTo>
                    <a:pt x="134" y="216"/>
                  </a:lnTo>
                  <a:lnTo>
                    <a:pt x="146" y="227"/>
                  </a:lnTo>
                  <a:lnTo>
                    <a:pt x="146" y="243"/>
                  </a:lnTo>
                  <a:lnTo>
                    <a:pt x="146" y="247"/>
                  </a:lnTo>
                  <a:lnTo>
                    <a:pt x="142" y="254"/>
                  </a:lnTo>
                  <a:lnTo>
                    <a:pt x="142" y="254"/>
                  </a:lnTo>
                  <a:lnTo>
                    <a:pt x="138" y="258"/>
                  </a:lnTo>
                  <a:lnTo>
                    <a:pt x="130" y="266"/>
                  </a:lnTo>
                  <a:lnTo>
                    <a:pt x="126" y="277"/>
                  </a:lnTo>
                  <a:lnTo>
                    <a:pt x="126" y="281"/>
                  </a:lnTo>
                  <a:lnTo>
                    <a:pt x="126" y="281"/>
                  </a:lnTo>
                  <a:lnTo>
                    <a:pt x="126" y="281"/>
                  </a:lnTo>
                  <a:lnTo>
                    <a:pt x="126" y="281"/>
                  </a:lnTo>
                  <a:lnTo>
                    <a:pt x="126" y="281"/>
                  </a:lnTo>
                  <a:lnTo>
                    <a:pt x="130" y="285"/>
                  </a:lnTo>
                  <a:lnTo>
                    <a:pt x="130" y="304"/>
                  </a:lnTo>
                  <a:lnTo>
                    <a:pt x="130" y="327"/>
                  </a:lnTo>
                  <a:lnTo>
                    <a:pt x="142" y="331"/>
                  </a:lnTo>
                  <a:lnTo>
                    <a:pt x="149" y="331"/>
                  </a:lnTo>
                  <a:lnTo>
                    <a:pt x="161" y="331"/>
                  </a:lnTo>
                  <a:lnTo>
                    <a:pt x="165" y="331"/>
                  </a:lnTo>
                  <a:lnTo>
                    <a:pt x="165" y="331"/>
                  </a:lnTo>
                  <a:lnTo>
                    <a:pt x="172" y="285"/>
                  </a:lnTo>
                  <a:lnTo>
                    <a:pt x="172" y="285"/>
                  </a:lnTo>
                  <a:lnTo>
                    <a:pt x="172" y="285"/>
                  </a:lnTo>
                  <a:lnTo>
                    <a:pt x="176" y="285"/>
                  </a:lnTo>
                  <a:lnTo>
                    <a:pt x="176" y="285"/>
                  </a:lnTo>
                  <a:lnTo>
                    <a:pt x="176" y="281"/>
                  </a:lnTo>
                  <a:lnTo>
                    <a:pt x="172" y="281"/>
                  </a:lnTo>
                  <a:lnTo>
                    <a:pt x="172" y="273"/>
                  </a:lnTo>
                  <a:lnTo>
                    <a:pt x="172" y="266"/>
                  </a:lnTo>
                  <a:lnTo>
                    <a:pt x="169" y="262"/>
                  </a:lnTo>
                  <a:lnTo>
                    <a:pt x="165" y="258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61" y="250"/>
                  </a:lnTo>
                  <a:lnTo>
                    <a:pt x="161" y="247"/>
                  </a:lnTo>
                  <a:lnTo>
                    <a:pt x="161" y="243"/>
                  </a:lnTo>
                  <a:lnTo>
                    <a:pt x="161" y="239"/>
                  </a:lnTo>
                  <a:lnTo>
                    <a:pt x="157" y="231"/>
                  </a:lnTo>
                  <a:lnTo>
                    <a:pt x="157" y="231"/>
                  </a:lnTo>
                  <a:lnTo>
                    <a:pt x="149" y="208"/>
                  </a:lnTo>
                  <a:lnTo>
                    <a:pt x="142" y="189"/>
                  </a:lnTo>
                  <a:lnTo>
                    <a:pt x="142" y="189"/>
                  </a:lnTo>
                  <a:lnTo>
                    <a:pt x="142" y="185"/>
                  </a:lnTo>
                  <a:lnTo>
                    <a:pt x="142" y="185"/>
                  </a:lnTo>
                  <a:lnTo>
                    <a:pt x="134" y="177"/>
                  </a:lnTo>
                  <a:lnTo>
                    <a:pt x="134" y="173"/>
                  </a:lnTo>
                  <a:lnTo>
                    <a:pt x="138" y="173"/>
                  </a:lnTo>
                  <a:lnTo>
                    <a:pt x="138" y="173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26" y="150"/>
                  </a:lnTo>
                  <a:lnTo>
                    <a:pt x="122" y="135"/>
                  </a:lnTo>
                  <a:lnTo>
                    <a:pt x="115" y="131"/>
                  </a:lnTo>
                  <a:lnTo>
                    <a:pt x="107" y="131"/>
                  </a:lnTo>
                  <a:lnTo>
                    <a:pt x="96" y="127"/>
                  </a:lnTo>
                  <a:lnTo>
                    <a:pt x="88" y="123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6" y="120"/>
                  </a:lnTo>
                  <a:lnTo>
                    <a:pt x="96" y="116"/>
                  </a:lnTo>
                  <a:lnTo>
                    <a:pt x="99" y="116"/>
                  </a:lnTo>
                  <a:lnTo>
                    <a:pt x="99" y="108"/>
                  </a:lnTo>
                  <a:lnTo>
                    <a:pt x="103" y="104"/>
                  </a:lnTo>
                  <a:lnTo>
                    <a:pt x="103" y="96"/>
                  </a:lnTo>
                  <a:lnTo>
                    <a:pt x="103" y="89"/>
                  </a:lnTo>
                  <a:lnTo>
                    <a:pt x="99" y="85"/>
                  </a:lnTo>
                  <a:lnTo>
                    <a:pt x="96" y="81"/>
                  </a:lnTo>
                  <a:lnTo>
                    <a:pt x="92" y="77"/>
                  </a:lnTo>
                  <a:lnTo>
                    <a:pt x="84" y="77"/>
                  </a:lnTo>
                  <a:lnTo>
                    <a:pt x="76" y="77"/>
                  </a:lnTo>
                  <a:lnTo>
                    <a:pt x="73" y="77"/>
                  </a:lnTo>
                  <a:lnTo>
                    <a:pt x="69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57" y="89"/>
                  </a:lnTo>
                  <a:lnTo>
                    <a:pt x="57" y="93"/>
                  </a:lnTo>
                  <a:lnTo>
                    <a:pt x="61" y="100"/>
                  </a:lnTo>
                  <a:lnTo>
                    <a:pt x="61" y="108"/>
                  </a:lnTo>
                  <a:lnTo>
                    <a:pt x="61" y="116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1" y="123"/>
                  </a:lnTo>
                  <a:lnTo>
                    <a:pt x="57" y="123"/>
                  </a:lnTo>
                  <a:lnTo>
                    <a:pt x="57" y="120"/>
                  </a:lnTo>
                  <a:lnTo>
                    <a:pt x="53" y="120"/>
                  </a:lnTo>
                  <a:lnTo>
                    <a:pt x="42" y="116"/>
                  </a:lnTo>
                  <a:lnTo>
                    <a:pt x="34" y="108"/>
                  </a:lnTo>
                  <a:lnTo>
                    <a:pt x="30" y="100"/>
                  </a:lnTo>
                  <a:lnTo>
                    <a:pt x="30" y="85"/>
                  </a:lnTo>
                  <a:lnTo>
                    <a:pt x="26" y="77"/>
                  </a:lnTo>
                  <a:lnTo>
                    <a:pt x="26" y="73"/>
                  </a:lnTo>
                  <a:lnTo>
                    <a:pt x="30" y="58"/>
                  </a:lnTo>
                  <a:lnTo>
                    <a:pt x="26" y="46"/>
                  </a:lnTo>
                  <a:lnTo>
                    <a:pt x="26" y="39"/>
                  </a:lnTo>
                  <a:lnTo>
                    <a:pt x="26" y="31"/>
                  </a:lnTo>
                  <a:lnTo>
                    <a:pt x="26" y="27"/>
                  </a:lnTo>
                  <a:lnTo>
                    <a:pt x="26" y="20"/>
                  </a:lnTo>
                  <a:lnTo>
                    <a:pt x="15" y="20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15" y="16"/>
                  </a:lnTo>
                  <a:lnTo>
                    <a:pt x="42" y="16"/>
                  </a:lnTo>
                  <a:lnTo>
                    <a:pt x="49" y="16"/>
                  </a:lnTo>
                  <a:lnTo>
                    <a:pt x="49" y="12"/>
                  </a:lnTo>
                  <a:lnTo>
                    <a:pt x="49" y="4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11" y="20"/>
                  </a:lnTo>
                  <a:lnTo>
                    <a:pt x="23" y="20"/>
                  </a:lnTo>
                  <a:lnTo>
                    <a:pt x="23" y="31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8"/>
                  </a:lnTo>
                  <a:lnTo>
                    <a:pt x="15" y="62"/>
                  </a:lnTo>
                  <a:lnTo>
                    <a:pt x="15" y="66"/>
                  </a:lnTo>
                  <a:lnTo>
                    <a:pt x="15" y="81"/>
                  </a:lnTo>
                  <a:lnTo>
                    <a:pt x="15" y="96"/>
                  </a:lnTo>
                  <a:lnTo>
                    <a:pt x="15" y="108"/>
                  </a:lnTo>
                  <a:lnTo>
                    <a:pt x="19" y="116"/>
                  </a:lnTo>
                  <a:lnTo>
                    <a:pt x="19" y="120"/>
                  </a:lnTo>
                  <a:lnTo>
                    <a:pt x="23" y="120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3" y="127"/>
                  </a:lnTo>
                  <a:lnTo>
                    <a:pt x="26" y="131"/>
                  </a:lnTo>
                  <a:lnTo>
                    <a:pt x="26" y="135"/>
                  </a:lnTo>
                  <a:lnTo>
                    <a:pt x="26" y="135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38" y="150"/>
                  </a:lnTo>
                  <a:lnTo>
                    <a:pt x="42" y="154"/>
                  </a:lnTo>
                  <a:lnTo>
                    <a:pt x="46" y="158"/>
                  </a:lnTo>
                  <a:lnTo>
                    <a:pt x="49" y="170"/>
                  </a:lnTo>
                  <a:lnTo>
                    <a:pt x="49" y="181"/>
                  </a:lnTo>
                  <a:lnTo>
                    <a:pt x="49" y="197"/>
                  </a:lnTo>
                  <a:lnTo>
                    <a:pt x="49" y="208"/>
                  </a:lnTo>
                  <a:lnTo>
                    <a:pt x="49" y="216"/>
                  </a:lnTo>
                  <a:lnTo>
                    <a:pt x="49" y="223"/>
                  </a:lnTo>
                  <a:lnTo>
                    <a:pt x="46" y="231"/>
                  </a:lnTo>
                  <a:lnTo>
                    <a:pt x="46" y="243"/>
                  </a:lnTo>
                  <a:lnTo>
                    <a:pt x="42" y="262"/>
                  </a:lnTo>
                  <a:lnTo>
                    <a:pt x="42" y="281"/>
                  </a:lnTo>
                  <a:lnTo>
                    <a:pt x="42" y="300"/>
                  </a:lnTo>
                  <a:lnTo>
                    <a:pt x="42" y="320"/>
                  </a:lnTo>
                  <a:lnTo>
                    <a:pt x="38" y="331"/>
                  </a:lnTo>
                  <a:lnTo>
                    <a:pt x="34" y="339"/>
                  </a:lnTo>
                  <a:lnTo>
                    <a:pt x="38" y="343"/>
                  </a:lnTo>
                  <a:lnTo>
                    <a:pt x="38" y="347"/>
                  </a:lnTo>
                  <a:lnTo>
                    <a:pt x="34" y="350"/>
                  </a:lnTo>
                  <a:lnTo>
                    <a:pt x="34" y="354"/>
                  </a:lnTo>
                  <a:lnTo>
                    <a:pt x="34" y="366"/>
                  </a:lnTo>
                  <a:lnTo>
                    <a:pt x="34" y="374"/>
                  </a:lnTo>
                  <a:lnTo>
                    <a:pt x="30" y="381"/>
                  </a:lnTo>
                  <a:lnTo>
                    <a:pt x="30" y="389"/>
                  </a:lnTo>
                  <a:lnTo>
                    <a:pt x="23" y="389"/>
                  </a:lnTo>
                  <a:lnTo>
                    <a:pt x="19" y="393"/>
                  </a:lnTo>
                  <a:lnTo>
                    <a:pt x="19" y="397"/>
                  </a:lnTo>
                  <a:lnTo>
                    <a:pt x="19" y="400"/>
                  </a:lnTo>
                  <a:lnTo>
                    <a:pt x="23" y="404"/>
                  </a:lnTo>
                  <a:lnTo>
                    <a:pt x="23" y="404"/>
                  </a:lnTo>
                  <a:lnTo>
                    <a:pt x="30" y="412"/>
                  </a:lnTo>
                  <a:lnTo>
                    <a:pt x="34" y="416"/>
                  </a:lnTo>
                  <a:lnTo>
                    <a:pt x="42" y="416"/>
                  </a:lnTo>
                  <a:lnTo>
                    <a:pt x="49" y="416"/>
                  </a:lnTo>
                  <a:lnTo>
                    <a:pt x="49" y="408"/>
                  </a:lnTo>
                  <a:lnTo>
                    <a:pt x="49" y="400"/>
                  </a:lnTo>
                  <a:lnTo>
                    <a:pt x="53" y="393"/>
                  </a:lnTo>
                  <a:lnTo>
                    <a:pt x="53" y="381"/>
                  </a:lnTo>
                  <a:lnTo>
                    <a:pt x="57" y="374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1" y="350"/>
                  </a:lnTo>
                  <a:close/>
                  <a:moveTo>
                    <a:pt x="146" y="258"/>
                  </a:moveTo>
                  <a:lnTo>
                    <a:pt x="146" y="262"/>
                  </a:lnTo>
                  <a:lnTo>
                    <a:pt x="146" y="262"/>
                  </a:lnTo>
                  <a:lnTo>
                    <a:pt x="146" y="262"/>
                  </a:lnTo>
                  <a:lnTo>
                    <a:pt x="146" y="262"/>
                  </a:lnTo>
                  <a:lnTo>
                    <a:pt x="146" y="262"/>
                  </a:lnTo>
                  <a:lnTo>
                    <a:pt x="149" y="262"/>
                  </a:lnTo>
                  <a:lnTo>
                    <a:pt x="149" y="262"/>
                  </a:lnTo>
                  <a:lnTo>
                    <a:pt x="149" y="262"/>
                  </a:lnTo>
                  <a:lnTo>
                    <a:pt x="149" y="262"/>
                  </a:lnTo>
                  <a:lnTo>
                    <a:pt x="153" y="262"/>
                  </a:lnTo>
                  <a:lnTo>
                    <a:pt x="153" y="266"/>
                  </a:lnTo>
                  <a:lnTo>
                    <a:pt x="157" y="262"/>
                  </a:lnTo>
                  <a:lnTo>
                    <a:pt x="161" y="262"/>
                  </a:lnTo>
                  <a:lnTo>
                    <a:pt x="161" y="262"/>
                  </a:lnTo>
                  <a:lnTo>
                    <a:pt x="165" y="266"/>
                  </a:lnTo>
                  <a:lnTo>
                    <a:pt x="169" y="270"/>
                  </a:lnTo>
                  <a:lnTo>
                    <a:pt x="172" y="273"/>
                  </a:lnTo>
                  <a:lnTo>
                    <a:pt x="172" y="281"/>
                  </a:lnTo>
                  <a:lnTo>
                    <a:pt x="153" y="281"/>
                  </a:lnTo>
                  <a:lnTo>
                    <a:pt x="138" y="281"/>
                  </a:lnTo>
                  <a:lnTo>
                    <a:pt x="134" y="281"/>
                  </a:lnTo>
                  <a:lnTo>
                    <a:pt x="130" y="277"/>
                  </a:lnTo>
                  <a:lnTo>
                    <a:pt x="130" y="273"/>
                  </a:lnTo>
                  <a:lnTo>
                    <a:pt x="134" y="270"/>
                  </a:lnTo>
                  <a:lnTo>
                    <a:pt x="134" y="266"/>
                  </a:lnTo>
                  <a:lnTo>
                    <a:pt x="138" y="262"/>
                  </a:lnTo>
                  <a:lnTo>
                    <a:pt x="138" y="262"/>
                  </a:lnTo>
                  <a:lnTo>
                    <a:pt x="142" y="258"/>
                  </a:lnTo>
                  <a:lnTo>
                    <a:pt x="146" y="258"/>
                  </a:lnTo>
                  <a:close/>
                </a:path>
              </a:pathLst>
            </a:custGeom>
            <a:solidFill>
              <a:srgbClr val="D9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9D35B56D-4EC4-44EE-A9B0-FCF65787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2092"/>
              <a:ext cx="2141" cy="1644"/>
            </a:xfrm>
            <a:custGeom>
              <a:avLst/>
              <a:gdLst/>
              <a:ahLst/>
              <a:cxnLst>
                <a:cxn ang="0">
                  <a:pos x="2099" y="1620"/>
                </a:cxn>
                <a:cxn ang="0">
                  <a:pos x="2141" y="262"/>
                </a:cxn>
                <a:cxn ang="0">
                  <a:pos x="1211" y="0"/>
                </a:cxn>
                <a:cxn ang="0">
                  <a:pos x="0" y="1644"/>
                </a:cxn>
                <a:cxn ang="0">
                  <a:pos x="2099" y="1620"/>
                </a:cxn>
              </a:cxnLst>
              <a:rect l="0" t="0" r="r" b="b"/>
              <a:pathLst>
                <a:path w="2141" h="1644">
                  <a:moveTo>
                    <a:pt x="2099" y="1620"/>
                  </a:moveTo>
                  <a:lnTo>
                    <a:pt x="2141" y="262"/>
                  </a:lnTo>
                  <a:lnTo>
                    <a:pt x="1211" y="0"/>
                  </a:lnTo>
                  <a:lnTo>
                    <a:pt x="0" y="1644"/>
                  </a:lnTo>
                  <a:lnTo>
                    <a:pt x="2099" y="1620"/>
                  </a:lnTo>
                  <a:close/>
                </a:path>
              </a:pathLst>
            </a:custGeom>
            <a:solidFill>
              <a:srgbClr val="EB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9218BEE6-872E-4C0A-BC13-8BFC38C76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074"/>
              <a:ext cx="200" cy="381"/>
            </a:xfrm>
            <a:custGeom>
              <a:avLst/>
              <a:gdLst/>
              <a:ahLst/>
              <a:cxnLst>
                <a:cxn ang="0">
                  <a:pos x="142" y="19"/>
                </a:cxn>
                <a:cxn ang="0">
                  <a:pos x="150" y="38"/>
                </a:cxn>
                <a:cxn ang="0">
                  <a:pos x="169" y="50"/>
                </a:cxn>
                <a:cxn ang="0">
                  <a:pos x="188" y="80"/>
                </a:cxn>
                <a:cxn ang="0">
                  <a:pos x="200" y="119"/>
                </a:cxn>
                <a:cxn ang="0">
                  <a:pos x="188" y="142"/>
                </a:cxn>
                <a:cxn ang="0">
                  <a:pos x="181" y="161"/>
                </a:cxn>
                <a:cxn ang="0">
                  <a:pos x="169" y="173"/>
                </a:cxn>
                <a:cxn ang="0">
                  <a:pos x="161" y="184"/>
                </a:cxn>
                <a:cxn ang="0">
                  <a:pos x="150" y="219"/>
                </a:cxn>
                <a:cxn ang="0">
                  <a:pos x="154" y="273"/>
                </a:cxn>
                <a:cxn ang="0">
                  <a:pos x="158" y="308"/>
                </a:cxn>
                <a:cxn ang="0">
                  <a:pos x="169" y="358"/>
                </a:cxn>
                <a:cxn ang="0">
                  <a:pos x="165" y="373"/>
                </a:cxn>
                <a:cxn ang="0">
                  <a:pos x="154" y="373"/>
                </a:cxn>
                <a:cxn ang="0">
                  <a:pos x="146" y="358"/>
                </a:cxn>
                <a:cxn ang="0">
                  <a:pos x="134" y="346"/>
                </a:cxn>
                <a:cxn ang="0">
                  <a:pos x="127" y="319"/>
                </a:cxn>
                <a:cxn ang="0">
                  <a:pos x="123" y="281"/>
                </a:cxn>
                <a:cxn ang="0">
                  <a:pos x="111" y="234"/>
                </a:cxn>
                <a:cxn ang="0">
                  <a:pos x="92" y="223"/>
                </a:cxn>
                <a:cxn ang="0">
                  <a:pos x="77" y="265"/>
                </a:cxn>
                <a:cxn ang="0">
                  <a:pos x="61" y="281"/>
                </a:cxn>
                <a:cxn ang="0">
                  <a:pos x="46" y="292"/>
                </a:cxn>
                <a:cxn ang="0">
                  <a:pos x="46" y="311"/>
                </a:cxn>
                <a:cxn ang="0">
                  <a:pos x="61" y="319"/>
                </a:cxn>
                <a:cxn ang="0">
                  <a:pos x="73" y="331"/>
                </a:cxn>
                <a:cxn ang="0">
                  <a:pos x="69" y="350"/>
                </a:cxn>
                <a:cxn ang="0">
                  <a:pos x="58" y="358"/>
                </a:cxn>
                <a:cxn ang="0">
                  <a:pos x="50" y="373"/>
                </a:cxn>
                <a:cxn ang="0">
                  <a:pos x="35" y="381"/>
                </a:cxn>
                <a:cxn ang="0">
                  <a:pos x="27" y="369"/>
                </a:cxn>
                <a:cxn ang="0">
                  <a:pos x="31" y="358"/>
                </a:cxn>
                <a:cxn ang="0">
                  <a:pos x="38" y="338"/>
                </a:cxn>
                <a:cxn ang="0">
                  <a:pos x="42" y="334"/>
                </a:cxn>
                <a:cxn ang="0">
                  <a:pos x="38" y="288"/>
                </a:cxn>
                <a:cxn ang="0">
                  <a:pos x="46" y="238"/>
                </a:cxn>
                <a:cxn ang="0">
                  <a:pos x="61" y="177"/>
                </a:cxn>
                <a:cxn ang="0">
                  <a:pos x="65" y="157"/>
                </a:cxn>
                <a:cxn ang="0">
                  <a:pos x="73" y="157"/>
                </a:cxn>
                <a:cxn ang="0">
                  <a:pos x="119" y="169"/>
                </a:cxn>
                <a:cxn ang="0">
                  <a:pos x="138" y="173"/>
                </a:cxn>
                <a:cxn ang="0">
                  <a:pos x="142" y="169"/>
                </a:cxn>
                <a:cxn ang="0">
                  <a:pos x="104" y="157"/>
                </a:cxn>
                <a:cxn ang="0">
                  <a:pos x="69" y="127"/>
                </a:cxn>
                <a:cxn ang="0">
                  <a:pos x="69" y="111"/>
                </a:cxn>
                <a:cxn ang="0">
                  <a:pos x="61" y="119"/>
                </a:cxn>
                <a:cxn ang="0">
                  <a:pos x="38" y="134"/>
                </a:cxn>
                <a:cxn ang="0">
                  <a:pos x="27" y="138"/>
                </a:cxn>
                <a:cxn ang="0">
                  <a:pos x="12" y="134"/>
                </a:cxn>
                <a:cxn ang="0">
                  <a:pos x="4" y="138"/>
                </a:cxn>
                <a:cxn ang="0">
                  <a:pos x="0" y="134"/>
                </a:cxn>
                <a:cxn ang="0">
                  <a:pos x="15" y="123"/>
                </a:cxn>
                <a:cxn ang="0">
                  <a:pos x="35" y="104"/>
                </a:cxn>
                <a:cxn ang="0">
                  <a:pos x="54" y="73"/>
                </a:cxn>
                <a:cxn ang="0">
                  <a:pos x="88" y="38"/>
                </a:cxn>
                <a:cxn ang="0">
                  <a:pos x="100" y="27"/>
                </a:cxn>
                <a:cxn ang="0">
                  <a:pos x="100" y="15"/>
                </a:cxn>
                <a:cxn ang="0">
                  <a:pos x="100" y="7"/>
                </a:cxn>
                <a:cxn ang="0">
                  <a:pos x="134" y="0"/>
                </a:cxn>
                <a:cxn ang="0">
                  <a:pos x="146" y="4"/>
                </a:cxn>
              </a:cxnLst>
              <a:rect l="0" t="0" r="r" b="b"/>
              <a:pathLst>
                <a:path w="200" h="381">
                  <a:moveTo>
                    <a:pt x="146" y="4"/>
                  </a:moveTo>
                  <a:lnTo>
                    <a:pt x="142" y="19"/>
                  </a:lnTo>
                  <a:lnTo>
                    <a:pt x="138" y="30"/>
                  </a:lnTo>
                  <a:lnTo>
                    <a:pt x="150" y="38"/>
                  </a:lnTo>
                  <a:lnTo>
                    <a:pt x="158" y="46"/>
                  </a:lnTo>
                  <a:lnTo>
                    <a:pt x="169" y="50"/>
                  </a:lnTo>
                  <a:lnTo>
                    <a:pt x="177" y="61"/>
                  </a:lnTo>
                  <a:lnTo>
                    <a:pt x="188" y="80"/>
                  </a:lnTo>
                  <a:lnTo>
                    <a:pt x="196" y="104"/>
                  </a:lnTo>
                  <a:lnTo>
                    <a:pt x="200" y="119"/>
                  </a:lnTo>
                  <a:lnTo>
                    <a:pt x="196" y="134"/>
                  </a:lnTo>
                  <a:lnTo>
                    <a:pt x="188" y="142"/>
                  </a:lnTo>
                  <a:lnTo>
                    <a:pt x="184" y="154"/>
                  </a:lnTo>
                  <a:lnTo>
                    <a:pt x="181" y="161"/>
                  </a:lnTo>
                  <a:lnTo>
                    <a:pt x="177" y="165"/>
                  </a:lnTo>
                  <a:lnTo>
                    <a:pt x="169" y="173"/>
                  </a:lnTo>
                  <a:lnTo>
                    <a:pt x="169" y="181"/>
                  </a:lnTo>
                  <a:lnTo>
                    <a:pt x="161" y="184"/>
                  </a:lnTo>
                  <a:lnTo>
                    <a:pt x="150" y="184"/>
                  </a:lnTo>
                  <a:lnTo>
                    <a:pt x="150" y="219"/>
                  </a:lnTo>
                  <a:lnTo>
                    <a:pt x="154" y="261"/>
                  </a:lnTo>
                  <a:lnTo>
                    <a:pt x="154" y="273"/>
                  </a:lnTo>
                  <a:lnTo>
                    <a:pt x="154" y="284"/>
                  </a:lnTo>
                  <a:lnTo>
                    <a:pt x="158" y="308"/>
                  </a:lnTo>
                  <a:lnTo>
                    <a:pt x="158" y="331"/>
                  </a:lnTo>
                  <a:lnTo>
                    <a:pt x="169" y="358"/>
                  </a:lnTo>
                  <a:lnTo>
                    <a:pt x="169" y="369"/>
                  </a:lnTo>
                  <a:lnTo>
                    <a:pt x="165" y="373"/>
                  </a:lnTo>
                  <a:lnTo>
                    <a:pt x="158" y="373"/>
                  </a:lnTo>
                  <a:lnTo>
                    <a:pt x="154" y="373"/>
                  </a:lnTo>
                  <a:lnTo>
                    <a:pt x="150" y="365"/>
                  </a:lnTo>
                  <a:lnTo>
                    <a:pt x="146" y="358"/>
                  </a:lnTo>
                  <a:lnTo>
                    <a:pt x="142" y="354"/>
                  </a:lnTo>
                  <a:lnTo>
                    <a:pt x="134" y="346"/>
                  </a:lnTo>
                  <a:lnTo>
                    <a:pt x="131" y="334"/>
                  </a:lnTo>
                  <a:lnTo>
                    <a:pt x="127" y="319"/>
                  </a:lnTo>
                  <a:lnTo>
                    <a:pt x="123" y="308"/>
                  </a:lnTo>
                  <a:lnTo>
                    <a:pt x="123" y="281"/>
                  </a:lnTo>
                  <a:lnTo>
                    <a:pt x="119" y="254"/>
                  </a:lnTo>
                  <a:lnTo>
                    <a:pt x="111" y="234"/>
                  </a:lnTo>
                  <a:lnTo>
                    <a:pt x="104" y="215"/>
                  </a:lnTo>
                  <a:lnTo>
                    <a:pt x="92" y="223"/>
                  </a:lnTo>
                  <a:lnTo>
                    <a:pt x="81" y="242"/>
                  </a:lnTo>
                  <a:lnTo>
                    <a:pt x="77" y="265"/>
                  </a:lnTo>
                  <a:lnTo>
                    <a:pt x="73" y="281"/>
                  </a:lnTo>
                  <a:lnTo>
                    <a:pt x="61" y="281"/>
                  </a:lnTo>
                  <a:lnTo>
                    <a:pt x="54" y="284"/>
                  </a:lnTo>
                  <a:lnTo>
                    <a:pt x="46" y="292"/>
                  </a:lnTo>
                  <a:lnTo>
                    <a:pt x="46" y="300"/>
                  </a:lnTo>
                  <a:lnTo>
                    <a:pt x="46" y="311"/>
                  </a:lnTo>
                  <a:lnTo>
                    <a:pt x="54" y="315"/>
                  </a:lnTo>
                  <a:lnTo>
                    <a:pt x="61" y="319"/>
                  </a:lnTo>
                  <a:lnTo>
                    <a:pt x="73" y="319"/>
                  </a:lnTo>
                  <a:lnTo>
                    <a:pt x="73" y="331"/>
                  </a:lnTo>
                  <a:lnTo>
                    <a:pt x="69" y="338"/>
                  </a:lnTo>
                  <a:lnTo>
                    <a:pt x="69" y="350"/>
                  </a:lnTo>
                  <a:lnTo>
                    <a:pt x="61" y="354"/>
                  </a:lnTo>
                  <a:lnTo>
                    <a:pt x="58" y="358"/>
                  </a:lnTo>
                  <a:lnTo>
                    <a:pt x="58" y="361"/>
                  </a:lnTo>
                  <a:lnTo>
                    <a:pt x="50" y="373"/>
                  </a:lnTo>
                  <a:lnTo>
                    <a:pt x="42" y="381"/>
                  </a:lnTo>
                  <a:lnTo>
                    <a:pt x="35" y="381"/>
                  </a:lnTo>
                  <a:lnTo>
                    <a:pt x="31" y="377"/>
                  </a:lnTo>
                  <a:lnTo>
                    <a:pt x="27" y="369"/>
                  </a:lnTo>
                  <a:lnTo>
                    <a:pt x="31" y="365"/>
                  </a:lnTo>
                  <a:lnTo>
                    <a:pt x="31" y="358"/>
                  </a:lnTo>
                  <a:lnTo>
                    <a:pt x="35" y="346"/>
                  </a:lnTo>
                  <a:lnTo>
                    <a:pt x="38" y="338"/>
                  </a:lnTo>
                  <a:lnTo>
                    <a:pt x="42" y="334"/>
                  </a:lnTo>
                  <a:lnTo>
                    <a:pt x="42" y="334"/>
                  </a:lnTo>
                  <a:lnTo>
                    <a:pt x="38" y="315"/>
                  </a:lnTo>
                  <a:lnTo>
                    <a:pt x="38" y="288"/>
                  </a:lnTo>
                  <a:lnTo>
                    <a:pt x="42" y="261"/>
                  </a:lnTo>
                  <a:lnTo>
                    <a:pt x="46" y="238"/>
                  </a:lnTo>
                  <a:lnTo>
                    <a:pt x="54" y="207"/>
                  </a:lnTo>
                  <a:lnTo>
                    <a:pt x="61" y="177"/>
                  </a:lnTo>
                  <a:lnTo>
                    <a:pt x="65" y="161"/>
                  </a:lnTo>
                  <a:lnTo>
                    <a:pt x="65" y="157"/>
                  </a:lnTo>
                  <a:lnTo>
                    <a:pt x="69" y="157"/>
                  </a:lnTo>
                  <a:lnTo>
                    <a:pt x="73" y="157"/>
                  </a:lnTo>
                  <a:lnTo>
                    <a:pt x="104" y="165"/>
                  </a:lnTo>
                  <a:lnTo>
                    <a:pt x="119" y="169"/>
                  </a:lnTo>
                  <a:lnTo>
                    <a:pt x="131" y="173"/>
                  </a:lnTo>
                  <a:lnTo>
                    <a:pt x="138" y="173"/>
                  </a:lnTo>
                  <a:lnTo>
                    <a:pt x="146" y="169"/>
                  </a:lnTo>
                  <a:lnTo>
                    <a:pt x="142" y="169"/>
                  </a:lnTo>
                  <a:lnTo>
                    <a:pt x="142" y="165"/>
                  </a:lnTo>
                  <a:lnTo>
                    <a:pt x="104" y="157"/>
                  </a:lnTo>
                  <a:lnTo>
                    <a:pt x="65" y="146"/>
                  </a:lnTo>
                  <a:lnTo>
                    <a:pt x="69" y="127"/>
                  </a:lnTo>
                  <a:lnTo>
                    <a:pt x="73" y="104"/>
                  </a:lnTo>
                  <a:lnTo>
                    <a:pt x="69" y="111"/>
                  </a:lnTo>
                  <a:lnTo>
                    <a:pt x="65" y="115"/>
                  </a:lnTo>
                  <a:lnTo>
                    <a:pt x="61" y="119"/>
                  </a:lnTo>
                  <a:lnTo>
                    <a:pt x="54" y="123"/>
                  </a:lnTo>
                  <a:lnTo>
                    <a:pt x="38" y="134"/>
                  </a:lnTo>
                  <a:lnTo>
                    <a:pt x="35" y="134"/>
                  </a:lnTo>
                  <a:lnTo>
                    <a:pt x="27" y="138"/>
                  </a:lnTo>
                  <a:lnTo>
                    <a:pt x="15" y="138"/>
                  </a:lnTo>
                  <a:lnTo>
                    <a:pt x="12" y="134"/>
                  </a:lnTo>
                  <a:lnTo>
                    <a:pt x="8" y="134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8" y="131"/>
                  </a:lnTo>
                  <a:lnTo>
                    <a:pt x="15" y="123"/>
                  </a:lnTo>
                  <a:lnTo>
                    <a:pt x="27" y="111"/>
                  </a:lnTo>
                  <a:lnTo>
                    <a:pt x="35" y="104"/>
                  </a:lnTo>
                  <a:lnTo>
                    <a:pt x="38" y="92"/>
                  </a:lnTo>
                  <a:lnTo>
                    <a:pt x="54" y="73"/>
                  </a:lnTo>
                  <a:lnTo>
                    <a:pt x="69" y="50"/>
                  </a:lnTo>
                  <a:lnTo>
                    <a:pt x="88" y="38"/>
                  </a:lnTo>
                  <a:lnTo>
                    <a:pt x="104" y="30"/>
                  </a:lnTo>
                  <a:lnTo>
                    <a:pt x="100" y="27"/>
                  </a:lnTo>
                  <a:lnTo>
                    <a:pt x="100" y="23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19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6" y="4"/>
                  </a:lnTo>
                  <a:close/>
                </a:path>
              </a:pathLst>
            </a:custGeom>
            <a:solidFill>
              <a:srgbClr val="B2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FA6DF031-3E7C-4DD0-BD01-A568AF7F7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3147"/>
              <a:ext cx="315" cy="100"/>
            </a:xfrm>
            <a:custGeom>
              <a:avLst/>
              <a:gdLst/>
              <a:ahLst/>
              <a:cxnLst>
                <a:cxn ang="0">
                  <a:pos x="169" y="61"/>
                </a:cxn>
                <a:cxn ang="0">
                  <a:pos x="169" y="65"/>
                </a:cxn>
                <a:cxn ang="0">
                  <a:pos x="173" y="65"/>
                </a:cxn>
                <a:cxn ang="0">
                  <a:pos x="177" y="61"/>
                </a:cxn>
                <a:cxn ang="0">
                  <a:pos x="181" y="61"/>
                </a:cxn>
                <a:cxn ang="0">
                  <a:pos x="184" y="65"/>
                </a:cxn>
                <a:cxn ang="0">
                  <a:pos x="196" y="65"/>
                </a:cxn>
                <a:cxn ang="0">
                  <a:pos x="204" y="61"/>
                </a:cxn>
                <a:cxn ang="0">
                  <a:pos x="204" y="65"/>
                </a:cxn>
                <a:cxn ang="0">
                  <a:pos x="211" y="69"/>
                </a:cxn>
                <a:cxn ang="0">
                  <a:pos x="215" y="69"/>
                </a:cxn>
                <a:cxn ang="0">
                  <a:pos x="219" y="69"/>
                </a:cxn>
                <a:cxn ang="0">
                  <a:pos x="227" y="73"/>
                </a:cxn>
                <a:cxn ang="0">
                  <a:pos x="234" y="73"/>
                </a:cxn>
                <a:cxn ang="0">
                  <a:pos x="273" y="84"/>
                </a:cxn>
                <a:cxn ang="0">
                  <a:pos x="311" y="92"/>
                </a:cxn>
                <a:cxn ang="0">
                  <a:pos x="311" y="96"/>
                </a:cxn>
                <a:cxn ang="0">
                  <a:pos x="315" y="96"/>
                </a:cxn>
                <a:cxn ang="0">
                  <a:pos x="307" y="100"/>
                </a:cxn>
                <a:cxn ang="0">
                  <a:pos x="300" y="100"/>
                </a:cxn>
                <a:cxn ang="0">
                  <a:pos x="288" y="96"/>
                </a:cxn>
                <a:cxn ang="0">
                  <a:pos x="273" y="92"/>
                </a:cxn>
                <a:cxn ang="0">
                  <a:pos x="242" y="84"/>
                </a:cxn>
                <a:cxn ang="0">
                  <a:pos x="238" y="84"/>
                </a:cxn>
                <a:cxn ang="0">
                  <a:pos x="234" y="84"/>
                </a:cxn>
                <a:cxn ang="0">
                  <a:pos x="192" y="77"/>
                </a:cxn>
                <a:cxn ang="0">
                  <a:pos x="177" y="77"/>
                </a:cxn>
                <a:cxn ang="0">
                  <a:pos x="169" y="77"/>
                </a:cxn>
                <a:cxn ang="0">
                  <a:pos x="169" y="77"/>
                </a:cxn>
                <a:cxn ang="0">
                  <a:pos x="165" y="77"/>
                </a:cxn>
                <a:cxn ang="0">
                  <a:pos x="157" y="77"/>
                </a:cxn>
                <a:cxn ang="0">
                  <a:pos x="157" y="73"/>
                </a:cxn>
                <a:cxn ang="0">
                  <a:pos x="154" y="69"/>
                </a:cxn>
                <a:cxn ang="0">
                  <a:pos x="146" y="69"/>
                </a:cxn>
                <a:cxn ang="0">
                  <a:pos x="142" y="69"/>
                </a:cxn>
                <a:cxn ang="0">
                  <a:pos x="73" y="61"/>
                </a:cxn>
                <a:cxn ang="0">
                  <a:pos x="58" y="58"/>
                </a:cxn>
                <a:cxn ang="0">
                  <a:pos x="46" y="61"/>
                </a:cxn>
                <a:cxn ang="0">
                  <a:pos x="19" y="46"/>
                </a:cxn>
                <a:cxn ang="0">
                  <a:pos x="0" y="31"/>
                </a:cxn>
                <a:cxn ang="0">
                  <a:pos x="8" y="15"/>
                </a:cxn>
                <a:cxn ang="0">
                  <a:pos x="15" y="0"/>
                </a:cxn>
                <a:cxn ang="0">
                  <a:pos x="34" y="15"/>
                </a:cxn>
                <a:cxn ang="0">
                  <a:pos x="54" y="31"/>
                </a:cxn>
                <a:cxn ang="0">
                  <a:pos x="58" y="42"/>
                </a:cxn>
                <a:cxn ang="0">
                  <a:pos x="58" y="46"/>
                </a:cxn>
                <a:cxn ang="0">
                  <a:pos x="65" y="50"/>
                </a:cxn>
                <a:cxn ang="0">
                  <a:pos x="84" y="50"/>
                </a:cxn>
                <a:cxn ang="0">
                  <a:pos x="100" y="54"/>
                </a:cxn>
                <a:cxn ang="0">
                  <a:pos x="111" y="54"/>
                </a:cxn>
                <a:cxn ang="0">
                  <a:pos x="142" y="58"/>
                </a:cxn>
                <a:cxn ang="0">
                  <a:pos x="169" y="61"/>
                </a:cxn>
              </a:cxnLst>
              <a:rect l="0" t="0" r="r" b="b"/>
              <a:pathLst>
                <a:path w="315" h="100">
                  <a:moveTo>
                    <a:pt x="169" y="61"/>
                  </a:moveTo>
                  <a:lnTo>
                    <a:pt x="169" y="65"/>
                  </a:lnTo>
                  <a:lnTo>
                    <a:pt x="173" y="65"/>
                  </a:lnTo>
                  <a:lnTo>
                    <a:pt x="177" y="61"/>
                  </a:lnTo>
                  <a:lnTo>
                    <a:pt x="181" y="61"/>
                  </a:lnTo>
                  <a:lnTo>
                    <a:pt x="184" y="65"/>
                  </a:lnTo>
                  <a:lnTo>
                    <a:pt x="196" y="65"/>
                  </a:lnTo>
                  <a:lnTo>
                    <a:pt x="204" y="61"/>
                  </a:lnTo>
                  <a:lnTo>
                    <a:pt x="204" y="65"/>
                  </a:lnTo>
                  <a:lnTo>
                    <a:pt x="211" y="69"/>
                  </a:lnTo>
                  <a:lnTo>
                    <a:pt x="215" y="69"/>
                  </a:lnTo>
                  <a:lnTo>
                    <a:pt x="219" y="69"/>
                  </a:lnTo>
                  <a:lnTo>
                    <a:pt x="227" y="73"/>
                  </a:lnTo>
                  <a:lnTo>
                    <a:pt x="234" y="73"/>
                  </a:lnTo>
                  <a:lnTo>
                    <a:pt x="273" y="84"/>
                  </a:lnTo>
                  <a:lnTo>
                    <a:pt x="311" y="92"/>
                  </a:lnTo>
                  <a:lnTo>
                    <a:pt x="311" y="96"/>
                  </a:lnTo>
                  <a:lnTo>
                    <a:pt x="315" y="96"/>
                  </a:lnTo>
                  <a:lnTo>
                    <a:pt x="307" y="100"/>
                  </a:lnTo>
                  <a:lnTo>
                    <a:pt x="300" y="100"/>
                  </a:lnTo>
                  <a:lnTo>
                    <a:pt x="288" y="96"/>
                  </a:lnTo>
                  <a:lnTo>
                    <a:pt x="273" y="92"/>
                  </a:lnTo>
                  <a:lnTo>
                    <a:pt x="242" y="84"/>
                  </a:lnTo>
                  <a:lnTo>
                    <a:pt x="238" y="84"/>
                  </a:lnTo>
                  <a:lnTo>
                    <a:pt x="234" y="84"/>
                  </a:lnTo>
                  <a:lnTo>
                    <a:pt x="192" y="77"/>
                  </a:lnTo>
                  <a:lnTo>
                    <a:pt x="177" y="77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5" y="77"/>
                  </a:lnTo>
                  <a:lnTo>
                    <a:pt x="157" y="77"/>
                  </a:lnTo>
                  <a:lnTo>
                    <a:pt x="157" y="73"/>
                  </a:lnTo>
                  <a:lnTo>
                    <a:pt x="154" y="69"/>
                  </a:lnTo>
                  <a:lnTo>
                    <a:pt x="146" y="69"/>
                  </a:lnTo>
                  <a:lnTo>
                    <a:pt x="142" y="69"/>
                  </a:lnTo>
                  <a:lnTo>
                    <a:pt x="73" y="61"/>
                  </a:lnTo>
                  <a:lnTo>
                    <a:pt x="58" y="58"/>
                  </a:lnTo>
                  <a:lnTo>
                    <a:pt x="46" y="61"/>
                  </a:lnTo>
                  <a:lnTo>
                    <a:pt x="19" y="46"/>
                  </a:lnTo>
                  <a:lnTo>
                    <a:pt x="0" y="31"/>
                  </a:lnTo>
                  <a:lnTo>
                    <a:pt x="8" y="15"/>
                  </a:lnTo>
                  <a:lnTo>
                    <a:pt x="15" y="0"/>
                  </a:lnTo>
                  <a:lnTo>
                    <a:pt x="34" y="15"/>
                  </a:lnTo>
                  <a:lnTo>
                    <a:pt x="54" y="31"/>
                  </a:lnTo>
                  <a:lnTo>
                    <a:pt x="58" y="42"/>
                  </a:lnTo>
                  <a:lnTo>
                    <a:pt x="58" y="46"/>
                  </a:lnTo>
                  <a:lnTo>
                    <a:pt x="65" y="50"/>
                  </a:lnTo>
                  <a:lnTo>
                    <a:pt x="84" y="50"/>
                  </a:lnTo>
                  <a:lnTo>
                    <a:pt x="100" y="54"/>
                  </a:lnTo>
                  <a:lnTo>
                    <a:pt x="111" y="54"/>
                  </a:lnTo>
                  <a:lnTo>
                    <a:pt x="142" y="58"/>
                  </a:lnTo>
                  <a:lnTo>
                    <a:pt x="169" y="61"/>
                  </a:lnTo>
                  <a:close/>
                </a:path>
              </a:pathLst>
            </a:custGeom>
            <a:solidFill>
              <a:srgbClr val="B2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C24F10AC-588C-4309-B4E8-4770D7DD9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039"/>
              <a:ext cx="62" cy="46"/>
            </a:xfrm>
            <a:custGeom>
              <a:avLst/>
              <a:gdLst/>
              <a:ahLst/>
              <a:cxnLst>
                <a:cxn ang="0">
                  <a:pos x="58" y="39"/>
                </a:cxn>
                <a:cxn ang="0">
                  <a:pos x="50" y="35"/>
                </a:cxn>
                <a:cxn ang="0">
                  <a:pos x="46" y="35"/>
                </a:cxn>
                <a:cxn ang="0">
                  <a:pos x="31" y="35"/>
                </a:cxn>
                <a:cxn ang="0">
                  <a:pos x="12" y="42"/>
                </a:cxn>
                <a:cxn ang="0">
                  <a:pos x="12" y="46"/>
                </a:cxn>
                <a:cxn ang="0">
                  <a:pos x="8" y="42"/>
                </a:cxn>
                <a:cxn ang="0">
                  <a:pos x="0" y="39"/>
                </a:cxn>
                <a:cxn ang="0">
                  <a:pos x="4" y="35"/>
                </a:cxn>
                <a:cxn ang="0">
                  <a:pos x="8" y="27"/>
                </a:cxn>
                <a:cxn ang="0">
                  <a:pos x="8" y="19"/>
                </a:cxn>
                <a:cxn ang="0">
                  <a:pos x="12" y="15"/>
                </a:cxn>
                <a:cxn ang="0">
                  <a:pos x="16" y="8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43" y="0"/>
                </a:cxn>
                <a:cxn ang="0">
                  <a:pos x="50" y="8"/>
                </a:cxn>
                <a:cxn ang="0">
                  <a:pos x="58" y="19"/>
                </a:cxn>
                <a:cxn ang="0">
                  <a:pos x="62" y="23"/>
                </a:cxn>
                <a:cxn ang="0">
                  <a:pos x="58" y="31"/>
                </a:cxn>
                <a:cxn ang="0">
                  <a:pos x="58" y="39"/>
                </a:cxn>
              </a:cxnLst>
              <a:rect l="0" t="0" r="r" b="b"/>
              <a:pathLst>
                <a:path w="62" h="46">
                  <a:moveTo>
                    <a:pt x="58" y="39"/>
                  </a:moveTo>
                  <a:lnTo>
                    <a:pt x="50" y="35"/>
                  </a:lnTo>
                  <a:lnTo>
                    <a:pt x="46" y="35"/>
                  </a:lnTo>
                  <a:lnTo>
                    <a:pt x="31" y="35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0" y="39"/>
                  </a:lnTo>
                  <a:lnTo>
                    <a:pt x="4" y="35"/>
                  </a:lnTo>
                  <a:lnTo>
                    <a:pt x="8" y="27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6" y="8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0" y="8"/>
                  </a:lnTo>
                  <a:lnTo>
                    <a:pt x="58" y="19"/>
                  </a:lnTo>
                  <a:lnTo>
                    <a:pt x="62" y="23"/>
                  </a:lnTo>
                  <a:lnTo>
                    <a:pt x="58" y="31"/>
                  </a:lnTo>
                  <a:lnTo>
                    <a:pt x="58" y="39"/>
                  </a:lnTo>
                  <a:close/>
                </a:path>
              </a:pathLst>
            </a:custGeom>
            <a:solidFill>
              <a:srgbClr val="B2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29693323-B44F-43EB-9984-8B593724C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355"/>
              <a:ext cx="27" cy="38"/>
            </a:xfrm>
            <a:custGeom>
              <a:avLst/>
              <a:gdLst/>
              <a:ahLst/>
              <a:cxnLst>
                <a:cxn ang="0">
                  <a:pos x="27" y="38"/>
                </a:cxn>
                <a:cxn ang="0">
                  <a:pos x="15" y="38"/>
                </a:cxn>
                <a:cxn ang="0">
                  <a:pos x="8" y="34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8" y="3"/>
                </a:cxn>
                <a:cxn ang="0">
                  <a:pos x="15" y="0"/>
                </a:cxn>
                <a:cxn ang="0">
                  <a:pos x="27" y="0"/>
                </a:cxn>
                <a:cxn ang="0">
                  <a:pos x="23" y="19"/>
                </a:cxn>
                <a:cxn ang="0">
                  <a:pos x="27" y="38"/>
                </a:cxn>
              </a:cxnLst>
              <a:rect l="0" t="0" r="r" b="b"/>
              <a:pathLst>
                <a:path w="27" h="38">
                  <a:moveTo>
                    <a:pt x="27" y="38"/>
                  </a:moveTo>
                  <a:lnTo>
                    <a:pt x="15" y="38"/>
                  </a:lnTo>
                  <a:lnTo>
                    <a:pt x="8" y="34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8" y="3"/>
                  </a:lnTo>
                  <a:lnTo>
                    <a:pt x="15" y="0"/>
                  </a:lnTo>
                  <a:lnTo>
                    <a:pt x="27" y="0"/>
                  </a:lnTo>
                  <a:lnTo>
                    <a:pt x="23" y="19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B2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AE7A336C-FE84-471E-8E4F-1817D5AFD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174"/>
              <a:ext cx="19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4" y="31"/>
                </a:cxn>
                <a:cxn ang="0">
                  <a:pos x="7" y="0"/>
                </a:cxn>
                <a:cxn ang="0">
                  <a:pos x="11" y="7"/>
                </a:cxn>
                <a:cxn ang="0">
                  <a:pos x="15" y="11"/>
                </a:cxn>
                <a:cxn ang="0">
                  <a:pos x="19" y="19"/>
                </a:cxn>
                <a:cxn ang="0">
                  <a:pos x="19" y="31"/>
                </a:cxn>
                <a:cxn ang="0">
                  <a:pos x="15" y="46"/>
                </a:cxn>
                <a:cxn ang="0">
                  <a:pos x="7" y="57"/>
                </a:cxn>
                <a:cxn ang="0">
                  <a:pos x="4" y="57"/>
                </a:cxn>
                <a:cxn ang="0">
                  <a:pos x="0" y="61"/>
                </a:cxn>
              </a:cxnLst>
              <a:rect l="0" t="0" r="r" b="b"/>
              <a:pathLst>
                <a:path w="19" h="61">
                  <a:moveTo>
                    <a:pt x="0" y="61"/>
                  </a:moveTo>
                  <a:lnTo>
                    <a:pt x="4" y="31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19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2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C3B5BAFE-B153-4E2B-8C39-4BD4A1284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031"/>
              <a:ext cx="700" cy="551"/>
            </a:xfrm>
            <a:custGeom>
              <a:avLst/>
              <a:gdLst/>
              <a:ahLst/>
              <a:cxnLst>
                <a:cxn ang="0">
                  <a:pos x="46" y="412"/>
                </a:cxn>
                <a:cxn ang="0">
                  <a:pos x="54" y="531"/>
                </a:cxn>
                <a:cxn ang="0">
                  <a:pos x="77" y="520"/>
                </a:cxn>
                <a:cxn ang="0">
                  <a:pos x="104" y="497"/>
                </a:cxn>
                <a:cxn ang="0">
                  <a:pos x="123" y="543"/>
                </a:cxn>
                <a:cxn ang="0">
                  <a:pos x="131" y="443"/>
                </a:cxn>
                <a:cxn ang="0">
                  <a:pos x="139" y="539"/>
                </a:cxn>
                <a:cxn ang="0">
                  <a:pos x="200" y="547"/>
                </a:cxn>
                <a:cxn ang="0">
                  <a:pos x="215" y="477"/>
                </a:cxn>
                <a:cxn ang="0">
                  <a:pos x="242" y="312"/>
                </a:cxn>
                <a:cxn ang="0">
                  <a:pos x="246" y="412"/>
                </a:cxn>
                <a:cxn ang="0">
                  <a:pos x="281" y="531"/>
                </a:cxn>
                <a:cxn ang="0">
                  <a:pos x="300" y="477"/>
                </a:cxn>
                <a:cxn ang="0">
                  <a:pos x="308" y="524"/>
                </a:cxn>
                <a:cxn ang="0">
                  <a:pos x="327" y="474"/>
                </a:cxn>
                <a:cxn ang="0">
                  <a:pos x="346" y="381"/>
                </a:cxn>
                <a:cxn ang="0">
                  <a:pos x="361" y="451"/>
                </a:cxn>
                <a:cxn ang="0">
                  <a:pos x="388" y="531"/>
                </a:cxn>
                <a:cxn ang="0">
                  <a:pos x="400" y="397"/>
                </a:cxn>
                <a:cxn ang="0">
                  <a:pos x="400" y="516"/>
                </a:cxn>
                <a:cxn ang="0">
                  <a:pos x="431" y="408"/>
                </a:cxn>
                <a:cxn ang="0">
                  <a:pos x="442" y="408"/>
                </a:cxn>
                <a:cxn ang="0">
                  <a:pos x="450" y="520"/>
                </a:cxn>
                <a:cxn ang="0">
                  <a:pos x="508" y="547"/>
                </a:cxn>
                <a:cxn ang="0">
                  <a:pos x="508" y="493"/>
                </a:cxn>
                <a:cxn ang="0">
                  <a:pos x="527" y="466"/>
                </a:cxn>
                <a:cxn ang="0">
                  <a:pos x="561" y="543"/>
                </a:cxn>
                <a:cxn ang="0">
                  <a:pos x="581" y="547"/>
                </a:cxn>
                <a:cxn ang="0">
                  <a:pos x="596" y="443"/>
                </a:cxn>
                <a:cxn ang="0">
                  <a:pos x="615" y="401"/>
                </a:cxn>
                <a:cxn ang="0">
                  <a:pos x="627" y="539"/>
                </a:cxn>
                <a:cxn ang="0">
                  <a:pos x="642" y="420"/>
                </a:cxn>
                <a:cxn ang="0">
                  <a:pos x="650" y="489"/>
                </a:cxn>
                <a:cxn ang="0">
                  <a:pos x="673" y="443"/>
                </a:cxn>
                <a:cxn ang="0">
                  <a:pos x="696" y="327"/>
                </a:cxn>
                <a:cxn ang="0">
                  <a:pos x="661" y="189"/>
                </a:cxn>
                <a:cxn ang="0">
                  <a:pos x="619" y="143"/>
                </a:cxn>
                <a:cxn ang="0">
                  <a:pos x="577" y="200"/>
                </a:cxn>
                <a:cxn ang="0">
                  <a:pos x="554" y="116"/>
                </a:cxn>
                <a:cxn ang="0">
                  <a:pos x="504" y="58"/>
                </a:cxn>
                <a:cxn ang="0">
                  <a:pos x="469" y="0"/>
                </a:cxn>
                <a:cxn ang="0">
                  <a:pos x="438" y="81"/>
                </a:cxn>
                <a:cxn ang="0">
                  <a:pos x="392" y="139"/>
                </a:cxn>
                <a:cxn ang="0">
                  <a:pos x="358" y="139"/>
                </a:cxn>
                <a:cxn ang="0">
                  <a:pos x="354" y="197"/>
                </a:cxn>
                <a:cxn ang="0">
                  <a:pos x="312" y="189"/>
                </a:cxn>
                <a:cxn ang="0">
                  <a:pos x="300" y="139"/>
                </a:cxn>
                <a:cxn ang="0">
                  <a:pos x="265" y="197"/>
                </a:cxn>
                <a:cxn ang="0">
                  <a:pos x="208" y="108"/>
                </a:cxn>
                <a:cxn ang="0">
                  <a:pos x="196" y="62"/>
                </a:cxn>
                <a:cxn ang="0">
                  <a:pos x="146" y="66"/>
                </a:cxn>
                <a:cxn ang="0">
                  <a:pos x="89" y="120"/>
                </a:cxn>
                <a:cxn ang="0">
                  <a:pos x="96" y="170"/>
                </a:cxn>
                <a:cxn ang="0">
                  <a:pos x="12" y="216"/>
                </a:cxn>
                <a:cxn ang="0">
                  <a:pos x="0" y="277"/>
                </a:cxn>
                <a:cxn ang="0">
                  <a:pos x="16" y="454"/>
                </a:cxn>
                <a:cxn ang="0">
                  <a:pos x="43" y="535"/>
                </a:cxn>
                <a:cxn ang="0">
                  <a:pos x="39" y="439"/>
                </a:cxn>
              </a:cxnLst>
              <a:rect l="0" t="0" r="r" b="b"/>
              <a:pathLst>
                <a:path w="700" h="551">
                  <a:moveTo>
                    <a:pt x="39" y="439"/>
                  </a:moveTo>
                  <a:lnTo>
                    <a:pt x="43" y="427"/>
                  </a:lnTo>
                  <a:lnTo>
                    <a:pt x="39" y="408"/>
                  </a:lnTo>
                  <a:lnTo>
                    <a:pt x="39" y="408"/>
                  </a:lnTo>
                  <a:lnTo>
                    <a:pt x="39" y="404"/>
                  </a:lnTo>
                  <a:lnTo>
                    <a:pt x="43" y="401"/>
                  </a:lnTo>
                  <a:lnTo>
                    <a:pt x="43" y="404"/>
                  </a:lnTo>
                  <a:lnTo>
                    <a:pt x="46" y="408"/>
                  </a:lnTo>
                  <a:lnTo>
                    <a:pt x="46" y="412"/>
                  </a:lnTo>
                  <a:lnTo>
                    <a:pt x="50" y="416"/>
                  </a:lnTo>
                  <a:lnTo>
                    <a:pt x="54" y="435"/>
                  </a:lnTo>
                  <a:lnTo>
                    <a:pt x="54" y="458"/>
                  </a:lnTo>
                  <a:lnTo>
                    <a:pt x="50" y="481"/>
                  </a:lnTo>
                  <a:lnTo>
                    <a:pt x="46" y="501"/>
                  </a:lnTo>
                  <a:lnTo>
                    <a:pt x="43" y="512"/>
                  </a:lnTo>
                  <a:lnTo>
                    <a:pt x="43" y="520"/>
                  </a:lnTo>
                  <a:lnTo>
                    <a:pt x="43" y="524"/>
                  </a:lnTo>
                  <a:lnTo>
                    <a:pt x="54" y="531"/>
                  </a:lnTo>
                  <a:lnTo>
                    <a:pt x="58" y="539"/>
                  </a:lnTo>
                  <a:lnTo>
                    <a:pt x="66" y="543"/>
                  </a:lnTo>
                  <a:lnTo>
                    <a:pt x="73" y="547"/>
                  </a:lnTo>
                  <a:lnTo>
                    <a:pt x="77" y="547"/>
                  </a:lnTo>
                  <a:lnTo>
                    <a:pt x="85" y="543"/>
                  </a:lnTo>
                  <a:lnTo>
                    <a:pt x="89" y="539"/>
                  </a:lnTo>
                  <a:lnTo>
                    <a:pt x="85" y="531"/>
                  </a:lnTo>
                  <a:lnTo>
                    <a:pt x="81" y="528"/>
                  </a:lnTo>
                  <a:lnTo>
                    <a:pt x="77" y="520"/>
                  </a:lnTo>
                  <a:lnTo>
                    <a:pt x="69" y="516"/>
                  </a:lnTo>
                  <a:lnTo>
                    <a:pt x="69" y="504"/>
                  </a:lnTo>
                  <a:lnTo>
                    <a:pt x="69" y="497"/>
                  </a:lnTo>
                  <a:lnTo>
                    <a:pt x="77" y="466"/>
                  </a:lnTo>
                  <a:lnTo>
                    <a:pt x="85" y="439"/>
                  </a:lnTo>
                  <a:lnTo>
                    <a:pt x="96" y="443"/>
                  </a:lnTo>
                  <a:lnTo>
                    <a:pt x="96" y="454"/>
                  </a:lnTo>
                  <a:lnTo>
                    <a:pt x="96" y="470"/>
                  </a:lnTo>
                  <a:lnTo>
                    <a:pt x="104" y="497"/>
                  </a:lnTo>
                  <a:lnTo>
                    <a:pt x="104" y="524"/>
                  </a:lnTo>
                  <a:lnTo>
                    <a:pt x="100" y="531"/>
                  </a:lnTo>
                  <a:lnTo>
                    <a:pt x="96" y="535"/>
                  </a:lnTo>
                  <a:lnTo>
                    <a:pt x="92" y="539"/>
                  </a:lnTo>
                  <a:lnTo>
                    <a:pt x="92" y="547"/>
                  </a:lnTo>
                  <a:lnTo>
                    <a:pt x="104" y="547"/>
                  </a:lnTo>
                  <a:lnTo>
                    <a:pt x="116" y="543"/>
                  </a:lnTo>
                  <a:lnTo>
                    <a:pt x="119" y="543"/>
                  </a:lnTo>
                  <a:lnTo>
                    <a:pt x="123" y="543"/>
                  </a:lnTo>
                  <a:lnTo>
                    <a:pt x="123" y="531"/>
                  </a:lnTo>
                  <a:lnTo>
                    <a:pt x="119" y="520"/>
                  </a:lnTo>
                  <a:lnTo>
                    <a:pt x="119" y="508"/>
                  </a:lnTo>
                  <a:lnTo>
                    <a:pt x="119" y="497"/>
                  </a:lnTo>
                  <a:lnTo>
                    <a:pt x="123" y="481"/>
                  </a:lnTo>
                  <a:lnTo>
                    <a:pt x="123" y="470"/>
                  </a:lnTo>
                  <a:lnTo>
                    <a:pt x="123" y="454"/>
                  </a:lnTo>
                  <a:lnTo>
                    <a:pt x="123" y="443"/>
                  </a:lnTo>
                  <a:lnTo>
                    <a:pt x="131" y="443"/>
                  </a:lnTo>
                  <a:lnTo>
                    <a:pt x="135" y="424"/>
                  </a:lnTo>
                  <a:lnTo>
                    <a:pt x="139" y="443"/>
                  </a:lnTo>
                  <a:lnTo>
                    <a:pt x="142" y="451"/>
                  </a:lnTo>
                  <a:lnTo>
                    <a:pt x="142" y="466"/>
                  </a:lnTo>
                  <a:lnTo>
                    <a:pt x="139" y="481"/>
                  </a:lnTo>
                  <a:lnTo>
                    <a:pt x="139" y="489"/>
                  </a:lnTo>
                  <a:lnTo>
                    <a:pt x="139" y="501"/>
                  </a:lnTo>
                  <a:lnTo>
                    <a:pt x="135" y="524"/>
                  </a:lnTo>
                  <a:lnTo>
                    <a:pt x="139" y="539"/>
                  </a:lnTo>
                  <a:lnTo>
                    <a:pt x="142" y="539"/>
                  </a:lnTo>
                  <a:lnTo>
                    <a:pt x="146" y="543"/>
                  </a:lnTo>
                  <a:lnTo>
                    <a:pt x="154" y="547"/>
                  </a:lnTo>
                  <a:lnTo>
                    <a:pt x="173" y="547"/>
                  </a:lnTo>
                  <a:lnTo>
                    <a:pt x="181" y="547"/>
                  </a:lnTo>
                  <a:lnTo>
                    <a:pt x="185" y="539"/>
                  </a:lnTo>
                  <a:lnTo>
                    <a:pt x="185" y="539"/>
                  </a:lnTo>
                  <a:lnTo>
                    <a:pt x="189" y="539"/>
                  </a:lnTo>
                  <a:lnTo>
                    <a:pt x="200" y="547"/>
                  </a:lnTo>
                  <a:lnTo>
                    <a:pt x="215" y="551"/>
                  </a:lnTo>
                  <a:lnTo>
                    <a:pt x="219" y="547"/>
                  </a:lnTo>
                  <a:lnTo>
                    <a:pt x="223" y="547"/>
                  </a:lnTo>
                  <a:lnTo>
                    <a:pt x="223" y="543"/>
                  </a:lnTo>
                  <a:lnTo>
                    <a:pt x="219" y="535"/>
                  </a:lnTo>
                  <a:lnTo>
                    <a:pt x="215" y="531"/>
                  </a:lnTo>
                  <a:lnTo>
                    <a:pt x="212" y="528"/>
                  </a:lnTo>
                  <a:lnTo>
                    <a:pt x="215" y="504"/>
                  </a:lnTo>
                  <a:lnTo>
                    <a:pt x="215" y="477"/>
                  </a:lnTo>
                  <a:lnTo>
                    <a:pt x="215" y="474"/>
                  </a:lnTo>
                  <a:lnTo>
                    <a:pt x="219" y="458"/>
                  </a:lnTo>
                  <a:lnTo>
                    <a:pt x="219" y="416"/>
                  </a:lnTo>
                  <a:lnTo>
                    <a:pt x="219" y="381"/>
                  </a:lnTo>
                  <a:lnTo>
                    <a:pt x="223" y="358"/>
                  </a:lnTo>
                  <a:lnTo>
                    <a:pt x="223" y="335"/>
                  </a:lnTo>
                  <a:lnTo>
                    <a:pt x="235" y="331"/>
                  </a:lnTo>
                  <a:lnTo>
                    <a:pt x="239" y="324"/>
                  </a:lnTo>
                  <a:lnTo>
                    <a:pt x="242" y="312"/>
                  </a:lnTo>
                  <a:lnTo>
                    <a:pt x="242" y="297"/>
                  </a:lnTo>
                  <a:lnTo>
                    <a:pt x="239" y="281"/>
                  </a:lnTo>
                  <a:lnTo>
                    <a:pt x="246" y="250"/>
                  </a:lnTo>
                  <a:lnTo>
                    <a:pt x="254" y="270"/>
                  </a:lnTo>
                  <a:lnTo>
                    <a:pt x="254" y="289"/>
                  </a:lnTo>
                  <a:lnTo>
                    <a:pt x="250" y="327"/>
                  </a:lnTo>
                  <a:lnTo>
                    <a:pt x="246" y="370"/>
                  </a:lnTo>
                  <a:lnTo>
                    <a:pt x="246" y="393"/>
                  </a:lnTo>
                  <a:lnTo>
                    <a:pt x="246" y="412"/>
                  </a:lnTo>
                  <a:lnTo>
                    <a:pt x="258" y="416"/>
                  </a:lnTo>
                  <a:lnTo>
                    <a:pt x="265" y="420"/>
                  </a:lnTo>
                  <a:lnTo>
                    <a:pt x="269" y="435"/>
                  </a:lnTo>
                  <a:lnTo>
                    <a:pt x="269" y="454"/>
                  </a:lnTo>
                  <a:lnTo>
                    <a:pt x="273" y="470"/>
                  </a:lnTo>
                  <a:lnTo>
                    <a:pt x="277" y="481"/>
                  </a:lnTo>
                  <a:lnTo>
                    <a:pt x="285" y="501"/>
                  </a:lnTo>
                  <a:lnTo>
                    <a:pt x="285" y="524"/>
                  </a:lnTo>
                  <a:lnTo>
                    <a:pt x="281" y="531"/>
                  </a:lnTo>
                  <a:lnTo>
                    <a:pt x="281" y="535"/>
                  </a:lnTo>
                  <a:lnTo>
                    <a:pt x="288" y="539"/>
                  </a:lnTo>
                  <a:lnTo>
                    <a:pt x="292" y="539"/>
                  </a:lnTo>
                  <a:lnTo>
                    <a:pt x="300" y="539"/>
                  </a:lnTo>
                  <a:lnTo>
                    <a:pt x="308" y="535"/>
                  </a:lnTo>
                  <a:lnTo>
                    <a:pt x="304" y="520"/>
                  </a:lnTo>
                  <a:lnTo>
                    <a:pt x="300" y="508"/>
                  </a:lnTo>
                  <a:lnTo>
                    <a:pt x="300" y="493"/>
                  </a:lnTo>
                  <a:lnTo>
                    <a:pt x="300" y="477"/>
                  </a:lnTo>
                  <a:lnTo>
                    <a:pt x="296" y="447"/>
                  </a:lnTo>
                  <a:lnTo>
                    <a:pt x="296" y="420"/>
                  </a:lnTo>
                  <a:lnTo>
                    <a:pt x="304" y="420"/>
                  </a:lnTo>
                  <a:lnTo>
                    <a:pt x="304" y="435"/>
                  </a:lnTo>
                  <a:lnTo>
                    <a:pt x="304" y="454"/>
                  </a:lnTo>
                  <a:lnTo>
                    <a:pt x="308" y="470"/>
                  </a:lnTo>
                  <a:lnTo>
                    <a:pt x="308" y="489"/>
                  </a:lnTo>
                  <a:lnTo>
                    <a:pt x="308" y="508"/>
                  </a:lnTo>
                  <a:lnTo>
                    <a:pt x="308" y="524"/>
                  </a:lnTo>
                  <a:lnTo>
                    <a:pt x="312" y="528"/>
                  </a:lnTo>
                  <a:lnTo>
                    <a:pt x="315" y="535"/>
                  </a:lnTo>
                  <a:lnTo>
                    <a:pt x="323" y="535"/>
                  </a:lnTo>
                  <a:lnTo>
                    <a:pt x="331" y="535"/>
                  </a:lnTo>
                  <a:lnTo>
                    <a:pt x="335" y="531"/>
                  </a:lnTo>
                  <a:lnTo>
                    <a:pt x="335" y="524"/>
                  </a:lnTo>
                  <a:lnTo>
                    <a:pt x="327" y="512"/>
                  </a:lnTo>
                  <a:lnTo>
                    <a:pt x="323" y="504"/>
                  </a:lnTo>
                  <a:lnTo>
                    <a:pt x="327" y="474"/>
                  </a:lnTo>
                  <a:lnTo>
                    <a:pt x="335" y="443"/>
                  </a:lnTo>
                  <a:lnTo>
                    <a:pt x="331" y="424"/>
                  </a:lnTo>
                  <a:lnTo>
                    <a:pt x="331" y="408"/>
                  </a:lnTo>
                  <a:lnTo>
                    <a:pt x="338" y="404"/>
                  </a:lnTo>
                  <a:lnTo>
                    <a:pt x="346" y="401"/>
                  </a:lnTo>
                  <a:lnTo>
                    <a:pt x="346" y="389"/>
                  </a:lnTo>
                  <a:lnTo>
                    <a:pt x="346" y="374"/>
                  </a:lnTo>
                  <a:lnTo>
                    <a:pt x="346" y="377"/>
                  </a:lnTo>
                  <a:lnTo>
                    <a:pt x="346" y="381"/>
                  </a:lnTo>
                  <a:lnTo>
                    <a:pt x="346" y="385"/>
                  </a:lnTo>
                  <a:lnTo>
                    <a:pt x="346" y="389"/>
                  </a:lnTo>
                  <a:lnTo>
                    <a:pt x="354" y="393"/>
                  </a:lnTo>
                  <a:lnTo>
                    <a:pt x="354" y="393"/>
                  </a:lnTo>
                  <a:lnTo>
                    <a:pt x="358" y="397"/>
                  </a:lnTo>
                  <a:lnTo>
                    <a:pt x="358" y="404"/>
                  </a:lnTo>
                  <a:lnTo>
                    <a:pt x="361" y="416"/>
                  </a:lnTo>
                  <a:lnTo>
                    <a:pt x="361" y="427"/>
                  </a:lnTo>
                  <a:lnTo>
                    <a:pt x="361" y="451"/>
                  </a:lnTo>
                  <a:lnTo>
                    <a:pt x="361" y="477"/>
                  </a:lnTo>
                  <a:lnTo>
                    <a:pt x="369" y="501"/>
                  </a:lnTo>
                  <a:lnTo>
                    <a:pt x="373" y="520"/>
                  </a:lnTo>
                  <a:lnTo>
                    <a:pt x="373" y="531"/>
                  </a:lnTo>
                  <a:lnTo>
                    <a:pt x="373" y="543"/>
                  </a:lnTo>
                  <a:lnTo>
                    <a:pt x="385" y="547"/>
                  </a:lnTo>
                  <a:lnTo>
                    <a:pt x="396" y="543"/>
                  </a:lnTo>
                  <a:lnTo>
                    <a:pt x="396" y="535"/>
                  </a:lnTo>
                  <a:lnTo>
                    <a:pt x="388" y="531"/>
                  </a:lnTo>
                  <a:lnTo>
                    <a:pt x="388" y="524"/>
                  </a:lnTo>
                  <a:lnTo>
                    <a:pt x="385" y="485"/>
                  </a:lnTo>
                  <a:lnTo>
                    <a:pt x="385" y="447"/>
                  </a:lnTo>
                  <a:lnTo>
                    <a:pt x="388" y="439"/>
                  </a:lnTo>
                  <a:lnTo>
                    <a:pt x="388" y="427"/>
                  </a:lnTo>
                  <a:lnTo>
                    <a:pt x="388" y="408"/>
                  </a:lnTo>
                  <a:lnTo>
                    <a:pt x="385" y="385"/>
                  </a:lnTo>
                  <a:lnTo>
                    <a:pt x="392" y="393"/>
                  </a:lnTo>
                  <a:lnTo>
                    <a:pt x="400" y="397"/>
                  </a:lnTo>
                  <a:lnTo>
                    <a:pt x="400" y="404"/>
                  </a:lnTo>
                  <a:lnTo>
                    <a:pt x="400" y="416"/>
                  </a:lnTo>
                  <a:lnTo>
                    <a:pt x="404" y="427"/>
                  </a:lnTo>
                  <a:lnTo>
                    <a:pt x="404" y="439"/>
                  </a:lnTo>
                  <a:lnTo>
                    <a:pt x="404" y="447"/>
                  </a:lnTo>
                  <a:lnTo>
                    <a:pt x="404" y="458"/>
                  </a:lnTo>
                  <a:lnTo>
                    <a:pt x="404" y="481"/>
                  </a:lnTo>
                  <a:lnTo>
                    <a:pt x="404" y="504"/>
                  </a:lnTo>
                  <a:lnTo>
                    <a:pt x="400" y="516"/>
                  </a:lnTo>
                  <a:lnTo>
                    <a:pt x="400" y="520"/>
                  </a:lnTo>
                  <a:lnTo>
                    <a:pt x="404" y="528"/>
                  </a:lnTo>
                  <a:lnTo>
                    <a:pt x="408" y="539"/>
                  </a:lnTo>
                  <a:lnTo>
                    <a:pt x="419" y="543"/>
                  </a:lnTo>
                  <a:lnTo>
                    <a:pt x="427" y="539"/>
                  </a:lnTo>
                  <a:lnTo>
                    <a:pt x="423" y="524"/>
                  </a:lnTo>
                  <a:lnTo>
                    <a:pt x="419" y="501"/>
                  </a:lnTo>
                  <a:lnTo>
                    <a:pt x="427" y="454"/>
                  </a:lnTo>
                  <a:lnTo>
                    <a:pt x="431" y="408"/>
                  </a:lnTo>
                  <a:lnTo>
                    <a:pt x="431" y="393"/>
                  </a:lnTo>
                  <a:lnTo>
                    <a:pt x="434" y="389"/>
                  </a:lnTo>
                  <a:lnTo>
                    <a:pt x="434" y="377"/>
                  </a:lnTo>
                  <a:lnTo>
                    <a:pt x="434" y="370"/>
                  </a:lnTo>
                  <a:lnTo>
                    <a:pt x="434" y="366"/>
                  </a:lnTo>
                  <a:lnTo>
                    <a:pt x="434" y="366"/>
                  </a:lnTo>
                  <a:lnTo>
                    <a:pt x="438" y="374"/>
                  </a:lnTo>
                  <a:lnTo>
                    <a:pt x="442" y="381"/>
                  </a:lnTo>
                  <a:lnTo>
                    <a:pt x="442" y="408"/>
                  </a:lnTo>
                  <a:lnTo>
                    <a:pt x="438" y="435"/>
                  </a:lnTo>
                  <a:lnTo>
                    <a:pt x="438" y="454"/>
                  </a:lnTo>
                  <a:lnTo>
                    <a:pt x="442" y="474"/>
                  </a:lnTo>
                  <a:lnTo>
                    <a:pt x="442" y="481"/>
                  </a:lnTo>
                  <a:lnTo>
                    <a:pt x="442" y="493"/>
                  </a:lnTo>
                  <a:lnTo>
                    <a:pt x="446" y="501"/>
                  </a:lnTo>
                  <a:lnTo>
                    <a:pt x="450" y="504"/>
                  </a:lnTo>
                  <a:lnTo>
                    <a:pt x="450" y="512"/>
                  </a:lnTo>
                  <a:lnTo>
                    <a:pt x="450" y="520"/>
                  </a:lnTo>
                  <a:lnTo>
                    <a:pt x="442" y="528"/>
                  </a:lnTo>
                  <a:lnTo>
                    <a:pt x="442" y="531"/>
                  </a:lnTo>
                  <a:lnTo>
                    <a:pt x="442" y="539"/>
                  </a:lnTo>
                  <a:lnTo>
                    <a:pt x="446" y="543"/>
                  </a:lnTo>
                  <a:lnTo>
                    <a:pt x="454" y="547"/>
                  </a:lnTo>
                  <a:lnTo>
                    <a:pt x="465" y="547"/>
                  </a:lnTo>
                  <a:lnTo>
                    <a:pt x="484" y="547"/>
                  </a:lnTo>
                  <a:lnTo>
                    <a:pt x="492" y="543"/>
                  </a:lnTo>
                  <a:lnTo>
                    <a:pt x="508" y="547"/>
                  </a:lnTo>
                  <a:lnTo>
                    <a:pt x="523" y="543"/>
                  </a:lnTo>
                  <a:lnTo>
                    <a:pt x="523" y="539"/>
                  </a:lnTo>
                  <a:lnTo>
                    <a:pt x="523" y="535"/>
                  </a:lnTo>
                  <a:lnTo>
                    <a:pt x="515" y="528"/>
                  </a:lnTo>
                  <a:lnTo>
                    <a:pt x="504" y="524"/>
                  </a:lnTo>
                  <a:lnTo>
                    <a:pt x="504" y="520"/>
                  </a:lnTo>
                  <a:lnTo>
                    <a:pt x="504" y="516"/>
                  </a:lnTo>
                  <a:lnTo>
                    <a:pt x="504" y="508"/>
                  </a:lnTo>
                  <a:lnTo>
                    <a:pt x="508" y="493"/>
                  </a:lnTo>
                  <a:lnTo>
                    <a:pt x="511" y="474"/>
                  </a:lnTo>
                  <a:lnTo>
                    <a:pt x="515" y="458"/>
                  </a:lnTo>
                  <a:lnTo>
                    <a:pt x="519" y="439"/>
                  </a:lnTo>
                  <a:lnTo>
                    <a:pt x="519" y="424"/>
                  </a:lnTo>
                  <a:lnTo>
                    <a:pt x="523" y="431"/>
                  </a:lnTo>
                  <a:lnTo>
                    <a:pt x="523" y="439"/>
                  </a:lnTo>
                  <a:lnTo>
                    <a:pt x="527" y="447"/>
                  </a:lnTo>
                  <a:lnTo>
                    <a:pt x="527" y="458"/>
                  </a:lnTo>
                  <a:lnTo>
                    <a:pt x="527" y="466"/>
                  </a:lnTo>
                  <a:lnTo>
                    <a:pt x="531" y="477"/>
                  </a:lnTo>
                  <a:lnTo>
                    <a:pt x="531" y="501"/>
                  </a:lnTo>
                  <a:lnTo>
                    <a:pt x="531" y="524"/>
                  </a:lnTo>
                  <a:lnTo>
                    <a:pt x="531" y="528"/>
                  </a:lnTo>
                  <a:lnTo>
                    <a:pt x="531" y="531"/>
                  </a:lnTo>
                  <a:lnTo>
                    <a:pt x="534" y="535"/>
                  </a:lnTo>
                  <a:lnTo>
                    <a:pt x="542" y="539"/>
                  </a:lnTo>
                  <a:lnTo>
                    <a:pt x="554" y="543"/>
                  </a:lnTo>
                  <a:lnTo>
                    <a:pt x="561" y="543"/>
                  </a:lnTo>
                  <a:lnTo>
                    <a:pt x="561" y="528"/>
                  </a:lnTo>
                  <a:lnTo>
                    <a:pt x="565" y="512"/>
                  </a:lnTo>
                  <a:lnTo>
                    <a:pt x="569" y="520"/>
                  </a:lnTo>
                  <a:lnTo>
                    <a:pt x="569" y="528"/>
                  </a:lnTo>
                  <a:lnTo>
                    <a:pt x="565" y="535"/>
                  </a:lnTo>
                  <a:lnTo>
                    <a:pt x="565" y="539"/>
                  </a:lnTo>
                  <a:lnTo>
                    <a:pt x="569" y="543"/>
                  </a:lnTo>
                  <a:lnTo>
                    <a:pt x="573" y="547"/>
                  </a:lnTo>
                  <a:lnTo>
                    <a:pt x="581" y="547"/>
                  </a:lnTo>
                  <a:lnTo>
                    <a:pt x="584" y="543"/>
                  </a:lnTo>
                  <a:lnTo>
                    <a:pt x="588" y="531"/>
                  </a:lnTo>
                  <a:lnTo>
                    <a:pt x="592" y="520"/>
                  </a:lnTo>
                  <a:lnTo>
                    <a:pt x="592" y="520"/>
                  </a:lnTo>
                  <a:lnTo>
                    <a:pt x="596" y="520"/>
                  </a:lnTo>
                  <a:lnTo>
                    <a:pt x="596" y="501"/>
                  </a:lnTo>
                  <a:lnTo>
                    <a:pt x="600" y="481"/>
                  </a:lnTo>
                  <a:lnTo>
                    <a:pt x="600" y="462"/>
                  </a:lnTo>
                  <a:lnTo>
                    <a:pt x="596" y="443"/>
                  </a:lnTo>
                  <a:lnTo>
                    <a:pt x="596" y="435"/>
                  </a:lnTo>
                  <a:lnTo>
                    <a:pt x="596" y="427"/>
                  </a:lnTo>
                  <a:lnTo>
                    <a:pt x="596" y="416"/>
                  </a:lnTo>
                  <a:lnTo>
                    <a:pt x="596" y="404"/>
                  </a:lnTo>
                  <a:lnTo>
                    <a:pt x="596" y="385"/>
                  </a:lnTo>
                  <a:lnTo>
                    <a:pt x="596" y="362"/>
                  </a:lnTo>
                  <a:lnTo>
                    <a:pt x="604" y="362"/>
                  </a:lnTo>
                  <a:lnTo>
                    <a:pt x="607" y="401"/>
                  </a:lnTo>
                  <a:lnTo>
                    <a:pt x="615" y="401"/>
                  </a:lnTo>
                  <a:lnTo>
                    <a:pt x="615" y="427"/>
                  </a:lnTo>
                  <a:lnTo>
                    <a:pt x="619" y="474"/>
                  </a:lnTo>
                  <a:lnTo>
                    <a:pt x="623" y="485"/>
                  </a:lnTo>
                  <a:lnTo>
                    <a:pt x="623" y="497"/>
                  </a:lnTo>
                  <a:lnTo>
                    <a:pt x="623" y="508"/>
                  </a:lnTo>
                  <a:lnTo>
                    <a:pt x="619" y="524"/>
                  </a:lnTo>
                  <a:lnTo>
                    <a:pt x="615" y="531"/>
                  </a:lnTo>
                  <a:lnTo>
                    <a:pt x="619" y="539"/>
                  </a:lnTo>
                  <a:lnTo>
                    <a:pt x="627" y="539"/>
                  </a:lnTo>
                  <a:lnTo>
                    <a:pt x="634" y="535"/>
                  </a:lnTo>
                  <a:lnTo>
                    <a:pt x="638" y="528"/>
                  </a:lnTo>
                  <a:lnTo>
                    <a:pt x="638" y="520"/>
                  </a:lnTo>
                  <a:lnTo>
                    <a:pt x="638" y="508"/>
                  </a:lnTo>
                  <a:lnTo>
                    <a:pt x="638" y="501"/>
                  </a:lnTo>
                  <a:lnTo>
                    <a:pt x="638" y="470"/>
                  </a:lnTo>
                  <a:lnTo>
                    <a:pt x="642" y="439"/>
                  </a:lnTo>
                  <a:lnTo>
                    <a:pt x="642" y="427"/>
                  </a:lnTo>
                  <a:lnTo>
                    <a:pt x="642" y="420"/>
                  </a:lnTo>
                  <a:lnTo>
                    <a:pt x="642" y="404"/>
                  </a:lnTo>
                  <a:lnTo>
                    <a:pt x="646" y="401"/>
                  </a:lnTo>
                  <a:lnTo>
                    <a:pt x="646" y="404"/>
                  </a:lnTo>
                  <a:lnTo>
                    <a:pt x="646" y="404"/>
                  </a:lnTo>
                  <a:lnTo>
                    <a:pt x="646" y="404"/>
                  </a:lnTo>
                  <a:lnTo>
                    <a:pt x="650" y="435"/>
                  </a:lnTo>
                  <a:lnTo>
                    <a:pt x="650" y="454"/>
                  </a:lnTo>
                  <a:lnTo>
                    <a:pt x="650" y="470"/>
                  </a:lnTo>
                  <a:lnTo>
                    <a:pt x="650" y="489"/>
                  </a:lnTo>
                  <a:lnTo>
                    <a:pt x="650" y="508"/>
                  </a:lnTo>
                  <a:lnTo>
                    <a:pt x="646" y="528"/>
                  </a:lnTo>
                  <a:lnTo>
                    <a:pt x="642" y="535"/>
                  </a:lnTo>
                  <a:lnTo>
                    <a:pt x="654" y="539"/>
                  </a:lnTo>
                  <a:lnTo>
                    <a:pt x="661" y="535"/>
                  </a:lnTo>
                  <a:lnTo>
                    <a:pt x="665" y="528"/>
                  </a:lnTo>
                  <a:lnTo>
                    <a:pt x="665" y="520"/>
                  </a:lnTo>
                  <a:lnTo>
                    <a:pt x="669" y="489"/>
                  </a:lnTo>
                  <a:lnTo>
                    <a:pt x="673" y="443"/>
                  </a:lnTo>
                  <a:lnTo>
                    <a:pt x="673" y="424"/>
                  </a:lnTo>
                  <a:lnTo>
                    <a:pt x="677" y="401"/>
                  </a:lnTo>
                  <a:lnTo>
                    <a:pt x="684" y="401"/>
                  </a:lnTo>
                  <a:lnTo>
                    <a:pt x="684" y="358"/>
                  </a:lnTo>
                  <a:lnTo>
                    <a:pt x="692" y="358"/>
                  </a:lnTo>
                  <a:lnTo>
                    <a:pt x="696" y="354"/>
                  </a:lnTo>
                  <a:lnTo>
                    <a:pt x="700" y="351"/>
                  </a:lnTo>
                  <a:lnTo>
                    <a:pt x="700" y="343"/>
                  </a:lnTo>
                  <a:lnTo>
                    <a:pt x="696" y="327"/>
                  </a:lnTo>
                  <a:lnTo>
                    <a:pt x="696" y="312"/>
                  </a:lnTo>
                  <a:lnTo>
                    <a:pt x="692" y="277"/>
                  </a:lnTo>
                  <a:lnTo>
                    <a:pt x="696" y="270"/>
                  </a:lnTo>
                  <a:lnTo>
                    <a:pt x="688" y="247"/>
                  </a:lnTo>
                  <a:lnTo>
                    <a:pt x="688" y="227"/>
                  </a:lnTo>
                  <a:lnTo>
                    <a:pt x="684" y="216"/>
                  </a:lnTo>
                  <a:lnTo>
                    <a:pt x="677" y="204"/>
                  </a:lnTo>
                  <a:lnTo>
                    <a:pt x="665" y="197"/>
                  </a:lnTo>
                  <a:lnTo>
                    <a:pt x="661" y="189"/>
                  </a:lnTo>
                  <a:lnTo>
                    <a:pt x="661" y="181"/>
                  </a:lnTo>
                  <a:lnTo>
                    <a:pt x="657" y="170"/>
                  </a:lnTo>
                  <a:lnTo>
                    <a:pt x="657" y="162"/>
                  </a:lnTo>
                  <a:lnTo>
                    <a:pt x="654" y="150"/>
                  </a:lnTo>
                  <a:lnTo>
                    <a:pt x="654" y="143"/>
                  </a:lnTo>
                  <a:lnTo>
                    <a:pt x="646" y="139"/>
                  </a:lnTo>
                  <a:lnTo>
                    <a:pt x="634" y="139"/>
                  </a:lnTo>
                  <a:lnTo>
                    <a:pt x="627" y="139"/>
                  </a:lnTo>
                  <a:lnTo>
                    <a:pt x="619" y="143"/>
                  </a:lnTo>
                  <a:lnTo>
                    <a:pt x="611" y="158"/>
                  </a:lnTo>
                  <a:lnTo>
                    <a:pt x="611" y="177"/>
                  </a:lnTo>
                  <a:lnTo>
                    <a:pt x="607" y="189"/>
                  </a:lnTo>
                  <a:lnTo>
                    <a:pt x="611" y="200"/>
                  </a:lnTo>
                  <a:lnTo>
                    <a:pt x="600" y="204"/>
                  </a:lnTo>
                  <a:lnTo>
                    <a:pt x="588" y="204"/>
                  </a:lnTo>
                  <a:lnTo>
                    <a:pt x="588" y="200"/>
                  </a:lnTo>
                  <a:lnTo>
                    <a:pt x="581" y="200"/>
                  </a:lnTo>
                  <a:lnTo>
                    <a:pt x="577" y="200"/>
                  </a:lnTo>
                  <a:lnTo>
                    <a:pt x="569" y="197"/>
                  </a:lnTo>
                  <a:lnTo>
                    <a:pt x="573" y="181"/>
                  </a:lnTo>
                  <a:lnTo>
                    <a:pt x="577" y="166"/>
                  </a:lnTo>
                  <a:lnTo>
                    <a:pt x="577" y="154"/>
                  </a:lnTo>
                  <a:lnTo>
                    <a:pt x="573" y="147"/>
                  </a:lnTo>
                  <a:lnTo>
                    <a:pt x="569" y="143"/>
                  </a:lnTo>
                  <a:lnTo>
                    <a:pt x="561" y="139"/>
                  </a:lnTo>
                  <a:lnTo>
                    <a:pt x="557" y="127"/>
                  </a:lnTo>
                  <a:lnTo>
                    <a:pt x="554" y="116"/>
                  </a:lnTo>
                  <a:lnTo>
                    <a:pt x="550" y="104"/>
                  </a:lnTo>
                  <a:lnTo>
                    <a:pt x="546" y="93"/>
                  </a:lnTo>
                  <a:lnTo>
                    <a:pt x="538" y="85"/>
                  </a:lnTo>
                  <a:lnTo>
                    <a:pt x="527" y="81"/>
                  </a:lnTo>
                  <a:lnTo>
                    <a:pt x="519" y="77"/>
                  </a:lnTo>
                  <a:lnTo>
                    <a:pt x="515" y="77"/>
                  </a:lnTo>
                  <a:lnTo>
                    <a:pt x="508" y="70"/>
                  </a:lnTo>
                  <a:lnTo>
                    <a:pt x="504" y="70"/>
                  </a:lnTo>
                  <a:lnTo>
                    <a:pt x="504" y="58"/>
                  </a:lnTo>
                  <a:lnTo>
                    <a:pt x="511" y="47"/>
                  </a:lnTo>
                  <a:lnTo>
                    <a:pt x="515" y="23"/>
                  </a:lnTo>
                  <a:lnTo>
                    <a:pt x="511" y="16"/>
                  </a:lnTo>
                  <a:lnTo>
                    <a:pt x="508" y="4"/>
                  </a:lnTo>
                  <a:lnTo>
                    <a:pt x="500" y="4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77" y="0"/>
                  </a:lnTo>
                  <a:lnTo>
                    <a:pt x="469" y="0"/>
                  </a:lnTo>
                  <a:lnTo>
                    <a:pt x="465" y="4"/>
                  </a:lnTo>
                  <a:lnTo>
                    <a:pt x="458" y="16"/>
                  </a:lnTo>
                  <a:lnTo>
                    <a:pt x="458" y="27"/>
                  </a:lnTo>
                  <a:lnTo>
                    <a:pt x="458" y="54"/>
                  </a:lnTo>
                  <a:lnTo>
                    <a:pt x="461" y="58"/>
                  </a:lnTo>
                  <a:lnTo>
                    <a:pt x="461" y="66"/>
                  </a:lnTo>
                  <a:lnTo>
                    <a:pt x="461" y="73"/>
                  </a:lnTo>
                  <a:lnTo>
                    <a:pt x="458" y="77"/>
                  </a:lnTo>
                  <a:lnTo>
                    <a:pt x="438" y="81"/>
                  </a:lnTo>
                  <a:lnTo>
                    <a:pt x="427" y="85"/>
                  </a:lnTo>
                  <a:lnTo>
                    <a:pt x="419" y="97"/>
                  </a:lnTo>
                  <a:lnTo>
                    <a:pt x="415" y="112"/>
                  </a:lnTo>
                  <a:lnTo>
                    <a:pt x="411" y="120"/>
                  </a:lnTo>
                  <a:lnTo>
                    <a:pt x="408" y="123"/>
                  </a:lnTo>
                  <a:lnTo>
                    <a:pt x="404" y="135"/>
                  </a:lnTo>
                  <a:lnTo>
                    <a:pt x="400" y="147"/>
                  </a:lnTo>
                  <a:lnTo>
                    <a:pt x="396" y="143"/>
                  </a:lnTo>
                  <a:lnTo>
                    <a:pt x="392" y="139"/>
                  </a:lnTo>
                  <a:lnTo>
                    <a:pt x="388" y="139"/>
                  </a:lnTo>
                  <a:lnTo>
                    <a:pt x="385" y="135"/>
                  </a:lnTo>
                  <a:lnTo>
                    <a:pt x="381" y="131"/>
                  </a:lnTo>
                  <a:lnTo>
                    <a:pt x="373" y="135"/>
                  </a:lnTo>
                  <a:lnTo>
                    <a:pt x="373" y="135"/>
                  </a:lnTo>
                  <a:lnTo>
                    <a:pt x="373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58" y="139"/>
                  </a:lnTo>
                  <a:lnTo>
                    <a:pt x="354" y="147"/>
                  </a:lnTo>
                  <a:lnTo>
                    <a:pt x="346" y="154"/>
                  </a:lnTo>
                  <a:lnTo>
                    <a:pt x="346" y="166"/>
                  </a:lnTo>
                  <a:lnTo>
                    <a:pt x="346" y="177"/>
                  </a:lnTo>
                  <a:lnTo>
                    <a:pt x="350" y="181"/>
                  </a:lnTo>
                  <a:lnTo>
                    <a:pt x="354" y="181"/>
                  </a:lnTo>
                  <a:lnTo>
                    <a:pt x="365" y="185"/>
                  </a:lnTo>
                  <a:lnTo>
                    <a:pt x="365" y="197"/>
                  </a:lnTo>
                  <a:lnTo>
                    <a:pt x="354" y="197"/>
                  </a:lnTo>
                  <a:lnTo>
                    <a:pt x="350" y="200"/>
                  </a:lnTo>
                  <a:lnTo>
                    <a:pt x="346" y="204"/>
                  </a:lnTo>
                  <a:lnTo>
                    <a:pt x="342" y="216"/>
                  </a:lnTo>
                  <a:lnTo>
                    <a:pt x="335" y="204"/>
                  </a:lnTo>
                  <a:lnTo>
                    <a:pt x="319" y="197"/>
                  </a:lnTo>
                  <a:lnTo>
                    <a:pt x="315" y="197"/>
                  </a:lnTo>
                  <a:lnTo>
                    <a:pt x="308" y="193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12" y="181"/>
                  </a:lnTo>
                  <a:lnTo>
                    <a:pt x="312" y="181"/>
                  </a:lnTo>
                  <a:lnTo>
                    <a:pt x="312" y="174"/>
                  </a:lnTo>
                  <a:lnTo>
                    <a:pt x="308" y="170"/>
                  </a:lnTo>
                  <a:lnTo>
                    <a:pt x="308" y="158"/>
                  </a:lnTo>
                  <a:lnTo>
                    <a:pt x="308" y="154"/>
                  </a:lnTo>
                  <a:lnTo>
                    <a:pt x="304" y="147"/>
                  </a:lnTo>
                  <a:lnTo>
                    <a:pt x="300" y="139"/>
                  </a:lnTo>
                  <a:lnTo>
                    <a:pt x="292" y="135"/>
                  </a:lnTo>
                  <a:lnTo>
                    <a:pt x="281" y="135"/>
                  </a:lnTo>
                  <a:lnTo>
                    <a:pt x="273" y="135"/>
                  </a:lnTo>
                  <a:lnTo>
                    <a:pt x="269" y="139"/>
                  </a:lnTo>
                  <a:lnTo>
                    <a:pt x="262" y="147"/>
                  </a:lnTo>
                  <a:lnTo>
                    <a:pt x="258" y="154"/>
                  </a:lnTo>
                  <a:lnTo>
                    <a:pt x="258" y="162"/>
                  </a:lnTo>
                  <a:lnTo>
                    <a:pt x="262" y="181"/>
                  </a:lnTo>
                  <a:lnTo>
                    <a:pt x="265" y="197"/>
                  </a:lnTo>
                  <a:lnTo>
                    <a:pt x="250" y="200"/>
                  </a:lnTo>
                  <a:lnTo>
                    <a:pt x="239" y="204"/>
                  </a:lnTo>
                  <a:lnTo>
                    <a:pt x="239" y="185"/>
                  </a:lnTo>
                  <a:lnTo>
                    <a:pt x="239" y="166"/>
                  </a:lnTo>
                  <a:lnTo>
                    <a:pt x="235" y="147"/>
                  </a:lnTo>
                  <a:lnTo>
                    <a:pt x="231" y="127"/>
                  </a:lnTo>
                  <a:lnTo>
                    <a:pt x="223" y="116"/>
                  </a:lnTo>
                  <a:lnTo>
                    <a:pt x="215" y="112"/>
                  </a:lnTo>
                  <a:lnTo>
                    <a:pt x="208" y="108"/>
                  </a:lnTo>
                  <a:lnTo>
                    <a:pt x="200" y="104"/>
                  </a:lnTo>
                  <a:lnTo>
                    <a:pt x="196" y="100"/>
                  </a:lnTo>
                  <a:lnTo>
                    <a:pt x="196" y="97"/>
                  </a:lnTo>
                  <a:lnTo>
                    <a:pt x="192" y="89"/>
                  </a:lnTo>
                  <a:lnTo>
                    <a:pt x="189" y="89"/>
                  </a:lnTo>
                  <a:lnTo>
                    <a:pt x="189" y="81"/>
                  </a:lnTo>
                  <a:lnTo>
                    <a:pt x="192" y="73"/>
                  </a:lnTo>
                  <a:lnTo>
                    <a:pt x="196" y="70"/>
                  </a:lnTo>
                  <a:lnTo>
                    <a:pt x="196" y="62"/>
                  </a:lnTo>
                  <a:lnTo>
                    <a:pt x="196" y="47"/>
                  </a:lnTo>
                  <a:lnTo>
                    <a:pt x="196" y="35"/>
                  </a:lnTo>
                  <a:lnTo>
                    <a:pt x="189" y="23"/>
                  </a:lnTo>
                  <a:lnTo>
                    <a:pt x="177" y="20"/>
                  </a:lnTo>
                  <a:lnTo>
                    <a:pt x="162" y="20"/>
                  </a:lnTo>
                  <a:lnTo>
                    <a:pt x="150" y="27"/>
                  </a:lnTo>
                  <a:lnTo>
                    <a:pt x="146" y="43"/>
                  </a:lnTo>
                  <a:lnTo>
                    <a:pt x="146" y="54"/>
                  </a:lnTo>
                  <a:lnTo>
                    <a:pt x="146" y="66"/>
                  </a:lnTo>
                  <a:lnTo>
                    <a:pt x="150" y="73"/>
                  </a:lnTo>
                  <a:lnTo>
                    <a:pt x="154" y="77"/>
                  </a:lnTo>
                  <a:lnTo>
                    <a:pt x="154" y="85"/>
                  </a:lnTo>
                  <a:lnTo>
                    <a:pt x="139" y="100"/>
                  </a:lnTo>
                  <a:lnTo>
                    <a:pt x="119" y="112"/>
                  </a:lnTo>
                  <a:lnTo>
                    <a:pt x="112" y="108"/>
                  </a:lnTo>
                  <a:lnTo>
                    <a:pt x="100" y="108"/>
                  </a:lnTo>
                  <a:lnTo>
                    <a:pt x="92" y="112"/>
                  </a:lnTo>
                  <a:lnTo>
                    <a:pt x="89" y="120"/>
                  </a:lnTo>
                  <a:lnTo>
                    <a:pt x="89" y="127"/>
                  </a:lnTo>
                  <a:lnTo>
                    <a:pt x="89" y="131"/>
                  </a:lnTo>
                  <a:lnTo>
                    <a:pt x="85" y="135"/>
                  </a:lnTo>
                  <a:lnTo>
                    <a:pt x="85" y="143"/>
                  </a:lnTo>
                  <a:lnTo>
                    <a:pt x="89" y="150"/>
                  </a:lnTo>
                  <a:lnTo>
                    <a:pt x="92" y="158"/>
                  </a:lnTo>
                  <a:lnTo>
                    <a:pt x="96" y="166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92" y="174"/>
                  </a:lnTo>
                  <a:lnTo>
                    <a:pt x="77" y="185"/>
                  </a:lnTo>
                  <a:lnTo>
                    <a:pt x="62" y="193"/>
                  </a:lnTo>
                  <a:lnTo>
                    <a:pt x="58" y="200"/>
                  </a:lnTo>
                  <a:lnTo>
                    <a:pt x="54" y="212"/>
                  </a:lnTo>
                  <a:lnTo>
                    <a:pt x="46" y="204"/>
                  </a:lnTo>
                  <a:lnTo>
                    <a:pt x="31" y="200"/>
                  </a:lnTo>
                  <a:lnTo>
                    <a:pt x="16" y="204"/>
                  </a:lnTo>
                  <a:lnTo>
                    <a:pt x="12" y="216"/>
                  </a:lnTo>
                  <a:lnTo>
                    <a:pt x="8" y="224"/>
                  </a:lnTo>
                  <a:lnTo>
                    <a:pt x="8" y="227"/>
                  </a:lnTo>
                  <a:lnTo>
                    <a:pt x="0" y="239"/>
                  </a:lnTo>
                  <a:lnTo>
                    <a:pt x="0" y="254"/>
                  </a:lnTo>
                  <a:lnTo>
                    <a:pt x="4" y="262"/>
                  </a:lnTo>
                  <a:lnTo>
                    <a:pt x="12" y="262"/>
                  </a:lnTo>
                  <a:lnTo>
                    <a:pt x="4" y="266"/>
                  </a:lnTo>
                  <a:lnTo>
                    <a:pt x="0" y="270"/>
                  </a:lnTo>
                  <a:lnTo>
                    <a:pt x="0" y="277"/>
                  </a:lnTo>
                  <a:lnTo>
                    <a:pt x="0" y="293"/>
                  </a:lnTo>
                  <a:lnTo>
                    <a:pt x="4" y="316"/>
                  </a:lnTo>
                  <a:lnTo>
                    <a:pt x="8" y="335"/>
                  </a:lnTo>
                  <a:lnTo>
                    <a:pt x="4" y="354"/>
                  </a:lnTo>
                  <a:lnTo>
                    <a:pt x="4" y="374"/>
                  </a:lnTo>
                  <a:lnTo>
                    <a:pt x="4" y="393"/>
                  </a:lnTo>
                  <a:lnTo>
                    <a:pt x="8" y="416"/>
                  </a:lnTo>
                  <a:lnTo>
                    <a:pt x="12" y="435"/>
                  </a:lnTo>
                  <a:lnTo>
                    <a:pt x="16" y="454"/>
                  </a:lnTo>
                  <a:lnTo>
                    <a:pt x="12" y="493"/>
                  </a:lnTo>
                  <a:lnTo>
                    <a:pt x="16" y="516"/>
                  </a:lnTo>
                  <a:lnTo>
                    <a:pt x="12" y="528"/>
                  </a:lnTo>
                  <a:lnTo>
                    <a:pt x="12" y="539"/>
                  </a:lnTo>
                  <a:lnTo>
                    <a:pt x="19" y="543"/>
                  </a:lnTo>
                  <a:lnTo>
                    <a:pt x="27" y="547"/>
                  </a:lnTo>
                  <a:lnTo>
                    <a:pt x="39" y="547"/>
                  </a:lnTo>
                  <a:lnTo>
                    <a:pt x="46" y="547"/>
                  </a:lnTo>
                  <a:lnTo>
                    <a:pt x="43" y="535"/>
                  </a:lnTo>
                  <a:lnTo>
                    <a:pt x="35" y="524"/>
                  </a:lnTo>
                  <a:lnTo>
                    <a:pt x="35" y="520"/>
                  </a:lnTo>
                  <a:lnTo>
                    <a:pt x="35" y="512"/>
                  </a:lnTo>
                  <a:lnTo>
                    <a:pt x="31" y="504"/>
                  </a:lnTo>
                  <a:lnTo>
                    <a:pt x="31" y="497"/>
                  </a:lnTo>
                  <a:lnTo>
                    <a:pt x="31" y="481"/>
                  </a:lnTo>
                  <a:lnTo>
                    <a:pt x="35" y="466"/>
                  </a:lnTo>
                  <a:lnTo>
                    <a:pt x="39" y="454"/>
                  </a:lnTo>
                  <a:lnTo>
                    <a:pt x="39" y="439"/>
                  </a:lnTo>
                  <a:close/>
                </a:path>
              </a:pathLst>
            </a:custGeom>
            <a:solidFill>
              <a:srgbClr val="C5C6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09CA906C-C8E8-4D08-95C5-AB4987E581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8" y="3277"/>
              <a:ext cx="388" cy="396"/>
            </a:xfrm>
            <a:custGeom>
              <a:avLst/>
              <a:gdLst/>
              <a:ahLst/>
              <a:cxnLst>
                <a:cxn ang="0">
                  <a:pos x="169" y="215"/>
                </a:cxn>
                <a:cxn ang="0">
                  <a:pos x="154" y="238"/>
                </a:cxn>
                <a:cxn ang="0">
                  <a:pos x="135" y="323"/>
                </a:cxn>
                <a:cxn ang="0">
                  <a:pos x="131" y="373"/>
                </a:cxn>
                <a:cxn ang="0">
                  <a:pos x="100" y="315"/>
                </a:cxn>
                <a:cxn ang="0">
                  <a:pos x="96" y="258"/>
                </a:cxn>
                <a:cxn ang="0">
                  <a:pos x="89" y="354"/>
                </a:cxn>
                <a:cxn ang="0">
                  <a:pos x="77" y="388"/>
                </a:cxn>
                <a:cxn ang="0">
                  <a:pos x="69" y="300"/>
                </a:cxn>
                <a:cxn ang="0">
                  <a:pos x="62" y="242"/>
                </a:cxn>
                <a:cxn ang="0">
                  <a:pos x="62" y="361"/>
                </a:cxn>
                <a:cxn ang="0">
                  <a:pos x="58" y="396"/>
                </a:cxn>
                <a:cxn ang="0">
                  <a:pos x="39" y="331"/>
                </a:cxn>
                <a:cxn ang="0">
                  <a:pos x="19" y="238"/>
                </a:cxn>
                <a:cxn ang="0">
                  <a:pos x="4" y="219"/>
                </a:cxn>
                <a:cxn ang="0">
                  <a:pos x="0" y="107"/>
                </a:cxn>
                <a:cxn ang="0">
                  <a:pos x="31" y="54"/>
                </a:cxn>
                <a:cxn ang="0">
                  <a:pos x="66" y="19"/>
                </a:cxn>
                <a:cxn ang="0">
                  <a:pos x="69" y="61"/>
                </a:cxn>
                <a:cxn ang="0">
                  <a:pos x="104" y="81"/>
                </a:cxn>
                <a:cxn ang="0">
                  <a:pos x="119" y="27"/>
                </a:cxn>
                <a:cxn ang="0">
                  <a:pos x="139" y="61"/>
                </a:cxn>
                <a:cxn ang="0">
                  <a:pos x="146" y="84"/>
                </a:cxn>
                <a:cxn ang="0">
                  <a:pos x="196" y="54"/>
                </a:cxn>
                <a:cxn ang="0">
                  <a:pos x="204" y="27"/>
                </a:cxn>
                <a:cxn ang="0">
                  <a:pos x="208" y="11"/>
                </a:cxn>
                <a:cxn ang="0">
                  <a:pos x="246" y="15"/>
                </a:cxn>
                <a:cxn ang="0">
                  <a:pos x="246" y="30"/>
                </a:cxn>
                <a:cxn ang="0">
                  <a:pos x="269" y="77"/>
                </a:cxn>
                <a:cxn ang="0">
                  <a:pos x="296" y="34"/>
                </a:cxn>
                <a:cxn ang="0">
                  <a:pos x="308" y="15"/>
                </a:cxn>
                <a:cxn ang="0">
                  <a:pos x="335" y="38"/>
                </a:cxn>
                <a:cxn ang="0">
                  <a:pos x="365" y="88"/>
                </a:cxn>
                <a:cxn ang="0">
                  <a:pos x="388" y="173"/>
                </a:cxn>
                <a:cxn ang="0">
                  <a:pos x="369" y="181"/>
                </a:cxn>
                <a:cxn ang="0">
                  <a:pos x="354" y="123"/>
                </a:cxn>
                <a:cxn ang="0">
                  <a:pos x="354" y="204"/>
                </a:cxn>
                <a:cxn ang="0">
                  <a:pos x="342" y="258"/>
                </a:cxn>
                <a:cxn ang="0">
                  <a:pos x="331" y="284"/>
                </a:cxn>
                <a:cxn ang="0">
                  <a:pos x="335" y="361"/>
                </a:cxn>
                <a:cxn ang="0">
                  <a:pos x="315" y="373"/>
                </a:cxn>
                <a:cxn ang="0">
                  <a:pos x="300" y="342"/>
                </a:cxn>
                <a:cxn ang="0">
                  <a:pos x="300" y="277"/>
                </a:cxn>
                <a:cxn ang="0">
                  <a:pos x="281" y="215"/>
                </a:cxn>
                <a:cxn ang="0">
                  <a:pos x="273" y="269"/>
                </a:cxn>
                <a:cxn ang="0">
                  <a:pos x="281" y="392"/>
                </a:cxn>
                <a:cxn ang="0">
                  <a:pos x="246" y="331"/>
                </a:cxn>
                <a:cxn ang="0">
                  <a:pos x="235" y="261"/>
                </a:cxn>
                <a:cxn ang="0">
                  <a:pos x="223" y="273"/>
                </a:cxn>
                <a:cxn ang="0">
                  <a:pos x="227" y="369"/>
                </a:cxn>
                <a:cxn ang="0">
                  <a:pos x="204" y="377"/>
                </a:cxn>
                <a:cxn ang="0">
                  <a:pos x="192" y="300"/>
                </a:cxn>
                <a:cxn ang="0">
                  <a:pos x="189" y="265"/>
                </a:cxn>
                <a:cxn ang="0">
                  <a:pos x="185" y="223"/>
                </a:cxn>
                <a:cxn ang="0">
                  <a:pos x="177" y="165"/>
                </a:cxn>
                <a:cxn ang="0">
                  <a:pos x="19" y="142"/>
                </a:cxn>
                <a:cxn ang="0">
                  <a:pos x="19" y="150"/>
                </a:cxn>
              </a:cxnLst>
              <a:rect l="0" t="0" r="r" b="b"/>
              <a:pathLst>
                <a:path w="388" h="396">
                  <a:moveTo>
                    <a:pt x="177" y="131"/>
                  </a:moveTo>
                  <a:lnTo>
                    <a:pt x="173" y="150"/>
                  </a:lnTo>
                  <a:lnTo>
                    <a:pt x="169" y="173"/>
                  </a:lnTo>
                  <a:lnTo>
                    <a:pt x="173" y="184"/>
                  </a:lnTo>
                  <a:lnTo>
                    <a:pt x="173" y="196"/>
                  </a:lnTo>
                  <a:lnTo>
                    <a:pt x="169" y="204"/>
                  </a:lnTo>
                  <a:lnTo>
                    <a:pt x="169" y="215"/>
                  </a:lnTo>
                  <a:lnTo>
                    <a:pt x="165" y="215"/>
                  </a:lnTo>
                  <a:lnTo>
                    <a:pt x="165" y="211"/>
                  </a:lnTo>
                  <a:lnTo>
                    <a:pt x="162" y="207"/>
                  </a:lnTo>
                  <a:lnTo>
                    <a:pt x="158" y="207"/>
                  </a:lnTo>
                  <a:lnTo>
                    <a:pt x="154" y="219"/>
                  </a:lnTo>
                  <a:lnTo>
                    <a:pt x="154" y="227"/>
                  </a:lnTo>
                  <a:lnTo>
                    <a:pt x="154" y="238"/>
                  </a:lnTo>
                  <a:lnTo>
                    <a:pt x="150" y="250"/>
                  </a:lnTo>
                  <a:lnTo>
                    <a:pt x="150" y="258"/>
                  </a:lnTo>
                  <a:lnTo>
                    <a:pt x="150" y="269"/>
                  </a:lnTo>
                  <a:lnTo>
                    <a:pt x="150" y="277"/>
                  </a:lnTo>
                  <a:lnTo>
                    <a:pt x="146" y="288"/>
                  </a:lnTo>
                  <a:lnTo>
                    <a:pt x="142" y="304"/>
                  </a:lnTo>
                  <a:lnTo>
                    <a:pt x="135" y="323"/>
                  </a:lnTo>
                  <a:lnTo>
                    <a:pt x="135" y="331"/>
                  </a:lnTo>
                  <a:lnTo>
                    <a:pt x="135" y="342"/>
                  </a:lnTo>
                  <a:lnTo>
                    <a:pt x="139" y="350"/>
                  </a:lnTo>
                  <a:lnTo>
                    <a:pt x="139" y="358"/>
                  </a:lnTo>
                  <a:lnTo>
                    <a:pt x="139" y="361"/>
                  </a:lnTo>
                  <a:lnTo>
                    <a:pt x="127" y="361"/>
                  </a:lnTo>
                  <a:lnTo>
                    <a:pt x="131" y="373"/>
                  </a:lnTo>
                  <a:lnTo>
                    <a:pt x="119" y="373"/>
                  </a:lnTo>
                  <a:lnTo>
                    <a:pt x="108" y="369"/>
                  </a:lnTo>
                  <a:lnTo>
                    <a:pt x="108" y="361"/>
                  </a:lnTo>
                  <a:lnTo>
                    <a:pt x="108" y="358"/>
                  </a:lnTo>
                  <a:lnTo>
                    <a:pt x="108" y="342"/>
                  </a:lnTo>
                  <a:lnTo>
                    <a:pt x="104" y="327"/>
                  </a:lnTo>
                  <a:lnTo>
                    <a:pt x="100" y="315"/>
                  </a:lnTo>
                  <a:lnTo>
                    <a:pt x="96" y="292"/>
                  </a:lnTo>
                  <a:lnTo>
                    <a:pt x="96" y="273"/>
                  </a:lnTo>
                  <a:lnTo>
                    <a:pt x="96" y="258"/>
                  </a:lnTo>
                  <a:lnTo>
                    <a:pt x="96" y="258"/>
                  </a:lnTo>
                  <a:lnTo>
                    <a:pt x="96" y="258"/>
                  </a:lnTo>
                  <a:lnTo>
                    <a:pt x="96" y="258"/>
                  </a:lnTo>
                  <a:lnTo>
                    <a:pt x="96" y="258"/>
                  </a:lnTo>
                  <a:lnTo>
                    <a:pt x="92" y="269"/>
                  </a:lnTo>
                  <a:lnTo>
                    <a:pt x="92" y="277"/>
                  </a:lnTo>
                  <a:lnTo>
                    <a:pt x="92" y="288"/>
                  </a:lnTo>
                  <a:lnTo>
                    <a:pt x="96" y="300"/>
                  </a:lnTo>
                  <a:lnTo>
                    <a:pt x="92" y="315"/>
                  </a:lnTo>
                  <a:lnTo>
                    <a:pt x="89" y="334"/>
                  </a:lnTo>
                  <a:lnTo>
                    <a:pt x="89" y="354"/>
                  </a:lnTo>
                  <a:lnTo>
                    <a:pt x="92" y="373"/>
                  </a:lnTo>
                  <a:lnTo>
                    <a:pt x="96" y="381"/>
                  </a:lnTo>
                  <a:lnTo>
                    <a:pt x="100" y="388"/>
                  </a:lnTo>
                  <a:lnTo>
                    <a:pt x="96" y="392"/>
                  </a:lnTo>
                  <a:lnTo>
                    <a:pt x="89" y="396"/>
                  </a:lnTo>
                  <a:lnTo>
                    <a:pt x="81" y="392"/>
                  </a:lnTo>
                  <a:lnTo>
                    <a:pt x="77" y="388"/>
                  </a:lnTo>
                  <a:lnTo>
                    <a:pt x="73" y="381"/>
                  </a:lnTo>
                  <a:lnTo>
                    <a:pt x="73" y="373"/>
                  </a:lnTo>
                  <a:lnTo>
                    <a:pt x="73" y="361"/>
                  </a:lnTo>
                  <a:lnTo>
                    <a:pt x="73" y="346"/>
                  </a:lnTo>
                  <a:lnTo>
                    <a:pt x="69" y="319"/>
                  </a:lnTo>
                  <a:lnTo>
                    <a:pt x="69" y="311"/>
                  </a:lnTo>
                  <a:lnTo>
                    <a:pt x="69" y="300"/>
                  </a:lnTo>
                  <a:lnTo>
                    <a:pt x="69" y="288"/>
                  </a:lnTo>
                  <a:lnTo>
                    <a:pt x="69" y="281"/>
                  </a:lnTo>
                  <a:lnTo>
                    <a:pt x="66" y="269"/>
                  </a:lnTo>
                  <a:lnTo>
                    <a:pt x="66" y="258"/>
                  </a:lnTo>
                  <a:lnTo>
                    <a:pt x="66" y="254"/>
                  </a:lnTo>
                  <a:lnTo>
                    <a:pt x="62" y="246"/>
                  </a:lnTo>
                  <a:lnTo>
                    <a:pt x="62" y="242"/>
                  </a:lnTo>
                  <a:lnTo>
                    <a:pt x="62" y="242"/>
                  </a:lnTo>
                  <a:lnTo>
                    <a:pt x="62" y="261"/>
                  </a:lnTo>
                  <a:lnTo>
                    <a:pt x="62" y="284"/>
                  </a:lnTo>
                  <a:lnTo>
                    <a:pt x="62" y="292"/>
                  </a:lnTo>
                  <a:lnTo>
                    <a:pt x="62" y="304"/>
                  </a:lnTo>
                  <a:lnTo>
                    <a:pt x="58" y="334"/>
                  </a:lnTo>
                  <a:lnTo>
                    <a:pt x="62" y="361"/>
                  </a:lnTo>
                  <a:lnTo>
                    <a:pt x="62" y="373"/>
                  </a:lnTo>
                  <a:lnTo>
                    <a:pt x="66" y="381"/>
                  </a:lnTo>
                  <a:lnTo>
                    <a:pt x="69" y="381"/>
                  </a:lnTo>
                  <a:lnTo>
                    <a:pt x="69" y="384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58" y="396"/>
                  </a:lnTo>
                  <a:lnTo>
                    <a:pt x="50" y="392"/>
                  </a:lnTo>
                  <a:lnTo>
                    <a:pt x="46" y="384"/>
                  </a:lnTo>
                  <a:lnTo>
                    <a:pt x="46" y="377"/>
                  </a:lnTo>
                  <a:lnTo>
                    <a:pt x="46" y="377"/>
                  </a:lnTo>
                  <a:lnTo>
                    <a:pt x="46" y="373"/>
                  </a:lnTo>
                  <a:lnTo>
                    <a:pt x="46" y="354"/>
                  </a:lnTo>
                  <a:lnTo>
                    <a:pt x="39" y="331"/>
                  </a:lnTo>
                  <a:lnTo>
                    <a:pt x="35" y="296"/>
                  </a:lnTo>
                  <a:lnTo>
                    <a:pt x="35" y="265"/>
                  </a:lnTo>
                  <a:lnTo>
                    <a:pt x="31" y="254"/>
                  </a:lnTo>
                  <a:lnTo>
                    <a:pt x="27" y="246"/>
                  </a:lnTo>
                  <a:lnTo>
                    <a:pt x="23" y="246"/>
                  </a:lnTo>
                  <a:lnTo>
                    <a:pt x="23" y="242"/>
                  </a:lnTo>
                  <a:lnTo>
                    <a:pt x="19" y="238"/>
                  </a:lnTo>
                  <a:lnTo>
                    <a:pt x="23" y="238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6" y="227"/>
                  </a:lnTo>
                  <a:lnTo>
                    <a:pt x="12" y="227"/>
                  </a:lnTo>
                  <a:lnTo>
                    <a:pt x="8" y="223"/>
                  </a:lnTo>
                  <a:lnTo>
                    <a:pt x="4" y="219"/>
                  </a:lnTo>
                  <a:lnTo>
                    <a:pt x="4" y="211"/>
                  </a:lnTo>
                  <a:lnTo>
                    <a:pt x="4" y="204"/>
                  </a:lnTo>
                  <a:lnTo>
                    <a:pt x="0" y="177"/>
                  </a:lnTo>
                  <a:lnTo>
                    <a:pt x="0" y="154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0" y="107"/>
                  </a:lnTo>
                  <a:lnTo>
                    <a:pt x="4" y="92"/>
                  </a:lnTo>
                  <a:lnTo>
                    <a:pt x="8" y="81"/>
                  </a:lnTo>
                  <a:lnTo>
                    <a:pt x="19" y="77"/>
                  </a:lnTo>
                  <a:lnTo>
                    <a:pt x="31" y="73"/>
                  </a:lnTo>
                  <a:lnTo>
                    <a:pt x="39" y="65"/>
                  </a:lnTo>
                  <a:lnTo>
                    <a:pt x="39" y="61"/>
                  </a:lnTo>
                  <a:lnTo>
                    <a:pt x="31" y="54"/>
                  </a:lnTo>
                  <a:lnTo>
                    <a:pt x="31" y="42"/>
                  </a:lnTo>
                  <a:lnTo>
                    <a:pt x="31" y="34"/>
                  </a:lnTo>
                  <a:lnTo>
                    <a:pt x="35" y="27"/>
                  </a:lnTo>
                  <a:lnTo>
                    <a:pt x="39" y="23"/>
                  </a:lnTo>
                  <a:lnTo>
                    <a:pt x="46" y="15"/>
                  </a:lnTo>
                  <a:lnTo>
                    <a:pt x="58" y="15"/>
                  </a:lnTo>
                  <a:lnTo>
                    <a:pt x="66" y="19"/>
                  </a:lnTo>
                  <a:lnTo>
                    <a:pt x="69" y="23"/>
                  </a:lnTo>
                  <a:lnTo>
                    <a:pt x="77" y="30"/>
                  </a:lnTo>
                  <a:lnTo>
                    <a:pt x="77" y="38"/>
                  </a:lnTo>
                  <a:lnTo>
                    <a:pt x="77" y="50"/>
                  </a:lnTo>
                  <a:lnTo>
                    <a:pt x="77" y="54"/>
                  </a:lnTo>
                  <a:lnTo>
                    <a:pt x="73" y="54"/>
                  </a:lnTo>
                  <a:lnTo>
                    <a:pt x="69" y="61"/>
                  </a:lnTo>
                  <a:lnTo>
                    <a:pt x="66" y="65"/>
                  </a:lnTo>
                  <a:lnTo>
                    <a:pt x="66" y="69"/>
                  </a:lnTo>
                  <a:lnTo>
                    <a:pt x="73" y="73"/>
                  </a:lnTo>
                  <a:lnTo>
                    <a:pt x="85" y="73"/>
                  </a:lnTo>
                  <a:lnTo>
                    <a:pt x="89" y="73"/>
                  </a:lnTo>
                  <a:lnTo>
                    <a:pt x="100" y="81"/>
                  </a:lnTo>
                  <a:lnTo>
                    <a:pt x="104" y="81"/>
                  </a:lnTo>
                  <a:lnTo>
                    <a:pt x="108" y="77"/>
                  </a:lnTo>
                  <a:lnTo>
                    <a:pt x="112" y="73"/>
                  </a:lnTo>
                  <a:lnTo>
                    <a:pt x="108" y="65"/>
                  </a:lnTo>
                  <a:lnTo>
                    <a:pt x="108" y="54"/>
                  </a:lnTo>
                  <a:lnTo>
                    <a:pt x="108" y="38"/>
                  </a:lnTo>
                  <a:lnTo>
                    <a:pt x="112" y="30"/>
                  </a:lnTo>
                  <a:lnTo>
                    <a:pt x="119" y="27"/>
                  </a:lnTo>
                  <a:lnTo>
                    <a:pt x="127" y="27"/>
                  </a:lnTo>
                  <a:lnTo>
                    <a:pt x="135" y="30"/>
                  </a:lnTo>
                  <a:lnTo>
                    <a:pt x="139" y="30"/>
                  </a:lnTo>
                  <a:lnTo>
                    <a:pt x="139" y="30"/>
                  </a:lnTo>
                  <a:lnTo>
                    <a:pt x="142" y="42"/>
                  </a:lnTo>
                  <a:lnTo>
                    <a:pt x="139" y="57"/>
                  </a:lnTo>
                  <a:lnTo>
                    <a:pt x="139" y="61"/>
                  </a:lnTo>
                  <a:lnTo>
                    <a:pt x="135" y="65"/>
                  </a:lnTo>
                  <a:lnTo>
                    <a:pt x="135" y="73"/>
                  </a:lnTo>
                  <a:lnTo>
                    <a:pt x="135" y="77"/>
                  </a:lnTo>
                  <a:lnTo>
                    <a:pt x="135" y="81"/>
                  </a:lnTo>
                  <a:lnTo>
                    <a:pt x="139" y="81"/>
                  </a:lnTo>
                  <a:lnTo>
                    <a:pt x="142" y="84"/>
                  </a:lnTo>
                  <a:lnTo>
                    <a:pt x="146" y="84"/>
                  </a:lnTo>
                  <a:lnTo>
                    <a:pt x="150" y="88"/>
                  </a:lnTo>
                  <a:lnTo>
                    <a:pt x="154" y="88"/>
                  </a:lnTo>
                  <a:lnTo>
                    <a:pt x="158" y="92"/>
                  </a:lnTo>
                  <a:lnTo>
                    <a:pt x="165" y="81"/>
                  </a:lnTo>
                  <a:lnTo>
                    <a:pt x="169" y="69"/>
                  </a:lnTo>
                  <a:lnTo>
                    <a:pt x="177" y="61"/>
                  </a:lnTo>
                  <a:lnTo>
                    <a:pt x="196" y="54"/>
                  </a:lnTo>
                  <a:lnTo>
                    <a:pt x="204" y="54"/>
                  </a:lnTo>
                  <a:lnTo>
                    <a:pt x="208" y="50"/>
                  </a:lnTo>
                  <a:lnTo>
                    <a:pt x="208" y="46"/>
                  </a:lnTo>
                  <a:lnTo>
                    <a:pt x="212" y="46"/>
                  </a:lnTo>
                  <a:lnTo>
                    <a:pt x="208" y="38"/>
                  </a:lnTo>
                  <a:lnTo>
                    <a:pt x="204" y="27"/>
                  </a:lnTo>
                  <a:lnTo>
                    <a:pt x="204" y="27"/>
                  </a:lnTo>
                  <a:lnTo>
                    <a:pt x="208" y="23"/>
                  </a:lnTo>
                  <a:lnTo>
                    <a:pt x="208" y="23"/>
                  </a:lnTo>
                  <a:lnTo>
                    <a:pt x="208" y="23"/>
                  </a:lnTo>
                  <a:lnTo>
                    <a:pt x="208" y="23"/>
                  </a:lnTo>
                  <a:lnTo>
                    <a:pt x="208" y="23"/>
                  </a:lnTo>
                  <a:lnTo>
                    <a:pt x="208" y="23"/>
                  </a:lnTo>
                  <a:lnTo>
                    <a:pt x="208" y="11"/>
                  </a:lnTo>
                  <a:lnTo>
                    <a:pt x="212" y="7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35" y="0"/>
                  </a:lnTo>
                  <a:lnTo>
                    <a:pt x="246" y="7"/>
                  </a:lnTo>
                  <a:lnTo>
                    <a:pt x="246" y="11"/>
                  </a:lnTo>
                  <a:lnTo>
                    <a:pt x="246" y="15"/>
                  </a:lnTo>
                  <a:lnTo>
                    <a:pt x="246" y="19"/>
                  </a:lnTo>
                  <a:lnTo>
                    <a:pt x="250" y="23"/>
                  </a:lnTo>
                  <a:lnTo>
                    <a:pt x="250" y="23"/>
                  </a:lnTo>
                  <a:lnTo>
                    <a:pt x="250" y="27"/>
                  </a:lnTo>
                  <a:lnTo>
                    <a:pt x="246" y="27"/>
                  </a:lnTo>
                  <a:lnTo>
                    <a:pt x="246" y="27"/>
                  </a:lnTo>
                  <a:lnTo>
                    <a:pt x="246" y="30"/>
                  </a:lnTo>
                  <a:lnTo>
                    <a:pt x="246" y="30"/>
                  </a:lnTo>
                  <a:lnTo>
                    <a:pt x="242" y="34"/>
                  </a:lnTo>
                  <a:lnTo>
                    <a:pt x="242" y="42"/>
                  </a:lnTo>
                  <a:lnTo>
                    <a:pt x="238" y="50"/>
                  </a:lnTo>
                  <a:lnTo>
                    <a:pt x="242" y="57"/>
                  </a:lnTo>
                  <a:lnTo>
                    <a:pt x="258" y="61"/>
                  </a:lnTo>
                  <a:lnTo>
                    <a:pt x="269" y="77"/>
                  </a:lnTo>
                  <a:lnTo>
                    <a:pt x="288" y="73"/>
                  </a:lnTo>
                  <a:lnTo>
                    <a:pt x="304" y="65"/>
                  </a:lnTo>
                  <a:lnTo>
                    <a:pt x="300" y="57"/>
                  </a:lnTo>
                  <a:lnTo>
                    <a:pt x="300" y="46"/>
                  </a:lnTo>
                  <a:lnTo>
                    <a:pt x="300" y="38"/>
                  </a:lnTo>
                  <a:lnTo>
                    <a:pt x="296" y="34"/>
                  </a:lnTo>
                  <a:lnTo>
                    <a:pt x="296" y="34"/>
                  </a:lnTo>
                  <a:lnTo>
                    <a:pt x="296" y="34"/>
                  </a:lnTo>
                  <a:lnTo>
                    <a:pt x="296" y="30"/>
                  </a:lnTo>
                  <a:lnTo>
                    <a:pt x="300" y="30"/>
                  </a:lnTo>
                  <a:lnTo>
                    <a:pt x="300" y="27"/>
                  </a:lnTo>
                  <a:lnTo>
                    <a:pt x="300" y="23"/>
                  </a:lnTo>
                  <a:lnTo>
                    <a:pt x="304" y="19"/>
                  </a:lnTo>
                  <a:lnTo>
                    <a:pt x="308" y="15"/>
                  </a:lnTo>
                  <a:lnTo>
                    <a:pt x="315" y="15"/>
                  </a:lnTo>
                  <a:lnTo>
                    <a:pt x="319" y="15"/>
                  </a:lnTo>
                  <a:lnTo>
                    <a:pt x="327" y="15"/>
                  </a:lnTo>
                  <a:lnTo>
                    <a:pt x="331" y="23"/>
                  </a:lnTo>
                  <a:lnTo>
                    <a:pt x="335" y="27"/>
                  </a:lnTo>
                  <a:lnTo>
                    <a:pt x="335" y="34"/>
                  </a:lnTo>
                  <a:lnTo>
                    <a:pt x="335" y="38"/>
                  </a:lnTo>
                  <a:lnTo>
                    <a:pt x="335" y="42"/>
                  </a:lnTo>
                  <a:lnTo>
                    <a:pt x="335" y="50"/>
                  </a:lnTo>
                  <a:lnTo>
                    <a:pt x="331" y="54"/>
                  </a:lnTo>
                  <a:lnTo>
                    <a:pt x="327" y="61"/>
                  </a:lnTo>
                  <a:lnTo>
                    <a:pt x="331" y="69"/>
                  </a:lnTo>
                  <a:lnTo>
                    <a:pt x="346" y="77"/>
                  </a:lnTo>
                  <a:lnTo>
                    <a:pt x="365" y="88"/>
                  </a:lnTo>
                  <a:lnTo>
                    <a:pt x="373" y="107"/>
                  </a:lnTo>
                  <a:lnTo>
                    <a:pt x="381" y="127"/>
                  </a:lnTo>
                  <a:lnTo>
                    <a:pt x="385" y="134"/>
                  </a:lnTo>
                  <a:lnTo>
                    <a:pt x="385" y="142"/>
                  </a:lnTo>
                  <a:lnTo>
                    <a:pt x="385" y="157"/>
                  </a:lnTo>
                  <a:lnTo>
                    <a:pt x="385" y="169"/>
                  </a:lnTo>
                  <a:lnTo>
                    <a:pt x="388" y="173"/>
                  </a:lnTo>
                  <a:lnTo>
                    <a:pt x="388" y="177"/>
                  </a:lnTo>
                  <a:lnTo>
                    <a:pt x="385" y="181"/>
                  </a:lnTo>
                  <a:lnTo>
                    <a:pt x="381" y="184"/>
                  </a:lnTo>
                  <a:lnTo>
                    <a:pt x="377" y="184"/>
                  </a:lnTo>
                  <a:lnTo>
                    <a:pt x="377" y="181"/>
                  </a:lnTo>
                  <a:lnTo>
                    <a:pt x="373" y="181"/>
                  </a:lnTo>
                  <a:lnTo>
                    <a:pt x="369" y="181"/>
                  </a:lnTo>
                  <a:lnTo>
                    <a:pt x="365" y="169"/>
                  </a:lnTo>
                  <a:lnTo>
                    <a:pt x="369" y="165"/>
                  </a:lnTo>
                  <a:lnTo>
                    <a:pt x="373" y="157"/>
                  </a:lnTo>
                  <a:lnTo>
                    <a:pt x="369" y="150"/>
                  </a:lnTo>
                  <a:lnTo>
                    <a:pt x="361" y="134"/>
                  </a:lnTo>
                  <a:lnTo>
                    <a:pt x="358" y="127"/>
                  </a:lnTo>
                  <a:lnTo>
                    <a:pt x="354" y="123"/>
                  </a:lnTo>
                  <a:lnTo>
                    <a:pt x="354" y="119"/>
                  </a:lnTo>
                  <a:lnTo>
                    <a:pt x="350" y="138"/>
                  </a:lnTo>
                  <a:lnTo>
                    <a:pt x="350" y="157"/>
                  </a:lnTo>
                  <a:lnTo>
                    <a:pt x="350" y="169"/>
                  </a:lnTo>
                  <a:lnTo>
                    <a:pt x="350" y="177"/>
                  </a:lnTo>
                  <a:lnTo>
                    <a:pt x="354" y="188"/>
                  </a:lnTo>
                  <a:lnTo>
                    <a:pt x="354" y="204"/>
                  </a:lnTo>
                  <a:lnTo>
                    <a:pt x="354" y="215"/>
                  </a:lnTo>
                  <a:lnTo>
                    <a:pt x="354" y="223"/>
                  </a:lnTo>
                  <a:lnTo>
                    <a:pt x="350" y="234"/>
                  </a:lnTo>
                  <a:lnTo>
                    <a:pt x="350" y="238"/>
                  </a:lnTo>
                  <a:lnTo>
                    <a:pt x="350" y="238"/>
                  </a:lnTo>
                  <a:lnTo>
                    <a:pt x="350" y="250"/>
                  </a:lnTo>
                  <a:lnTo>
                    <a:pt x="342" y="258"/>
                  </a:lnTo>
                  <a:lnTo>
                    <a:pt x="342" y="261"/>
                  </a:lnTo>
                  <a:lnTo>
                    <a:pt x="342" y="265"/>
                  </a:lnTo>
                  <a:lnTo>
                    <a:pt x="338" y="269"/>
                  </a:lnTo>
                  <a:lnTo>
                    <a:pt x="335" y="269"/>
                  </a:lnTo>
                  <a:lnTo>
                    <a:pt x="331" y="273"/>
                  </a:lnTo>
                  <a:lnTo>
                    <a:pt x="331" y="281"/>
                  </a:lnTo>
                  <a:lnTo>
                    <a:pt x="331" y="284"/>
                  </a:lnTo>
                  <a:lnTo>
                    <a:pt x="331" y="292"/>
                  </a:lnTo>
                  <a:lnTo>
                    <a:pt x="327" y="304"/>
                  </a:lnTo>
                  <a:lnTo>
                    <a:pt x="327" y="315"/>
                  </a:lnTo>
                  <a:lnTo>
                    <a:pt x="327" y="338"/>
                  </a:lnTo>
                  <a:lnTo>
                    <a:pt x="331" y="350"/>
                  </a:lnTo>
                  <a:lnTo>
                    <a:pt x="331" y="354"/>
                  </a:lnTo>
                  <a:lnTo>
                    <a:pt x="335" y="361"/>
                  </a:lnTo>
                  <a:lnTo>
                    <a:pt x="335" y="365"/>
                  </a:lnTo>
                  <a:lnTo>
                    <a:pt x="338" y="373"/>
                  </a:lnTo>
                  <a:lnTo>
                    <a:pt x="335" y="377"/>
                  </a:lnTo>
                  <a:lnTo>
                    <a:pt x="327" y="377"/>
                  </a:lnTo>
                  <a:lnTo>
                    <a:pt x="323" y="377"/>
                  </a:lnTo>
                  <a:lnTo>
                    <a:pt x="319" y="377"/>
                  </a:lnTo>
                  <a:lnTo>
                    <a:pt x="315" y="373"/>
                  </a:lnTo>
                  <a:lnTo>
                    <a:pt x="311" y="369"/>
                  </a:lnTo>
                  <a:lnTo>
                    <a:pt x="304" y="365"/>
                  </a:lnTo>
                  <a:lnTo>
                    <a:pt x="296" y="358"/>
                  </a:lnTo>
                  <a:lnTo>
                    <a:pt x="296" y="354"/>
                  </a:lnTo>
                  <a:lnTo>
                    <a:pt x="300" y="346"/>
                  </a:lnTo>
                  <a:lnTo>
                    <a:pt x="300" y="342"/>
                  </a:lnTo>
                  <a:lnTo>
                    <a:pt x="300" y="342"/>
                  </a:lnTo>
                  <a:lnTo>
                    <a:pt x="300" y="338"/>
                  </a:lnTo>
                  <a:lnTo>
                    <a:pt x="304" y="338"/>
                  </a:lnTo>
                  <a:lnTo>
                    <a:pt x="304" y="319"/>
                  </a:lnTo>
                  <a:lnTo>
                    <a:pt x="300" y="304"/>
                  </a:lnTo>
                  <a:lnTo>
                    <a:pt x="300" y="292"/>
                  </a:lnTo>
                  <a:lnTo>
                    <a:pt x="300" y="284"/>
                  </a:lnTo>
                  <a:lnTo>
                    <a:pt x="300" y="277"/>
                  </a:lnTo>
                  <a:lnTo>
                    <a:pt x="296" y="265"/>
                  </a:lnTo>
                  <a:lnTo>
                    <a:pt x="292" y="261"/>
                  </a:lnTo>
                  <a:lnTo>
                    <a:pt x="288" y="258"/>
                  </a:lnTo>
                  <a:lnTo>
                    <a:pt x="288" y="250"/>
                  </a:lnTo>
                  <a:lnTo>
                    <a:pt x="285" y="242"/>
                  </a:lnTo>
                  <a:lnTo>
                    <a:pt x="281" y="231"/>
                  </a:lnTo>
                  <a:lnTo>
                    <a:pt x="281" y="215"/>
                  </a:lnTo>
                  <a:lnTo>
                    <a:pt x="277" y="215"/>
                  </a:lnTo>
                  <a:lnTo>
                    <a:pt x="273" y="219"/>
                  </a:lnTo>
                  <a:lnTo>
                    <a:pt x="273" y="223"/>
                  </a:lnTo>
                  <a:lnTo>
                    <a:pt x="277" y="231"/>
                  </a:lnTo>
                  <a:lnTo>
                    <a:pt x="277" y="242"/>
                  </a:lnTo>
                  <a:lnTo>
                    <a:pt x="277" y="254"/>
                  </a:lnTo>
                  <a:lnTo>
                    <a:pt x="273" y="269"/>
                  </a:lnTo>
                  <a:lnTo>
                    <a:pt x="273" y="288"/>
                  </a:lnTo>
                  <a:lnTo>
                    <a:pt x="269" y="334"/>
                  </a:lnTo>
                  <a:lnTo>
                    <a:pt x="265" y="365"/>
                  </a:lnTo>
                  <a:lnTo>
                    <a:pt x="269" y="369"/>
                  </a:lnTo>
                  <a:lnTo>
                    <a:pt x="269" y="377"/>
                  </a:lnTo>
                  <a:lnTo>
                    <a:pt x="277" y="381"/>
                  </a:lnTo>
                  <a:lnTo>
                    <a:pt x="281" y="392"/>
                  </a:lnTo>
                  <a:lnTo>
                    <a:pt x="262" y="392"/>
                  </a:lnTo>
                  <a:lnTo>
                    <a:pt x="250" y="388"/>
                  </a:lnTo>
                  <a:lnTo>
                    <a:pt x="242" y="384"/>
                  </a:lnTo>
                  <a:lnTo>
                    <a:pt x="242" y="381"/>
                  </a:lnTo>
                  <a:lnTo>
                    <a:pt x="246" y="373"/>
                  </a:lnTo>
                  <a:lnTo>
                    <a:pt x="246" y="361"/>
                  </a:lnTo>
                  <a:lnTo>
                    <a:pt x="246" y="331"/>
                  </a:lnTo>
                  <a:lnTo>
                    <a:pt x="242" y="308"/>
                  </a:lnTo>
                  <a:lnTo>
                    <a:pt x="246" y="292"/>
                  </a:lnTo>
                  <a:lnTo>
                    <a:pt x="246" y="281"/>
                  </a:lnTo>
                  <a:lnTo>
                    <a:pt x="238" y="277"/>
                  </a:lnTo>
                  <a:lnTo>
                    <a:pt x="235" y="277"/>
                  </a:lnTo>
                  <a:lnTo>
                    <a:pt x="235" y="269"/>
                  </a:lnTo>
                  <a:lnTo>
                    <a:pt x="235" y="261"/>
                  </a:lnTo>
                  <a:lnTo>
                    <a:pt x="231" y="258"/>
                  </a:lnTo>
                  <a:lnTo>
                    <a:pt x="231" y="250"/>
                  </a:lnTo>
                  <a:lnTo>
                    <a:pt x="231" y="246"/>
                  </a:lnTo>
                  <a:lnTo>
                    <a:pt x="231" y="238"/>
                  </a:lnTo>
                  <a:lnTo>
                    <a:pt x="227" y="258"/>
                  </a:lnTo>
                  <a:lnTo>
                    <a:pt x="223" y="269"/>
                  </a:lnTo>
                  <a:lnTo>
                    <a:pt x="223" y="273"/>
                  </a:lnTo>
                  <a:lnTo>
                    <a:pt x="219" y="281"/>
                  </a:lnTo>
                  <a:lnTo>
                    <a:pt x="223" y="300"/>
                  </a:lnTo>
                  <a:lnTo>
                    <a:pt x="223" y="323"/>
                  </a:lnTo>
                  <a:lnTo>
                    <a:pt x="223" y="342"/>
                  </a:lnTo>
                  <a:lnTo>
                    <a:pt x="227" y="358"/>
                  </a:lnTo>
                  <a:lnTo>
                    <a:pt x="227" y="361"/>
                  </a:lnTo>
                  <a:lnTo>
                    <a:pt x="227" y="369"/>
                  </a:lnTo>
                  <a:lnTo>
                    <a:pt x="227" y="373"/>
                  </a:lnTo>
                  <a:lnTo>
                    <a:pt x="227" y="381"/>
                  </a:lnTo>
                  <a:lnTo>
                    <a:pt x="223" y="384"/>
                  </a:lnTo>
                  <a:lnTo>
                    <a:pt x="215" y="388"/>
                  </a:lnTo>
                  <a:lnTo>
                    <a:pt x="208" y="388"/>
                  </a:lnTo>
                  <a:lnTo>
                    <a:pt x="200" y="384"/>
                  </a:lnTo>
                  <a:lnTo>
                    <a:pt x="204" y="377"/>
                  </a:lnTo>
                  <a:lnTo>
                    <a:pt x="208" y="361"/>
                  </a:lnTo>
                  <a:lnTo>
                    <a:pt x="208" y="358"/>
                  </a:lnTo>
                  <a:lnTo>
                    <a:pt x="208" y="354"/>
                  </a:lnTo>
                  <a:lnTo>
                    <a:pt x="208" y="350"/>
                  </a:lnTo>
                  <a:lnTo>
                    <a:pt x="204" y="334"/>
                  </a:lnTo>
                  <a:lnTo>
                    <a:pt x="200" y="323"/>
                  </a:lnTo>
                  <a:lnTo>
                    <a:pt x="192" y="300"/>
                  </a:lnTo>
                  <a:lnTo>
                    <a:pt x="192" y="277"/>
                  </a:lnTo>
                  <a:lnTo>
                    <a:pt x="192" y="273"/>
                  </a:lnTo>
                  <a:lnTo>
                    <a:pt x="189" y="265"/>
                  </a:lnTo>
                  <a:lnTo>
                    <a:pt x="189" y="265"/>
                  </a:lnTo>
                  <a:lnTo>
                    <a:pt x="189" y="265"/>
                  </a:lnTo>
                  <a:lnTo>
                    <a:pt x="189" y="265"/>
                  </a:lnTo>
                  <a:lnTo>
                    <a:pt x="189" y="265"/>
                  </a:lnTo>
                  <a:lnTo>
                    <a:pt x="185" y="265"/>
                  </a:lnTo>
                  <a:lnTo>
                    <a:pt x="185" y="261"/>
                  </a:lnTo>
                  <a:lnTo>
                    <a:pt x="185" y="258"/>
                  </a:lnTo>
                  <a:lnTo>
                    <a:pt x="185" y="254"/>
                  </a:lnTo>
                  <a:lnTo>
                    <a:pt x="181" y="242"/>
                  </a:lnTo>
                  <a:lnTo>
                    <a:pt x="181" y="234"/>
                  </a:lnTo>
                  <a:lnTo>
                    <a:pt x="185" y="223"/>
                  </a:lnTo>
                  <a:lnTo>
                    <a:pt x="181" y="215"/>
                  </a:lnTo>
                  <a:lnTo>
                    <a:pt x="181" y="207"/>
                  </a:lnTo>
                  <a:lnTo>
                    <a:pt x="181" y="200"/>
                  </a:lnTo>
                  <a:lnTo>
                    <a:pt x="181" y="188"/>
                  </a:lnTo>
                  <a:lnTo>
                    <a:pt x="181" y="181"/>
                  </a:lnTo>
                  <a:lnTo>
                    <a:pt x="181" y="169"/>
                  </a:lnTo>
                  <a:lnTo>
                    <a:pt x="177" y="165"/>
                  </a:lnTo>
                  <a:lnTo>
                    <a:pt x="177" y="146"/>
                  </a:lnTo>
                  <a:lnTo>
                    <a:pt x="177" y="127"/>
                  </a:lnTo>
                  <a:lnTo>
                    <a:pt x="177" y="131"/>
                  </a:lnTo>
                  <a:close/>
                  <a:moveTo>
                    <a:pt x="19" y="142"/>
                  </a:moveTo>
                  <a:lnTo>
                    <a:pt x="19" y="142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9" y="142"/>
                  </a:lnTo>
                  <a:close/>
                  <a:moveTo>
                    <a:pt x="19" y="146"/>
                  </a:moveTo>
                  <a:lnTo>
                    <a:pt x="19" y="146"/>
                  </a:lnTo>
                  <a:lnTo>
                    <a:pt x="19" y="150"/>
                  </a:lnTo>
                  <a:lnTo>
                    <a:pt x="19" y="146"/>
                  </a:lnTo>
                  <a:lnTo>
                    <a:pt x="19" y="146"/>
                  </a:lnTo>
                  <a:close/>
                  <a:moveTo>
                    <a:pt x="19" y="150"/>
                  </a:moveTo>
                  <a:lnTo>
                    <a:pt x="19" y="150"/>
                  </a:lnTo>
                  <a:lnTo>
                    <a:pt x="16" y="169"/>
                  </a:lnTo>
                  <a:lnTo>
                    <a:pt x="19" y="150"/>
                  </a:lnTo>
                  <a:lnTo>
                    <a:pt x="19" y="150"/>
                  </a:lnTo>
                  <a:close/>
                </a:path>
              </a:pathLst>
            </a:custGeom>
            <a:solidFill>
              <a:srgbClr val="D9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1F8839F0-7682-4DDB-9784-B0C1974F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3234"/>
              <a:ext cx="161" cy="489"/>
            </a:xfrm>
            <a:custGeom>
              <a:avLst/>
              <a:gdLst/>
              <a:ahLst/>
              <a:cxnLst>
                <a:cxn ang="0">
                  <a:pos x="15" y="193"/>
                </a:cxn>
                <a:cxn ang="0">
                  <a:pos x="11" y="193"/>
                </a:cxn>
                <a:cxn ang="0">
                  <a:pos x="7" y="200"/>
                </a:cxn>
                <a:cxn ang="0">
                  <a:pos x="19" y="208"/>
                </a:cxn>
                <a:cxn ang="0">
                  <a:pos x="38" y="212"/>
                </a:cxn>
                <a:cxn ang="0">
                  <a:pos x="65" y="231"/>
                </a:cxn>
                <a:cxn ang="0">
                  <a:pos x="61" y="258"/>
                </a:cxn>
                <a:cxn ang="0">
                  <a:pos x="65" y="266"/>
                </a:cxn>
                <a:cxn ang="0">
                  <a:pos x="53" y="316"/>
                </a:cxn>
                <a:cxn ang="0">
                  <a:pos x="49" y="385"/>
                </a:cxn>
                <a:cxn ang="0">
                  <a:pos x="46" y="435"/>
                </a:cxn>
                <a:cxn ang="0">
                  <a:pos x="42" y="454"/>
                </a:cxn>
                <a:cxn ang="0">
                  <a:pos x="34" y="462"/>
                </a:cxn>
                <a:cxn ang="0">
                  <a:pos x="19" y="466"/>
                </a:cxn>
                <a:cxn ang="0">
                  <a:pos x="7" y="470"/>
                </a:cxn>
                <a:cxn ang="0">
                  <a:pos x="0" y="473"/>
                </a:cxn>
                <a:cxn ang="0">
                  <a:pos x="3" y="481"/>
                </a:cxn>
                <a:cxn ang="0">
                  <a:pos x="42" y="489"/>
                </a:cxn>
                <a:cxn ang="0">
                  <a:pos x="73" y="477"/>
                </a:cxn>
                <a:cxn ang="0">
                  <a:pos x="84" y="408"/>
                </a:cxn>
                <a:cxn ang="0">
                  <a:pos x="96" y="354"/>
                </a:cxn>
                <a:cxn ang="0">
                  <a:pos x="107" y="393"/>
                </a:cxn>
                <a:cxn ang="0">
                  <a:pos x="103" y="443"/>
                </a:cxn>
                <a:cxn ang="0">
                  <a:pos x="92" y="443"/>
                </a:cxn>
                <a:cxn ang="0">
                  <a:pos x="92" y="450"/>
                </a:cxn>
                <a:cxn ang="0">
                  <a:pos x="99" y="454"/>
                </a:cxn>
                <a:cxn ang="0">
                  <a:pos x="119" y="466"/>
                </a:cxn>
                <a:cxn ang="0">
                  <a:pos x="142" y="462"/>
                </a:cxn>
                <a:cxn ang="0">
                  <a:pos x="142" y="458"/>
                </a:cxn>
                <a:cxn ang="0">
                  <a:pos x="138" y="435"/>
                </a:cxn>
                <a:cxn ang="0">
                  <a:pos x="134" y="370"/>
                </a:cxn>
                <a:cxn ang="0">
                  <a:pos x="130" y="293"/>
                </a:cxn>
                <a:cxn ang="0">
                  <a:pos x="153" y="200"/>
                </a:cxn>
                <a:cxn ang="0">
                  <a:pos x="157" y="135"/>
                </a:cxn>
                <a:cxn ang="0">
                  <a:pos x="149" y="112"/>
                </a:cxn>
                <a:cxn ang="0">
                  <a:pos x="142" y="96"/>
                </a:cxn>
                <a:cxn ang="0">
                  <a:pos x="126" y="81"/>
                </a:cxn>
                <a:cxn ang="0">
                  <a:pos x="115" y="73"/>
                </a:cxn>
                <a:cxn ang="0">
                  <a:pos x="107" y="81"/>
                </a:cxn>
                <a:cxn ang="0">
                  <a:pos x="103" y="92"/>
                </a:cxn>
                <a:cxn ang="0">
                  <a:pos x="84" y="77"/>
                </a:cxn>
                <a:cxn ang="0">
                  <a:pos x="61" y="50"/>
                </a:cxn>
                <a:cxn ang="0">
                  <a:pos x="26" y="27"/>
                </a:cxn>
                <a:cxn ang="0">
                  <a:pos x="30" y="19"/>
                </a:cxn>
                <a:cxn ang="0">
                  <a:pos x="23" y="12"/>
                </a:cxn>
                <a:cxn ang="0">
                  <a:pos x="7" y="0"/>
                </a:cxn>
                <a:cxn ang="0">
                  <a:pos x="11" y="19"/>
                </a:cxn>
                <a:cxn ang="0">
                  <a:pos x="19" y="35"/>
                </a:cxn>
                <a:cxn ang="0">
                  <a:pos x="30" y="31"/>
                </a:cxn>
                <a:cxn ang="0">
                  <a:pos x="38" y="35"/>
                </a:cxn>
                <a:cxn ang="0">
                  <a:pos x="46" y="54"/>
                </a:cxn>
                <a:cxn ang="0">
                  <a:pos x="53" y="62"/>
                </a:cxn>
                <a:cxn ang="0">
                  <a:pos x="57" y="62"/>
                </a:cxn>
                <a:cxn ang="0">
                  <a:pos x="61" y="69"/>
                </a:cxn>
                <a:cxn ang="0">
                  <a:pos x="73" y="96"/>
                </a:cxn>
                <a:cxn ang="0">
                  <a:pos x="80" y="112"/>
                </a:cxn>
                <a:cxn ang="0">
                  <a:pos x="99" y="143"/>
                </a:cxn>
                <a:cxn ang="0">
                  <a:pos x="76" y="196"/>
                </a:cxn>
                <a:cxn ang="0">
                  <a:pos x="61" y="196"/>
                </a:cxn>
                <a:cxn ang="0">
                  <a:pos x="23" y="189"/>
                </a:cxn>
                <a:cxn ang="0">
                  <a:pos x="15" y="193"/>
                </a:cxn>
              </a:cxnLst>
              <a:rect l="0" t="0" r="r" b="b"/>
              <a:pathLst>
                <a:path w="161" h="489">
                  <a:moveTo>
                    <a:pt x="15" y="193"/>
                  </a:moveTo>
                  <a:lnTo>
                    <a:pt x="15" y="193"/>
                  </a:lnTo>
                  <a:lnTo>
                    <a:pt x="11" y="193"/>
                  </a:lnTo>
                  <a:lnTo>
                    <a:pt x="11" y="193"/>
                  </a:lnTo>
                  <a:lnTo>
                    <a:pt x="7" y="193"/>
                  </a:lnTo>
                  <a:lnTo>
                    <a:pt x="7" y="200"/>
                  </a:lnTo>
                  <a:lnTo>
                    <a:pt x="15" y="204"/>
                  </a:lnTo>
                  <a:lnTo>
                    <a:pt x="19" y="208"/>
                  </a:lnTo>
                  <a:lnTo>
                    <a:pt x="26" y="212"/>
                  </a:lnTo>
                  <a:lnTo>
                    <a:pt x="38" y="212"/>
                  </a:lnTo>
                  <a:lnTo>
                    <a:pt x="42" y="219"/>
                  </a:lnTo>
                  <a:lnTo>
                    <a:pt x="65" y="231"/>
                  </a:lnTo>
                  <a:lnTo>
                    <a:pt x="61" y="246"/>
                  </a:lnTo>
                  <a:lnTo>
                    <a:pt x="61" y="258"/>
                  </a:lnTo>
                  <a:lnTo>
                    <a:pt x="65" y="262"/>
                  </a:lnTo>
                  <a:lnTo>
                    <a:pt x="65" y="266"/>
                  </a:lnTo>
                  <a:lnTo>
                    <a:pt x="57" y="289"/>
                  </a:lnTo>
                  <a:lnTo>
                    <a:pt x="53" y="316"/>
                  </a:lnTo>
                  <a:lnTo>
                    <a:pt x="49" y="346"/>
                  </a:lnTo>
                  <a:lnTo>
                    <a:pt x="49" y="385"/>
                  </a:lnTo>
                  <a:lnTo>
                    <a:pt x="46" y="427"/>
                  </a:lnTo>
                  <a:lnTo>
                    <a:pt x="46" y="435"/>
                  </a:lnTo>
                  <a:lnTo>
                    <a:pt x="42" y="443"/>
                  </a:lnTo>
                  <a:lnTo>
                    <a:pt x="42" y="454"/>
                  </a:lnTo>
                  <a:lnTo>
                    <a:pt x="38" y="454"/>
                  </a:lnTo>
                  <a:lnTo>
                    <a:pt x="34" y="462"/>
                  </a:lnTo>
                  <a:lnTo>
                    <a:pt x="23" y="466"/>
                  </a:lnTo>
                  <a:lnTo>
                    <a:pt x="19" y="466"/>
                  </a:lnTo>
                  <a:lnTo>
                    <a:pt x="15" y="470"/>
                  </a:lnTo>
                  <a:lnTo>
                    <a:pt x="7" y="470"/>
                  </a:lnTo>
                  <a:lnTo>
                    <a:pt x="3" y="470"/>
                  </a:lnTo>
                  <a:lnTo>
                    <a:pt x="0" y="473"/>
                  </a:lnTo>
                  <a:lnTo>
                    <a:pt x="0" y="477"/>
                  </a:lnTo>
                  <a:lnTo>
                    <a:pt x="3" y="481"/>
                  </a:lnTo>
                  <a:lnTo>
                    <a:pt x="7" y="481"/>
                  </a:lnTo>
                  <a:lnTo>
                    <a:pt x="42" y="489"/>
                  </a:lnTo>
                  <a:lnTo>
                    <a:pt x="69" y="489"/>
                  </a:lnTo>
                  <a:lnTo>
                    <a:pt x="73" y="477"/>
                  </a:lnTo>
                  <a:lnTo>
                    <a:pt x="76" y="466"/>
                  </a:lnTo>
                  <a:lnTo>
                    <a:pt x="84" y="408"/>
                  </a:lnTo>
                  <a:lnTo>
                    <a:pt x="88" y="381"/>
                  </a:lnTo>
                  <a:lnTo>
                    <a:pt x="96" y="354"/>
                  </a:lnTo>
                  <a:lnTo>
                    <a:pt x="103" y="373"/>
                  </a:lnTo>
                  <a:lnTo>
                    <a:pt x="107" y="393"/>
                  </a:lnTo>
                  <a:lnTo>
                    <a:pt x="111" y="443"/>
                  </a:lnTo>
                  <a:lnTo>
                    <a:pt x="103" y="443"/>
                  </a:lnTo>
                  <a:lnTo>
                    <a:pt x="92" y="443"/>
                  </a:lnTo>
                  <a:lnTo>
                    <a:pt x="92" y="443"/>
                  </a:lnTo>
                  <a:lnTo>
                    <a:pt x="92" y="446"/>
                  </a:lnTo>
                  <a:lnTo>
                    <a:pt x="92" y="450"/>
                  </a:lnTo>
                  <a:lnTo>
                    <a:pt x="96" y="454"/>
                  </a:lnTo>
                  <a:lnTo>
                    <a:pt x="99" y="454"/>
                  </a:lnTo>
                  <a:lnTo>
                    <a:pt x="99" y="458"/>
                  </a:lnTo>
                  <a:lnTo>
                    <a:pt x="119" y="466"/>
                  </a:lnTo>
                  <a:lnTo>
                    <a:pt x="138" y="470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42" y="458"/>
                  </a:lnTo>
                  <a:lnTo>
                    <a:pt x="142" y="450"/>
                  </a:lnTo>
                  <a:lnTo>
                    <a:pt x="138" y="435"/>
                  </a:lnTo>
                  <a:lnTo>
                    <a:pt x="138" y="420"/>
                  </a:lnTo>
                  <a:lnTo>
                    <a:pt x="134" y="370"/>
                  </a:lnTo>
                  <a:lnTo>
                    <a:pt x="126" y="339"/>
                  </a:lnTo>
                  <a:lnTo>
                    <a:pt x="130" y="293"/>
                  </a:lnTo>
                  <a:lnTo>
                    <a:pt x="142" y="246"/>
                  </a:lnTo>
                  <a:lnTo>
                    <a:pt x="153" y="200"/>
                  </a:lnTo>
                  <a:lnTo>
                    <a:pt x="161" y="150"/>
                  </a:lnTo>
                  <a:lnTo>
                    <a:pt x="157" y="135"/>
                  </a:lnTo>
                  <a:lnTo>
                    <a:pt x="149" y="119"/>
                  </a:lnTo>
                  <a:lnTo>
                    <a:pt x="149" y="112"/>
                  </a:lnTo>
                  <a:lnTo>
                    <a:pt x="153" y="104"/>
                  </a:lnTo>
                  <a:lnTo>
                    <a:pt x="142" y="96"/>
                  </a:lnTo>
                  <a:lnTo>
                    <a:pt x="134" y="85"/>
                  </a:lnTo>
                  <a:lnTo>
                    <a:pt x="126" y="81"/>
                  </a:lnTo>
                  <a:lnTo>
                    <a:pt x="119" y="77"/>
                  </a:lnTo>
                  <a:lnTo>
                    <a:pt x="115" y="73"/>
                  </a:lnTo>
                  <a:lnTo>
                    <a:pt x="107" y="73"/>
                  </a:lnTo>
                  <a:lnTo>
                    <a:pt x="107" y="81"/>
                  </a:lnTo>
                  <a:lnTo>
                    <a:pt x="99" y="89"/>
                  </a:lnTo>
                  <a:lnTo>
                    <a:pt x="103" y="92"/>
                  </a:lnTo>
                  <a:lnTo>
                    <a:pt x="103" y="96"/>
                  </a:lnTo>
                  <a:lnTo>
                    <a:pt x="84" y="77"/>
                  </a:lnTo>
                  <a:lnTo>
                    <a:pt x="73" y="62"/>
                  </a:lnTo>
                  <a:lnTo>
                    <a:pt x="61" y="50"/>
                  </a:lnTo>
                  <a:lnTo>
                    <a:pt x="53" y="39"/>
                  </a:lnTo>
                  <a:lnTo>
                    <a:pt x="26" y="27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3" y="12"/>
                  </a:lnTo>
                  <a:lnTo>
                    <a:pt x="15" y="4"/>
                  </a:lnTo>
                  <a:lnTo>
                    <a:pt x="7" y="0"/>
                  </a:lnTo>
                  <a:lnTo>
                    <a:pt x="7" y="8"/>
                  </a:lnTo>
                  <a:lnTo>
                    <a:pt x="11" y="19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34" y="31"/>
                  </a:lnTo>
                  <a:lnTo>
                    <a:pt x="38" y="35"/>
                  </a:lnTo>
                  <a:lnTo>
                    <a:pt x="42" y="42"/>
                  </a:lnTo>
                  <a:lnTo>
                    <a:pt x="46" y="54"/>
                  </a:lnTo>
                  <a:lnTo>
                    <a:pt x="49" y="58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7" y="62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5" y="73"/>
                  </a:lnTo>
                  <a:lnTo>
                    <a:pt x="73" y="96"/>
                  </a:lnTo>
                  <a:lnTo>
                    <a:pt x="76" y="100"/>
                  </a:lnTo>
                  <a:lnTo>
                    <a:pt x="80" y="112"/>
                  </a:lnTo>
                  <a:lnTo>
                    <a:pt x="88" y="127"/>
                  </a:lnTo>
                  <a:lnTo>
                    <a:pt x="99" y="143"/>
                  </a:lnTo>
                  <a:lnTo>
                    <a:pt x="88" y="169"/>
                  </a:lnTo>
                  <a:lnTo>
                    <a:pt x="76" y="196"/>
                  </a:lnTo>
                  <a:lnTo>
                    <a:pt x="69" y="200"/>
                  </a:lnTo>
                  <a:lnTo>
                    <a:pt x="61" y="196"/>
                  </a:lnTo>
                  <a:lnTo>
                    <a:pt x="46" y="193"/>
                  </a:lnTo>
                  <a:lnTo>
                    <a:pt x="23" y="189"/>
                  </a:lnTo>
                  <a:lnTo>
                    <a:pt x="19" y="189"/>
                  </a:lnTo>
                  <a:lnTo>
                    <a:pt x="15" y="193"/>
                  </a:lnTo>
                  <a:close/>
                </a:path>
              </a:pathLst>
            </a:custGeom>
            <a:solidFill>
              <a:srgbClr val="9D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F96BEE29-A84B-4CD6-AC42-8138D530A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3296"/>
              <a:ext cx="70" cy="58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16" y="27"/>
                </a:cxn>
                <a:cxn ang="0">
                  <a:pos x="20" y="31"/>
                </a:cxn>
                <a:cxn ang="0">
                  <a:pos x="27" y="35"/>
                </a:cxn>
                <a:cxn ang="0">
                  <a:pos x="35" y="39"/>
                </a:cxn>
                <a:cxn ang="0">
                  <a:pos x="43" y="50"/>
                </a:cxn>
                <a:cxn ang="0">
                  <a:pos x="54" y="58"/>
                </a:cxn>
                <a:cxn ang="0">
                  <a:pos x="58" y="50"/>
                </a:cxn>
                <a:cxn ang="0">
                  <a:pos x="66" y="50"/>
                </a:cxn>
                <a:cxn ang="0">
                  <a:pos x="70" y="35"/>
                </a:cxn>
                <a:cxn ang="0">
                  <a:pos x="70" y="23"/>
                </a:cxn>
                <a:cxn ang="0">
                  <a:pos x="66" y="12"/>
                </a:cxn>
                <a:cxn ang="0">
                  <a:pos x="58" y="4"/>
                </a:cxn>
                <a:cxn ang="0">
                  <a:pos x="50" y="0"/>
                </a:cxn>
                <a:cxn ang="0">
                  <a:pos x="39" y="0"/>
                </a:cxn>
                <a:cxn ang="0">
                  <a:pos x="31" y="0"/>
                </a:cxn>
                <a:cxn ang="0">
                  <a:pos x="20" y="8"/>
                </a:cxn>
                <a:cxn ang="0">
                  <a:pos x="16" y="12"/>
                </a:cxn>
                <a:cxn ang="0">
                  <a:pos x="12" y="20"/>
                </a:cxn>
                <a:cxn ang="0">
                  <a:pos x="0" y="20"/>
                </a:cxn>
                <a:cxn ang="0">
                  <a:pos x="4" y="23"/>
                </a:cxn>
                <a:cxn ang="0">
                  <a:pos x="8" y="27"/>
                </a:cxn>
              </a:cxnLst>
              <a:rect l="0" t="0" r="r" b="b"/>
              <a:pathLst>
                <a:path w="70" h="58">
                  <a:moveTo>
                    <a:pt x="8" y="27"/>
                  </a:moveTo>
                  <a:lnTo>
                    <a:pt x="16" y="27"/>
                  </a:lnTo>
                  <a:lnTo>
                    <a:pt x="20" y="31"/>
                  </a:lnTo>
                  <a:lnTo>
                    <a:pt x="27" y="35"/>
                  </a:lnTo>
                  <a:lnTo>
                    <a:pt x="35" y="39"/>
                  </a:lnTo>
                  <a:lnTo>
                    <a:pt x="43" y="50"/>
                  </a:lnTo>
                  <a:lnTo>
                    <a:pt x="54" y="58"/>
                  </a:lnTo>
                  <a:lnTo>
                    <a:pt x="58" y="50"/>
                  </a:lnTo>
                  <a:lnTo>
                    <a:pt x="66" y="50"/>
                  </a:lnTo>
                  <a:lnTo>
                    <a:pt x="70" y="35"/>
                  </a:lnTo>
                  <a:lnTo>
                    <a:pt x="70" y="23"/>
                  </a:lnTo>
                  <a:lnTo>
                    <a:pt x="66" y="12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9D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69B528DD-B1B5-4590-AFA2-A03721568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3412"/>
              <a:ext cx="42" cy="34"/>
            </a:xfrm>
            <a:custGeom>
              <a:avLst/>
              <a:gdLst/>
              <a:ahLst/>
              <a:cxnLst>
                <a:cxn ang="0">
                  <a:pos x="34" y="31"/>
                </a:cxn>
                <a:cxn ang="0">
                  <a:pos x="38" y="31"/>
                </a:cxn>
                <a:cxn ang="0">
                  <a:pos x="38" y="31"/>
                </a:cxn>
                <a:cxn ang="0">
                  <a:pos x="42" y="31"/>
                </a:cxn>
                <a:cxn ang="0">
                  <a:pos x="42" y="31"/>
                </a:cxn>
                <a:cxn ang="0">
                  <a:pos x="38" y="23"/>
                </a:cxn>
                <a:cxn ang="0">
                  <a:pos x="27" y="11"/>
                </a:cxn>
                <a:cxn ang="0">
                  <a:pos x="15" y="7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3" y="23"/>
                </a:cxn>
                <a:cxn ang="0">
                  <a:pos x="7" y="27"/>
                </a:cxn>
                <a:cxn ang="0">
                  <a:pos x="27" y="34"/>
                </a:cxn>
                <a:cxn ang="0">
                  <a:pos x="34" y="31"/>
                </a:cxn>
              </a:cxnLst>
              <a:rect l="0" t="0" r="r" b="b"/>
              <a:pathLst>
                <a:path w="42" h="34">
                  <a:moveTo>
                    <a:pt x="34" y="31"/>
                  </a:moveTo>
                  <a:lnTo>
                    <a:pt x="38" y="31"/>
                  </a:lnTo>
                  <a:lnTo>
                    <a:pt x="38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38" y="23"/>
                  </a:lnTo>
                  <a:lnTo>
                    <a:pt x="27" y="11"/>
                  </a:lnTo>
                  <a:lnTo>
                    <a:pt x="15" y="7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7" y="27"/>
                  </a:lnTo>
                  <a:lnTo>
                    <a:pt x="27" y="34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9D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FB870606-53E1-4356-9DE3-0ABD0DB2A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1" y="3293"/>
              <a:ext cx="219" cy="404"/>
            </a:xfrm>
            <a:custGeom>
              <a:avLst/>
              <a:gdLst/>
              <a:ahLst/>
              <a:cxnLst>
                <a:cxn ang="0">
                  <a:pos x="96" y="404"/>
                </a:cxn>
                <a:cxn ang="0">
                  <a:pos x="96" y="400"/>
                </a:cxn>
                <a:cxn ang="0">
                  <a:pos x="111" y="400"/>
                </a:cxn>
                <a:cxn ang="0">
                  <a:pos x="100" y="381"/>
                </a:cxn>
                <a:cxn ang="0">
                  <a:pos x="100" y="354"/>
                </a:cxn>
                <a:cxn ang="0">
                  <a:pos x="107" y="343"/>
                </a:cxn>
                <a:cxn ang="0">
                  <a:pos x="119" y="316"/>
                </a:cxn>
                <a:cxn ang="0">
                  <a:pos x="134" y="262"/>
                </a:cxn>
                <a:cxn ang="0">
                  <a:pos x="126" y="197"/>
                </a:cxn>
                <a:cxn ang="0">
                  <a:pos x="130" y="193"/>
                </a:cxn>
                <a:cxn ang="0">
                  <a:pos x="142" y="216"/>
                </a:cxn>
                <a:cxn ang="0">
                  <a:pos x="161" y="227"/>
                </a:cxn>
                <a:cxn ang="0">
                  <a:pos x="169" y="235"/>
                </a:cxn>
                <a:cxn ang="0">
                  <a:pos x="184" y="254"/>
                </a:cxn>
                <a:cxn ang="0">
                  <a:pos x="173" y="273"/>
                </a:cxn>
                <a:cxn ang="0">
                  <a:pos x="184" y="277"/>
                </a:cxn>
                <a:cxn ang="0">
                  <a:pos x="219" y="243"/>
                </a:cxn>
                <a:cxn ang="0">
                  <a:pos x="196" y="247"/>
                </a:cxn>
                <a:cxn ang="0">
                  <a:pos x="184" y="239"/>
                </a:cxn>
                <a:cxn ang="0">
                  <a:pos x="157" y="212"/>
                </a:cxn>
                <a:cxn ang="0">
                  <a:pos x="149" y="185"/>
                </a:cxn>
                <a:cxn ang="0">
                  <a:pos x="134" y="123"/>
                </a:cxn>
                <a:cxn ang="0">
                  <a:pos x="134" y="104"/>
                </a:cxn>
                <a:cxn ang="0">
                  <a:pos x="134" y="77"/>
                </a:cxn>
                <a:cxn ang="0">
                  <a:pos x="115" y="66"/>
                </a:cxn>
                <a:cxn ang="0">
                  <a:pos x="126" y="35"/>
                </a:cxn>
                <a:cxn ang="0">
                  <a:pos x="130" y="27"/>
                </a:cxn>
                <a:cxn ang="0">
                  <a:pos x="123" y="4"/>
                </a:cxn>
                <a:cxn ang="0">
                  <a:pos x="100" y="0"/>
                </a:cxn>
                <a:cxn ang="0">
                  <a:pos x="88" y="12"/>
                </a:cxn>
                <a:cxn ang="0">
                  <a:pos x="88" y="23"/>
                </a:cxn>
                <a:cxn ang="0">
                  <a:pos x="88" y="43"/>
                </a:cxn>
                <a:cxn ang="0">
                  <a:pos x="84" y="54"/>
                </a:cxn>
                <a:cxn ang="0">
                  <a:pos x="65" y="58"/>
                </a:cxn>
                <a:cxn ang="0">
                  <a:pos x="42" y="81"/>
                </a:cxn>
                <a:cxn ang="0">
                  <a:pos x="30" y="131"/>
                </a:cxn>
                <a:cxn ang="0">
                  <a:pos x="34" y="173"/>
                </a:cxn>
                <a:cxn ang="0">
                  <a:pos x="27" y="185"/>
                </a:cxn>
                <a:cxn ang="0">
                  <a:pos x="30" y="173"/>
                </a:cxn>
                <a:cxn ang="0">
                  <a:pos x="7" y="208"/>
                </a:cxn>
                <a:cxn ang="0">
                  <a:pos x="0" y="281"/>
                </a:cxn>
                <a:cxn ang="0">
                  <a:pos x="15" y="304"/>
                </a:cxn>
                <a:cxn ang="0">
                  <a:pos x="27" y="308"/>
                </a:cxn>
                <a:cxn ang="0">
                  <a:pos x="42" y="312"/>
                </a:cxn>
                <a:cxn ang="0">
                  <a:pos x="53" y="354"/>
                </a:cxn>
                <a:cxn ang="0">
                  <a:pos x="53" y="377"/>
                </a:cxn>
                <a:cxn ang="0">
                  <a:pos x="57" y="389"/>
                </a:cxn>
                <a:cxn ang="0">
                  <a:pos x="61" y="397"/>
                </a:cxn>
                <a:cxn ang="0">
                  <a:pos x="61" y="400"/>
                </a:cxn>
                <a:cxn ang="0">
                  <a:pos x="57" y="181"/>
                </a:cxn>
                <a:cxn ang="0">
                  <a:pos x="57" y="162"/>
                </a:cxn>
                <a:cxn ang="0">
                  <a:pos x="50" y="127"/>
                </a:cxn>
                <a:cxn ang="0">
                  <a:pos x="46" y="158"/>
                </a:cxn>
                <a:cxn ang="0">
                  <a:pos x="50" y="185"/>
                </a:cxn>
              </a:cxnLst>
              <a:rect l="0" t="0" r="r" b="b"/>
              <a:pathLst>
                <a:path w="219" h="404">
                  <a:moveTo>
                    <a:pt x="65" y="404"/>
                  </a:moveTo>
                  <a:lnTo>
                    <a:pt x="76" y="404"/>
                  </a:lnTo>
                  <a:lnTo>
                    <a:pt x="96" y="404"/>
                  </a:lnTo>
                  <a:lnTo>
                    <a:pt x="96" y="404"/>
                  </a:lnTo>
                  <a:lnTo>
                    <a:pt x="96" y="400"/>
                  </a:lnTo>
                  <a:lnTo>
                    <a:pt x="96" y="400"/>
                  </a:lnTo>
                  <a:lnTo>
                    <a:pt x="96" y="397"/>
                  </a:lnTo>
                  <a:lnTo>
                    <a:pt x="103" y="400"/>
                  </a:lnTo>
                  <a:lnTo>
                    <a:pt x="111" y="400"/>
                  </a:lnTo>
                  <a:lnTo>
                    <a:pt x="111" y="393"/>
                  </a:lnTo>
                  <a:lnTo>
                    <a:pt x="107" y="385"/>
                  </a:lnTo>
                  <a:lnTo>
                    <a:pt x="100" y="381"/>
                  </a:lnTo>
                  <a:lnTo>
                    <a:pt x="92" y="370"/>
                  </a:lnTo>
                  <a:lnTo>
                    <a:pt x="96" y="362"/>
                  </a:lnTo>
                  <a:lnTo>
                    <a:pt x="100" y="354"/>
                  </a:lnTo>
                  <a:lnTo>
                    <a:pt x="103" y="350"/>
                  </a:lnTo>
                  <a:lnTo>
                    <a:pt x="107" y="347"/>
                  </a:lnTo>
                  <a:lnTo>
                    <a:pt x="107" y="343"/>
                  </a:lnTo>
                  <a:lnTo>
                    <a:pt x="111" y="339"/>
                  </a:lnTo>
                  <a:lnTo>
                    <a:pt x="111" y="331"/>
                  </a:lnTo>
                  <a:lnTo>
                    <a:pt x="119" y="316"/>
                  </a:lnTo>
                  <a:lnTo>
                    <a:pt x="130" y="293"/>
                  </a:lnTo>
                  <a:lnTo>
                    <a:pt x="134" y="277"/>
                  </a:lnTo>
                  <a:lnTo>
                    <a:pt x="134" y="262"/>
                  </a:lnTo>
                  <a:lnTo>
                    <a:pt x="134" y="239"/>
                  </a:lnTo>
                  <a:lnTo>
                    <a:pt x="130" y="212"/>
                  </a:lnTo>
                  <a:lnTo>
                    <a:pt x="126" y="197"/>
                  </a:lnTo>
                  <a:lnTo>
                    <a:pt x="123" y="185"/>
                  </a:lnTo>
                  <a:lnTo>
                    <a:pt x="130" y="189"/>
                  </a:lnTo>
                  <a:lnTo>
                    <a:pt x="130" y="193"/>
                  </a:lnTo>
                  <a:lnTo>
                    <a:pt x="134" y="200"/>
                  </a:lnTo>
                  <a:lnTo>
                    <a:pt x="138" y="204"/>
                  </a:lnTo>
                  <a:lnTo>
                    <a:pt x="142" y="216"/>
                  </a:lnTo>
                  <a:lnTo>
                    <a:pt x="149" y="220"/>
                  </a:lnTo>
                  <a:lnTo>
                    <a:pt x="153" y="220"/>
                  </a:lnTo>
                  <a:lnTo>
                    <a:pt x="161" y="227"/>
                  </a:lnTo>
                  <a:lnTo>
                    <a:pt x="161" y="231"/>
                  </a:lnTo>
                  <a:lnTo>
                    <a:pt x="165" y="231"/>
                  </a:lnTo>
                  <a:lnTo>
                    <a:pt x="169" y="235"/>
                  </a:lnTo>
                  <a:lnTo>
                    <a:pt x="169" y="239"/>
                  </a:lnTo>
                  <a:lnTo>
                    <a:pt x="176" y="247"/>
                  </a:lnTo>
                  <a:lnTo>
                    <a:pt x="184" y="254"/>
                  </a:lnTo>
                  <a:lnTo>
                    <a:pt x="169" y="266"/>
                  </a:lnTo>
                  <a:lnTo>
                    <a:pt x="169" y="270"/>
                  </a:lnTo>
                  <a:lnTo>
                    <a:pt x="173" y="273"/>
                  </a:lnTo>
                  <a:lnTo>
                    <a:pt x="176" y="281"/>
                  </a:lnTo>
                  <a:lnTo>
                    <a:pt x="180" y="281"/>
                  </a:lnTo>
                  <a:lnTo>
                    <a:pt x="184" y="277"/>
                  </a:lnTo>
                  <a:lnTo>
                    <a:pt x="192" y="273"/>
                  </a:lnTo>
                  <a:lnTo>
                    <a:pt x="207" y="258"/>
                  </a:lnTo>
                  <a:lnTo>
                    <a:pt x="219" y="243"/>
                  </a:lnTo>
                  <a:lnTo>
                    <a:pt x="211" y="247"/>
                  </a:lnTo>
                  <a:lnTo>
                    <a:pt x="203" y="250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2" y="243"/>
                  </a:lnTo>
                  <a:lnTo>
                    <a:pt x="184" y="239"/>
                  </a:lnTo>
                  <a:lnTo>
                    <a:pt x="180" y="235"/>
                  </a:lnTo>
                  <a:lnTo>
                    <a:pt x="176" y="231"/>
                  </a:lnTo>
                  <a:lnTo>
                    <a:pt x="157" y="212"/>
                  </a:lnTo>
                  <a:lnTo>
                    <a:pt x="153" y="204"/>
                  </a:lnTo>
                  <a:lnTo>
                    <a:pt x="153" y="197"/>
                  </a:lnTo>
                  <a:lnTo>
                    <a:pt x="149" y="185"/>
                  </a:lnTo>
                  <a:lnTo>
                    <a:pt x="146" y="170"/>
                  </a:lnTo>
                  <a:lnTo>
                    <a:pt x="142" y="146"/>
                  </a:lnTo>
                  <a:lnTo>
                    <a:pt x="134" y="123"/>
                  </a:lnTo>
                  <a:lnTo>
                    <a:pt x="134" y="116"/>
                  </a:lnTo>
                  <a:lnTo>
                    <a:pt x="134" y="112"/>
                  </a:lnTo>
                  <a:lnTo>
                    <a:pt x="134" y="104"/>
                  </a:lnTo>
                  <a:lnTo>
                    <a:pt x="134" y="96"/>
                  </a:lnTo>
                  <a:lnTo>
                    <a:pt x="134" y="89"/>
                  </a:lnTo>
                  <a:lnTo>
                    <a:pt x="134" y="77"/>
                  </a:lnTo>
                  <a:lnTo>
                    <a:pt x="130" y="70"/>
                  </a:lnTo>
                  <a:lnTo>
                    <a:pt x="119" y="66"/>
                  </a:lnTo>
                  <a:lnTo>
                    <a:pt x="115" y="66"/>
                  </a:lnTo>
                  <a:lnTo>
                    <a:pt x="115" y="62"/>
                  </a:lnTo>
                  <a:lnTo>
                    <a:pt x="123" y="46"/>
                  </a:lnTo>
                  <a:lnTo>
                    <a:pt x="126" y="35"/>
                  </a:lnTo>
                  <a:lnTo>
                    <a:pt x="134" y="35"/>
                  </a:lnTo>
                  <a:lnTo>
                    <a:pt x="130" y="31"/>
                  </a:lnTo>
                  <a:lnTo>
                    <a:pt x="130" y="27"/>
                  </a:lnTo>
                  <a:lnTo>
                    <a:pt x="130" y="20"/>
                  </a:lnTo>
                  <a:lnTo>
                    <a:pt x="126" y="12"/>
                  </a:lnTo>
                  <a:lnTo>
                    <a:pt x="123" y="4"/>
                  </a:lnTo>
                  <a:lnTo>
                    <a:pt x="115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6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4" y="20"/>
                  </a:lnTo>
                  <a:lnTo>
                    <a:pt x="88" y="20"/>
                  </a:lnTo>
                  <a:lnTo>
                    <a:pt x="88" y="23"/>
                  </a:lnTo>
                  <a:lnTo>
                    <a:pt x="88" y="27"/>
                  </a:lnTo>
                  <a:lnTo>
                    <a:pt x="84" y="35"/>
                  </a:lnTo>
                  <a:lnTo>
                    <a:pt x="88" y="43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5" y="58"/>
                  </a:lnTo>
                  <a:lnTo>
                    <a:pt x="53" y="58"/>
                  </a:lnTo>
                  <a:lnTo>
                    <a:pt x="50" y="66"/>
                  </a:lnTo>
                  <a:lnTo>
                    <a:pt x="42" y="81"/>
                  </a:lnTo>
                  <a:lnTo>
                    <a:pt x="42" y="96"/>
                  </a:lnTo>
                  <a:lnTo>
                    <a:pt x="34" y="120"/>
                  </a:lnTo>
                  <a:lnTo>
                    <a:pt x="30" y="131"/>
                  </a:lnTo>
                  <a:lnTo>
                    <a:pt x="30" y="146"/>
                  </a:lnTo>
                  <a:lnTo>
                    <a:pt x="34" y="170"/>
                  </a:lnTo>
                  <a:lnTo>
                    <a:pt x="34" y="173"/>
                  </a:lnTo>
                  <a:lnTo>
                    <a:pt x="30" y="177"/>
                  </a:lnTo>
                  <a:lnTo>
                    <a:pt x="30" y="185"/>
                  </a:lnTo>
                  <a:lnTo>
                    <a:pt x="27" y="185"/>
                  </a:lnTo>
                  <a:lnTo>
                    <a:pt x="30" y="181"/>
                  </a:lnTo>
                  <a:lnTo>
                    <a:pt x="30" y="177"/>
                  </a:lnTo>
                  <a:lnTo>
                    <a:pt x="30" y="173"/>
                  </a:lnTo>
                  <a:lnTo>
                    <a:pt x="27" y="170"/>
                  </a:lnTo>
                  <a:lnTo>
                    <a:pt x="15" y="189"/>
                  </a:lnTo>
                  <a:lnTo>
                    <a:pt x="7" y="208"/>
                  </a:lnTo>
                  <a:lnTo>
                    <a:pt x="3" y="227"/>
                  </a:lnTo>
                  <a:lnTo>
                    <a:pt x="0" y="254"/>
                  </a:lnTo>
                  <a:lnTo>
                    <a:pt x="0" y="281"/>
                  </a:lnTo>
                  <a:lnTo>
                    <a:pt x="3" y="300"/>
                  </a:lnTo>
                  <a:lnTo>
                    <a:pt x="7" y="304"/>
                  </a:lnTo>
                  <a:lnTo>
                    <a:pt x="15" y="304"/>
                  </a:lnTo>
                  <a:lnTo>
                    <a:pt x="19" y="304"/>
                  </a:lnTo>
                  <a:lnTo>
                    <a:pt x="23" y="308"/>
                  </a:lnTo>
                  <a:lnTo>
                    <a:pt x="27" y="308"/>
                  </a:lnTo>
                  <a:lnTo>
                    <a:pt x="30" y="308"/>
                  </a:lnTo>
                  <a:lnTo>
                    <a:pt x="34" y="312"/>
                  </a:lnTo>
                  <a:lnTo>
                    <a:pt x="42" y="312"/>
                  </a:lnTo>
                  <a:lnTo>
                    <a:pt x="50" y="327"/>
                  </a:lnTo>
                  <a:lnTo>
                    <a:pt x="53" y="327"/>
                  </a:lnTo>
                  <a:lnTo>
                    <a:pt x="53" y="354"/>
                  </a:lnTo>
                  <a:lnTo>
                    <a:pt x="53" y="370"/>
                  </a:lnTo>
                  <a:lnTo>
                    <a:pt x="53" y="374"/>
                  </a:lnTo>
                  <a:lnTo>
                    <a:pt x="53" y="377"/>
                  </a:lnTo>
                  <a:lnTo>
                    <a:pt x="53" y="385"/>
                  </a:lnTo>
                  <a:lnTo>
                    <a:pt x="57" y="389"/>
                  </a:lnTo>
                  <a:lnTo>
                    <a:pt x="57" y="389"/>
                  </a:lnTo>
                  <a:lnTo>
                    <a:pt x="57" y="397"/>
                  </a:lnTo>
                  <a:lnTo>
                    <a:pt x="57" y="397"/>
                  </a:lnTo>
                  <a:lnTo>
                    <a:pt x="61" y="397"/>
                  </a:lnTo>
                  <a:lnTo>
                    <a:pt x="61" y="397"/>
                  </a:lnTo>
                  <a:lnTo>
                    <a:pt x="61" y="400"/>
                  </a:lnTo>
                  <a:lnTo>
                    <a:pt x="61" y="400"/>
                  </a:lnTo>
                  <a:lnTo>
                    <a:pt x="65" y="404"/>
                  </a:lnTo>
                  <a:close/>
                  <a:moveTo>
                    <a:pt x="57" y="193"/>
                  </a:moveTo>
                  <a:lnTo>
                    <a:pt x="57" y="181"/>
                  </a:lnTo>
                  <a:lnTo>
                    <a:pt x="53" y="173"/>
                  </a:lnTo>
                  <a:lnTo>
                    <a:pt x="57" y="166"/>
                  </a:lnTo>
                  <a:lnTo>
                    <a:pt x="57" y="162"/>
                  </a:lnTo>
                  <a:lnTo>
                    <a:pt x="57" y="143"/>
                  </a:lnTo>
                  <a:lnTo>
                    <a:pt x="57" y="120"/>
                  </a:lnTo>
                  <a:lnTo>
                    <a:pt x="50" y="127"/>
                  </a:lnTo>
                  <a:lnTo>
                    <a:pt x="46" y="139"/>
                  </a:lnTo>
                  <a:lnTo>
                    <a:pt x="46" y="146"/>
                  </a:lnTo>
                  <a:lnTo>
                    <a:pt x="46" y="158"/>
                  </a:lnTo>
                  <a:lnTo>
                    <a:pt x="46" y="166"/>
                  </a:lnTo>
                  <a:lnTo>
                    <a:pt x="50" y="177"/>
                  </a:lnTo>
                  <a:lnTo>
                    <a:pt x="50" y="185"/>
                  </a:lnTo>
                  <a:lnTo>
                    <a:pt x="57" y="193"/>
                  </a:lnTo>
                  <a:close/>
                </a:path>
              </a:pathLst>
            </a:custGeom>
            <a:solidFill>
              <a:srgbClr val="EB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4BF8A33E-060C-4283-8EB0-2740B4C3A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3290"/>
              <a:ext cx="267" cy="392"/>
            </a:xfrm>
            <a:custGeom>
              <a:avLst/>
              <a:gdLst/>
              <a:ahLst/>
              <a:cxnLst>
                <a:cxn ang="0">
                  <a:pos x="69" y="304"/>
                </a:cxn>
                <a:cxn ang="0">
                  <a:pos x="61" y="288"/>
                </a:cxn>
                <a:cxn ang="0">
                  <a:pos x="57" y="242"/>
                </a:cxn>
                <a:cxn ang="0">
                  <a:pos x="61" y="219"/>
                </a:cxn>
                <a:cxn ang="0">
                  <a:pos x="54" y="227"/>
                </a:cxn>
                <a:cxn ang="0">
                  <a:pos x="38" y="262"/>
                </a:cxn>
                <a:cxn ang="0">
                  <a:pos x="31" y="308"/>
                </a:cxn>
                <a:cxn ang="0">
                  <a:pos x="15" y="327"/>
                </a:cxn>
                <a:cxn ang="0">
                  <a:pos x="0" y="308"/>
                </a:cxn>
                <a:cxn ang="0">
                  <a:pos x="0" y="292"/>
                </a:cxn>
                <a:cxn ang="0">
                  <a:pos x="15" y="246"/>
                </a:cxn>
                <a:cxn ang="0">
                  <a:pos x="27" y="200"/>
                </a:cxn>
                <a:cxn ang="0">
                  <a:pos x="27" y="185"/>
                </a:cxn>
                <a:cxn ang="0">
                  <a:pos x="27" y="154"/>
                </a:cxn>
                <a:cxn ang="0">
                  <a:pos x="31" y="123"/>
                </a:cxn>
                <a:cxn ang="0">
                  <a:pos x="23" y="100"/>
                </a:cxn>
                <a:cxn ang="0">
                  <a:pos x="27" y="85"/>
                </a:cxn>
                <a:cxn ang="0">
                  <a:pos x="31" y="77"/>
                </a:cxn>
                <a:cxn ang="0">
                  <a:pos x="34" y="69"/>
                </a:cxn>
                <a:cxn ang="0">
                  <a:pos x="42" y="54"/>
                </a:cxn>
                <a:cxn ang="0">
                  <a:pos x="57" y="46"/>
                </a:cxn>
                <a:cxn ang="0">
                  <a:pos x="69" y="46"/>
                </a:cxn>
                <a:cxn ang="0">
                  <a:pos x="73" y="23"/>
                </a:cxn>
                <a:cxn ang="0">
                  <a:pos x="69" y="23"/>
                </a:cxn>
                <a:cxn ang="0">
                  <a:pos x="69" y="15"/>
                </a:cxn>
                <a:cxn ang="0">
                  <a:pos x="73" y="11"/>
                </a:cxn>
                <a:cxn ang="0">
                  <a:pos x="84" y="0"/>
                </a:cxn>
                <a:cxn ang="0">
                  <a:pos x="107" y="4"/>
                </a:cxn>
                <a:cxn ang="0">
                  <a:pos x="107" y="31"/>
                </a:cxn>
                <a:cxn ang="0">
                  <a:pos x="107" y="38"/>
                </a:cxn>
                <a:cxn ang="0">
                  <a:pos x="100" y="50"/>
                </a:cxn>
                <a:cxn ang="0">
                  <a:pos x="92" y="54"/>
                </a:cxn>
                <a:cxn ang="0">
                  <a:pos x="88" y="61"/>
                </a:cxn>
                <a:cxn ang="0">
                  <a:pos x="96" y="73"/>
                </a:cxn>
                <a:cxn ang="0">
                  <a:pos x="100" y="88"/>
                </a:cxn>
                <a:cxn ang="0">
                  <a:pos x="119" y="96"/>
                </a:cxn>
                <a:cxn ang="0">
                  <a:pos x="134" y="88"/>
                </a:cxn>
                <a:cxn ang="0">
                  <a:pos x="142" y="81"/>
                </a:cxn>
                <a:cxn ang="0">
                  <a:pos x="169" y="69"/>
                </a:cxn>
                <a:cxn ang="0">
                  <a:pos x="173" y="81"/>
                </a:cxn>
                <a:cxn ang="0">
                  <a:pos x="180" y="88"/>
                </a:cxn>
                <a:cxn ang="0">
                  <a:pos x="200" y="96"/>
                </a:cxn>
                <a:cxn ang="0">
                  <a:pos x="223" y="108"/>
                </a:cxn>
                <a:cxn ang="0">
                  <a:pos x="196" y="115"/>
                </a:cxn>
                <a:cxn ang="0">
                  <a:pos x="169" y="119"/>
                </a:cxn>
                <a:cxn ang="0">
                  <a:pos x="161" y="127"/>
                </a:cxn>
                <a:cxn ang="0">
                  <a:pos x="119" y="138"/>
                </a:cxn>
                <a:cxn ang="0">
                  <a:pos x="96" y="150"/>
                </a:cxn>
                <a:cxn ang="0">
                  <a:pos x="92" y="181"/>
                </a:cxn>
                <a:cxn ang="0">
                  <a:pos x="92" y="185"/>
                </a:cxn>
                <a:cxn ang="0">
                  <a:pos x="92" y="204"/>
                </a:cxn>
                <a:cxn ang="0">
                  <a:pos x="92" y="219"/>
                </a:cxn>
                <a:cxn ang="0">
                  <a:pos x="88" y="238"/>
                </a:cxn>
                <a:cxn ang="0">
                  <a:pos x="88" y="265"/>
                </a:cxn>
                <a:cxn ang="0">
                  <a:pos x="88" y="269"/>
                </a:cxn>
                <a:cxn ang="0">
                  <a:pos x="92" y="288"/>
                </a:cxn>
                <a:cxn ang="0">
                  <a:pos x="104" y="308"/>
                </a:cxn>
                <a:cxn ang="0">
                  <a:pos x="104" y="319"/>
                </a:cxn>
                <a:cxn ang="0">
                  <a:pos x="81" y="315"/>
                </a:cxn>
              </a:cxnLst>
              <a:rect l="0" t="0" r="r" b="b"/>
              <a:pathLst>
                <a:path w="223" h="327">
                  <a:moveTo>
                    <a:pt x="81" y="315"/>
                  </a:moveTo>
                  <a:lnTo>
                    <a:pt x="77" y="315"/>
                  </a:lnTo>
                  <a:lnTo>
                    <a:pt x="73" y="315"/>
                  </a:lnTo>
                  <a:lnTo>
                    <a:pt x="69" y="312"/>
                  </a:lnTo>
                  <a:lnTo>
                    <a:pt x="69" y="304"/>
                  </a:lnTo>
                  <a:lnTo>
                    <a:pt x="65" y="300"/>
                  </a:lnTo>
                  <a:lnTo>
                    <a:pt x="65" y="296"/>
                  </a:lnTo>
                  <a:lnTo>
                    <a:pt x="61" y="292"/>
                  </a:lnTo>
                  <a:lnTo>
                    <a:pt x="61" y="288"/>
                  </a:lnTo>
                  <a:lnTo>
                    <a:pt x="61" y="288"/>
                  </a:lnTo>
                  <a:lnTo>
                    <a:pt x="61" y="277"/>
                  </a:lnTo>
                  <a:lnTo>
                    <a:pt x="57" y="265"/>
                  </a:lnTo>
                  <a:lnTo>
                    <a:pt x="57" y="254"/>
                  </a:lnTo>
                  <a:lnTo>
                    <a:pt x="57" y="246"/>
                  </a:lnTo>
                  <a:lnTo>
                    <a:pt x="57" y="242"/>
                  </a:lnTo>
                  <a:lnTo>
                    <a:pt x="57" y="238"/>
                  </a:lnTo>
                  <a:lnTo>
                    <a:pt x="57" y="238"/>
                  </a:lnTo>
                  <a:lnTo>
                    <a:pt x="61" y="231"/>
                  </a:lnTo>
                  <a:lnTo>
                    <a:pt x="61" y="227"/>
                  </a:lnTo>
                  <a:lnTo>
                    <a:pt x="61" y="219"/>
                  </a:lnTo>
                  <a:lnTo>
                    <a:pt x="57" y="215"/>
                  </a:lnTo>
                  <a:lnTo>
                    <a:pt x="57" y="215"/>
                  </a:lnTo>
                  <a:lnTo>
                    <a:pt x="57" y="219"/>
                  </a:lnTo>
                  <a:lnTo>
                    <a:pt x="54" y="223"/>
                  </a:lnTo>
                  <a:lnTo>
                    <a:pt x="54" y="227"/>
                  </a:lnTo>
                  <a:lnTo>
                    <a:pt x="50" y="231"/>
                  </a:lnTo>
                  <a:lnTo>
                    <a:pt x="46" y="242"/>
                  </a:lnTo>
                  <a:lnTo>
                    <a:pt x="42" y="254"/>
                  </a:lnTo>
                  <a:lnTo>
                    <a:pt x="42" y="258"/>
                  </a:lnTo>
                  <a:lnTo>
                    <a:pt x="38" y="262"/>
                  </a:lnTo>
                  <a:lnTo>
                    <a:pt x="38" y="273"/>
                  </a:lnTo>
                  <a:lnTo>
                    <a:pt x="34" y="296"/>
                  </a:lnTo>
                  <a:lnTo>
                    <a:pt x="31" y="300"/>
                  </a:lnTo>
                  <a:lnTo>
                    <a:pt x="31" y="304"/>
                  </a:lnTo>
                  <a:lnTo>
                    <a:pt x="31" y="308"/>
                  </a:lnTo>
                  <a:lnTo>
                    <a:pt x="27" y="308"/>
                  </a:lnTo>
                  <a:lnTo>
                    <a:pt x="31" y="319"/>
                  </a:lnTo>
                  <a:lnTo>
                    <a:pt x="34" y="327"/>
                  </a:lnTo>
                  <a:lnTo>
                    <a:pt x="27" y="327"/>
                  </a:lnTo>
                  <a:lnTo>
                    <a:pt x="15" y="327"/>
                  </a:lnTo>
                  <a:lnTo>
                    <a:pt x="8" y="323"/>
                  </a:lnTo>
                  <a:lnTo>
                    <a:pt x="8" y="319"/>
                  </a:lnTo>
                  <a:lnTo>
                    <a:pt x="4" y="315"/>
                  </a:lnTo>
                  <a:lnTo>
                    <a:pt x="0" y="315"/>
                  </a:lnTo>
                  <a:lnTo>
                    <a:pt x="0" y="308"/>
                  </a:lnTo>
                  <a:lnTo>
                    <a:pt x="4" y="304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0" y="292"/>
                  </a:lnTo>
                  <a:lnTo>
                    <a:pt x="4" y="281"/>
                  </a:lnTo>
                  <a:lnTo>
                    <a:pt x="8" y="269"/>
                  </a:lnTo>
                  <a:lnTo>
                    <a:pt x="11" y="262"/>
                  </a:lnTo>
                  <a:lnTo>
                    <a:pt x="11" y="250"/>
                  </a:lnTo>
                  <a:lnTo>
                    <a:pt x="15" y="246"/>
                  </a:lnTo>
                  <a:lnTo>
                    <a:pt x="15" y="238"/>
                  </a:lnTo>
                  <a:lnTo>
                    <a:pt x="23" y="223"/>
                  </a:lnTo>
                  <a:lnTo>
                    <a:pt x="27" y="208"/>
                  </a:lnTo>
                  <a:lnTo>
                    <a:pt x="27" y="208"/>
                  </a:lnTo>
                  <a:lnTo>
                    <a:pt x="27" y="200"/>
                  </a:lnTo>
                  <a:lnTo>
                    <a:pt x="27" y="196"/>
                  </a:lnTo>
                  <a:lnTo>
                    <a:pt x="27" y="192"/>
                  </a:lnTo>
                  <a:lnTo>
                    <a:pt x="27" y="188"/>
                  </a:lnTo>
                  <a:lnTo>
                    <a:pt x="31" y="188"/>
                  </a:lnTo>
                  <a:lnTo>
                    <a:pt x="27" y="185"/>
                  </a:lnTo>
                  <a:lnTo>
                    <a:pt x="27" y="185"/>
                  </a:lnTo>
                  <a:lnTo>
                    <a:pt x="27" y="177"/>
                  </a:lnTo>
                  <a:lnTo>
                    <a:pt x="27" y="169"/>
                  </a:lnTo>
                  <a:lnTo>
                    <a:pt x="27" y="161"/>
                  </a:lnTo>
                  <a:lnTo>
                    <a:pt x="27" y="154"/>
                  </a:lnTo>
                  <a:lnTo>
                    <a:pt x="27" y="154"/>
                  </a:lnTo>
                  <a:lnTo>
                    <a:pt x="27" y="146"/>
                  </a:lnTo>
                  <a:lnTo>
                    <a:pt x="31" y="142"/>
                  </a:lnTo>
                  <a:lnTo>
                    <a:pt x="31" y="131"/>
                  </a:lnTo>
                  <a:lnTo>
                    <a:pt x="31" y="123"/>
                  </a:lnTo>
                  <a:lnTo>
                    <a:pt x="31" y="115"/>
                  </a:lnTo>
                  <a:lnTo>
                    <a:pt x="31" y="111"/>
                  </a:lnTo>
                  <a:lnTo>
                    <a:pt x="31" y="108"/>
                  </a:lnTo>
                  <a:lnTo>
                    <a:pt x="27" y="108"/>
                  </a:lnTo>
                  <a:lnTo>
                    <a:pt x="23" y="100"/>
                  </a:lnTo>
                  <a:lnTo>
                    <a:pt x="27" y="96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88"/>
                  </a:lnTo>
                  <a:lnTo>
                    <a:pt x="27" y="85"/>
                  </a:lnTo>
                  <a:lnTo>
                    <a:pt x="27" y="85"/>
                  </a:lnTo>
                  <a:lnTo>
                    <a:pt x="27" y="81"/>
                  </a:lnTo>
                  <a:lnTo>
                    <a:pt x="31" y="81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4" y="65"/>
                  </a:lnTo>
                  <a:lnTo>
                    <a:pt x="34" y="61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0"/>
                  </a:lnTo>
                  <a:lnTo>
                    <a:pt x="46" y="50"/>
                  </a:lnTo>
                  <a:lnTo>
                    <a:pt x="50" y="46"/>
                  </a:lnTo>
                  <a:lnTo>
                    <a:pt x="57" y="46"/>
                  </a:lnTo>
                  <a:lnTo>
                    <a:pt x="61" y="46"/>
                  </a:lnTo>
                  <a:lnTo>
                    <a:pt x="61" y="46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9" y="46"/>
                  </a:lnTo>
                  <a:lnTo>
                    <a:pt x="69" y="42"/>
                  </a:lnTo>
                  <a:lnTo>
                    <a:pt x="73" y="38"/>
                  </a:lnTo>
                  <a:lnTo>
                    <a:pt x="73" y="34"/>
                  </a:lnTo>
                  <a:lnTo>
                    <a:pt x="73" y="27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69" y="23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8"/>
                  </a:lnTo>
                  <a:lnTo>
                    <a:pt x="77" y="8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11" y="23"/>
                  </a:lnTo>
                  <a:lnTo>
                    <a:pt x="107" y="23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7" y="34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7" y="38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6"/>
                  </a:lnTo>
                  <a:lnTo>
                    <a:pt x="100" y="46"/>
                  </a:lnTo>
                  <a:lnTo>
                    <a:pt x="100" y="50"/>
                  </a:lnTo>
                  <a:lnTo>
                    <a:pt x="100" y="54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88" y="54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88" y="61"/>
                  </a:lnTo>
                  <a:lnTo>
                    <a:pt x="88" y="65"/>
                  </a:lnTo>
                  <a:lnTo>
                    <a:pt x="92" y="65"/>
                  </a:lnTo>
                  <a:lnTo>
                    <a:pt x="92" y="69"/>
                  </a:lnTo>
                  <a:lnTo>
                    <a:pt x="96" y="69"/>
                  </a:lnTo>
                  <a:lnTo>
                    <a:pt x="96" y="73"/>
                  </a:lnTo>
                  <a:lnTo>
                    <a:pt x="100" y="77"/>
                  </a:lnTo>
                  <a:lnTo>
                    <a:pt x="100" y="81"/>
                  </a:lnTo>
                  <a:lnTo>
                    <a:pt x="100" y="85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100"/>
                  </a:lnTo>
                  <a:lnTo>
                    <a:pt x="104" y="100"/>
                  </a:lnTo>
                  <a:lnTo>
                    <a:pt x="107" y="104"/>
                  </a:lnTo>
                  <a:lnTo>
                    <a:pt x="115" y="100"/>
                  </a:lnTo>
                  <a:lnTo>
                    <a:pt x="119" y="96"/>
                  </a:lnTo>
                  <a:lnTo>
                    <a:pt x="123" y="92"/>
                  </a:lnTo>
                  <a:lnTo>
                    <a:pt x="127" y="92"/>
                  </a:lnTo>
                  <a:lnTo>
                    <a:pt x="130" y="88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85"/>
                  </a:lnTo>
                  <a:lnTo>
                    <a:pt x="138" y="85"/>
                  </a:lnTo>
                  <a:lnTo>
                    <a:pt x="142" y="85"/>
                  </a:lnTo>
                  <a:lnTo>
                    <a:pt x="142" y="81"/>
                  </a:lnTo>
                  <a:lnTo>
                    <a:pt x="142" y="81"/>
                  </a:lnTo>
                  <a:lnTo>
                    <a:pt x="146" y="81"/>
                  </a:lnTo>
                  <a:lnTo>
                    <a:pt x="146" y="81"/>
                  </a:lnTo>
                  <a:lnTo>
                    <a:pt x="146" y="81"/>
                  </a:lnTo>
                  <a:lnTo>
                    <a:pt x="150" y="77"/>
                  </a:lnTo>
                  <a:lnTo>
                    <a:pt x="169" y="69"/>
                  </a:lnTo>
                  <a:lnTo>
                    <a:pt x="169" y="69"/>
                  </a:lnTo>
                  <a:lnTo>
                    <a:pt x="169" y="69"/>
                  </a:lnTo>
                  <a:lnTo>
                    <a:pt x="169" y="77"/>
                  </a:lnTo>
                  <a:lnTo>
                    <a:pt x="173" y="77"/>
                  </a:lnTo>
                  <a:lnTo>
                    <a:pt x="173" y="81"/>
                  </a:lnTo>
                  <a:lnTo>
                    <a:pt x="177" y="81"/>
                  </a:lnTo>
                  <a:lnTo>
                    <a:pt x="177" y="85"/>
                  </a:lnTo>
                  <a:lnTo>
                    <a:pt x="180" y="85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92" y="92"/>
                  </a:lnTo>
                  <a:lnTo>
                    <a:pt x="192" y="96"/>
                  </a:lnTo>
                  <a:lnTo>
                    <a:pt x="200" y="96"/>
                  </a:lnTo>
                  <a:lnTo>
                    <a:pt x="207" y="100"/>
                  </a:lnTo>
                  <a:lnTo>
                    <a:pt x="215" y="104"/>
                  </a:lnTo>
                  <a:lnTo>
                    <a:pt x="223" y="104"/>
                  </a:lnTo>
                  <a:lnTo>
                    <a:pt x="223" y="104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00" y="111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2" y="115"/>
                  </a:lnTo>
                  <a:lnTo>
                    <a:pt x="184" y="119"/>
                  </a:lnTo>
                  <a:lnTo>
                    <a:pt x="173" y="123"/>
                  </a:lnTo>
                  <a:lnTo>
                    <a:pt x="169" y="119"/>
                  </a:lnTo>
                  <a:lnTo>
                    <a:pt x="169" y="119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65" y="123"/>
                  </a:lnTo>
                  <a:lnTo>
                    <a:pt x="161" y="123"/>
                  </a:lnTo>
                  <a:lnTo>
                    <a:pt x="161" y="127"/>
                  </a:lnTo>
                  <a:lnTo>
                    <a:pt x="154" y="127"/>
                  </a:lnTo>
                  <a:lnTo>
                    <a:pt x="150" y="127"/>
                  </a:lnTo>
                  <a:lnTo>
                    <a:pt x="130" y="135"/>
                  </a:lnTo>
                  <a:lnTo>
                    <a:pt x="119" y="138"/>
                  </a:lnTo>
                  <a:lnTo>
                    <a:pt x="119" y="138"/>
                  </a:lnTo>
                  <a:lnTo>
                    <a:pt x="119" y="138"/>
                  </a:lnTo>
                  <a:lnTo>
                    <a:pt x="107" y="142"/>
                  </a:lnTo>
                  <a:lnTo>
                    <a:pt x="96" y="142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4"/>
                  </a:lnTo>
                  <a:lnTo>
                    <a:pt x="92" y="161"/>
                  </a:lnTo>
                  <a:lnTo>
                    <a:pt x="92" y="169"/>
                  </a:lnTo>
                  <a:lnTo>
                    <a:pt x="92" y="173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2" y="188"/>
                  </a:lnTo>
                  <a:lnTo>
                    <a:pt x="92" y="196"/>
                  </a:lnTo>
                  <a:lnTo>
                    <a:pt x="92" y="200"/>
                  </a:lnTo>
                  <a:lnTo>
                    <a:pt x="92" y="204"/>
                  </a:lnTo>
                  <a:lnTo>
                    <a:pt x="88" y="208"/>
                  </a:lnTo>
                  <a:lnTo>
                    <a:pt x="92" y="211"/>
                  </a:lnTo>
                  <a:lnTo>
                    <a:pt x="92" y="211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88" y="219"/>
                  </a:lnTo>
                  <a:lnTo>
                    <a:pt x="92" y="223"/>
                  </a:lnTo>
                  <a:lnTo>
                    <a:pt x="88" y="227"/>
                  </a:lnTo>
                  <a:lnTo>
                    <a:pt x="88" y="235"/>
                  </a:lnTo>
                  <a:lnTo>
                    <a:pt x="88" y="238"/>
                  </a:lnTo>
                  <a:lnTo>
                    <a:pt x="88" y="242"/>
                  </a:lnTo>
                  <a:lnTo>
                    <a:pt x="84" y="242"/>
                  </a:lnTo>
                  <a:lnTo>
                    <a:pt x="88" y="246"/>
                  </a:lnTo>
                  <a:lnTo>
                    <a:pt x="88" y="254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88" y="269"/>
                  </a:lnTo>
                  <a:lnTo>
                    <a:pt x="84" y="269"/>
                  </a:lnTo>
                  <a:lnTo>
                    <a:pt x="84" y="273"/>
                  </a:lnTo>
                  <a:lnTo>
                    <a:pt x="88" y="281"/>
                  </a:lnTo>
                  <a:lnTo>
                    <a:pt x="92" y="285"/>
                  </a:lnTo>
                  <a:lnTo>
                    <a:pt x="92" y="288"/>
                  </a:lnTo>
                  <a:lnTo>
                    <a:pt x="92" y="292"/>
                  </a:lnTo>
                  <a:lnTo>
                    <a:pt x="92" y="296"/>
                  </a:lnTo>
                  <a:lnTo>
                    <a:pt x="96" y="296"/>
                  </a:lnTo>
                  <a:lnTo>
                    <a:pt x="100" y="300"/>
                  </a:lnTo>
                  <a:lnTo>
                    <a:pt x="104" y="308"/>
                  </a:lnTo>
                  <a:lnTo>
                    <a:pt x="115" y="312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15" y="323"/>
                  </a:lnTo>
                  <a:lnTo>
                    <a:pt x="104" y="319"/>
                  </a:lnTo>
                  <a:lnTo>
                    <a:pt x="96" y="319"/>
                  </a:lnTo>
                  <a:lnTo>
                    <a:pt x="92" y="319"/>
                  </a:lnTo>
                  <a:lnTo>
                    <a:pt x="84" y="315"/>
                  </a:lnTo>
                  <a:lnTo>
                    <a:pt x="81" y="315"/>
                  </a:lnTo>
                  <a:lnTo>
                    <a:pt x="81" y="315"/>
                  </a:lnTo>
                  <a:close/>
                </a:path>
              </a:pathLst>
            </a:custGeom>
            <a:solidFill>
              <a:srgbClr val="B2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6C685E40-E153-4F04-B637-5D89B5878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315"/>
              <a:ext cx="911" cy="885"/>
            </a:xfrm>
            <a:custGeom>
              <a:avLst/>
              <a:gdLst/>
              <a:ahLst/>
              <a:cxnLst>
                <a:cxn ang="0">
                  <a:pos x="677" y="570"/>
                </a:cxn>
                <a:cxn ang="0">
                  <a:pos x="911" y="627"/>
                </a:cxn>
                <a:cxn ang="0">
                  <a:pos x="865" y="504"/>
                </a:cxn>
                <a:cxn ang="0">
                  <a:pos x="834" y="423"/>
                </a:cxn>
                <a:cxn ang="0">
                  <a:pos x="811" y="370"/>
                </a:cxn>
                <a:cxn ang="0">
                  <a:pos x="792" y="331"/>
                </a:cxn>
                <a:cxn ang="0">
                  <a:pos x="773" y="285"/>
                </a:cxn>
                <a:cxn ang="0">
                  <a:pos x="750" y="227"/>
                </a:cxn>
                <a:cxn ang="0">
                  <a:pos x="715" y="139"/>
                </a:cxn>
                <a:cxn ang="0">
                  <a:pos x="661" y="4"/>
                </a:cxn>
                <a:cxn ang="0">
                  <a:pos x="661" y="0"/>
                </a:cxn>
                <a:cxn ang="0">
                  <a:pos x="638" y="8"/>
                </a:cxn>
                <a:cxn ang="0">
                  <a:pos x="619" y="23"/>
                </a:cxn>
                <a:cxn ang="0">
                  <a:pos x="523" y="81"/>
                </a:cxn>
                <a:cxn ang="0">
                  <a:pos x="431" y="139"/>
                </a:cxn>
                <a:cxn ang="0">
                  <a:pos x="338" y="196"/>
                </a:cxn>
                <a:cxn ang="0">
                  <a:pos x="246" y="254"/>
                </a:cxn>
                <a:cxn ang="0">
                  <a:pos x="0" y="412"/>
                </a:cxn>
                <a:cxn ang="0">
                  <a:pos x="235" y="470"/>
                </a:cxn>
                <a:cxn ang="0">
                  <a:pos x="227" y="500"/>
                </a:cxn>
                <a:cxn ang="0">
                  <a:pos x="212" y="539"/>
                </a:cxn>
                <a:cxn ang="0">
                  <a:pos x="188" y="581"/>
                </a:cxn>
                <a:cxn ang="0">
                  <a:pos x="177" y="612"/>
                </a:cxn>
                <a:cxn ang="0">
                  <a:pos x="162" y="643"/>
                </a:cxn>
                <a:cxn ang="0">
                  <a:pos x="142" y="689"/>
                </a:cxn>
                <a:cxn ang="0">
                  <a:pos x="123" y="727"/>
                </a:cxn>
                <a:cxn ang="0">
                  <a:pos x="115" y="754"/>
                </a:cxn>
                <a:cxn ang="0">
                  <a:pos x="108" y="754"/>
                </a:cxn>
                <a:cxn ang="0">
                  <a:pos x="108" y="762"/>
                </a:cxn>
                <a:cxn ang="0">
                  <a:pos x="108" y="766"/>
                </a:cxn>
                <a:cxn ang="0">
                  <a:pos x="112" y="770"/>
                </a:cxn>
                <a:cxn ang="0">
                  <a:pos x="115" y="774"/>
                </a:cxn>
                <a:cxn ang="0">
                  <a:pos x="123" y="774"/>
                </a:cxn>
                <a:cxn ang="0">
                  <a:pos x="527" y="885"/>
                </a:cxn>
                <a:cxn ang="0">
                  <a:pos x="650" y="593"/>
                </a:cxn>
                <a:cxn ang="0">
                  <a:pos x="657" y="577"/>
                </a:cxn>
                <a:cxn ang="0">
                  <a:pos x="677" y="570"/>
                </a:cxn>
              </a:cxnLst>
              <a:rect l="0" t="0" r="r" b="b"/>
              <a:pathLst>
                <a:path w="911" h="885">
                  <a:moveTo>
                    <a:pt x="677" y="570"/>
                  </a:moveTo>
                  <a:lnTo>
                    <a:pt x="911" y="627"/>
                  </a:lnTo>
                  <a:lnTo>
                    <a:pt x="865" y="504"/>
                  </a:lnTo>
                  <a:lnTo>
                    <a:pt x="834" y="423"/>
                  </a:lnTo>
                  <a:lnTo>
                    <a:pt x="811" y="370"/>
                  </a:lnTo>
                  <a:lnTo>
                    <a:pt x="792" y="331"/>
                  </a:lnTo>
                  <a:lnTo>
                    <a:pt x="773" y="285"/>
                  </a:lnTo>
                  <a:lnTo>
                    <a:pt x="750" y="227"/>
                  </a:lnTo>
                  <a:lnTo>
                    <a:pt x="715" y="139"/>
                  </a:lnTo>
                  <a:lnTo>
                    <a:pt x="661" y="4"/>
                  </a:lnTo>
                  <a:lnTo>
                    <a:pt x="661" y="0"/>
                  </a:lnTo>
                  <a:lnTo>
                    <a:pt x="638" y="8"/>
                  </a:lnTo>
                  <a:lnTo>
                    <a:pt x="619" y="23"/>
                  </a:lnTo>
                  <a:lnTo>
                    <a:pt x="523" y="81"/>
                  </a:lnTo>
                  <a:lnTo>
                    <a:pt x="431" y="139"/>
                  </a:lnTo>
                  <a:lnTo>
                    <a:pt x="338" y="196"/>
                  </a:lnTo>
                  <a:lnTo>
                    <a:pt x="246" y="254"/>
                  </a:lnTo>
                  <a:lnTo>
                    <a:pt x="0" y="412"/>
                  </a:lnTo>
                  <a:lnTo>
                    <a:pt x="235" y="470"/>
                  </a:lnTo>
                  <a:lnTo>
                    <a:pt x="227" y="500"/>
                  </a:lnTo>
                  <a:lnTo>
                    <a:pt x="212" y="539"/>
                  </a:lnTo>
                  <a:lnTo>
                    <a:pt x="188" y="581"/>
                  </a:lnTo>
                  <a:lnTo>
                    <a:pt x="177" y="612"/>
                  </a:lnTo>
                  <a:lnTo>
                    <a:pt x="162" y="643"/>
                  </a:lnTo>
                  <a:lnTo>
                    <a:pt x="142" y="689"/>
                  </a:lnTo>
                  <a:lnTo>
                    <a:pt x="123" y="727"/>
                  </a:lnTo>
                  <a:lnTo>
                    <a:pt x="115" y="754"/>
                  </a:lnTo>
                  <a:lnTo>
                    <a:pt x="108" y="754"/>
                  </a:lnTo>
                  <a:lnTo>
                    <a:pt x="108" y="762"/>
                  </a:lnTo>
                  <a:lnTo>
                    <a:pt x="108" y="766"/>
                  </a:lnTo>
                  <a:lnTo>
                    <a:pt x="112" y="770"/>
                  </a:lnTo>
                  <a:lnTo>
                    <a:pt x="115" y="774"/>
                  </a:lnTo>
                  <a:lnTo>
                    <a:pt x="123" y="774"/>
                  </a:lnTo>
                  <a:lnTo>
                    <a:pt x="527" y="885"/>
                  </a:lnTo>
                  <a:lnTo>
                    <a:pt x="650" y="593"/>
                  </a:lnTo>
                  <a:lnTo>
                    <a:pt x="657" y="577"/>
                  </a:lnTo>
                  <a:lnTo>
                    <a:pt x="677" y="570"/>
                  </a:lnTo>
                  <a:close/>
                </a:path>
              </a:pathLst>
            </a:custGeom>
            <a:solidFill>
              <a:srgbClr val="C703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A40CB302-E598-4AB2-845F-2E54255874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7" y="2146"/>
              <a:ext cx="430" cy="339"/>
            </a:xfrm>
            <a:custGeom>
              <a:avLst/>
              <a:gdLst/>
              <a:ahLst/>
              <a:cxnLst>
                <a:cxn ang="0">
                  <a:pos x="430" y="104"/>
                </a:cxn>
                <a:cxn ang="0">
                  <a:pos x="419" y="104"/>
                </a:cxn>
                <a:cxn ang="0">
                  <a:pos x="403" y="104"/>
                </a:cxn>
                <a:cxn ang="0">
                  <a:pos x="138" y="27"/>
                </a:cxn>
                <a:cxn ang="0">
                  <a:pos x="92" y="12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30" y="12"/>
                </a:cxn>
                <a:cxn ang="0">
                  <a:pos x="23" y="23"/>
                </a:cxn>
                <a:cxn ang="0">
                  <a:pos x="19" y="35"/>
                </a:cxn>
                <a:cxn ang="0">
                  <a:pos x="7" y="58"/>
                </a:cxn>
                <a:cxn ang="0">
                  <a:pos x="3" y="81"/>
                </a:cxn>
                <a:cxn ang="0">
                  <a:pos x="0" y="220"/>
                </a:cxn>
                <a:cxn ang="0">
                  <a:pos x="0" y="227"/>
                </a:cxn>
                <a:cxn ang="0">
                  <a:pos x="80" y="258"/>
                </a:cxn>
                <a:cxn ang="0">
                  <a:pos x="169" y="285"/>
                </a:cxn>
                <a:cxn ang="0">
                  <a:pos x="257" y="312"/>
                </a:cxn>
                <a:cxn ang="0">
                  <a:pos x="345" y="335"/>
                </a:cxn>
                <a:cxn ang="0">
                  <a:pos x="369" y="339"/>
                </a:cxn>
                <a:cxn ang="0">
                  <a:pos x="376" y="339"/>
                </a:cxn>
                <a:cxn ang="0">
                  <a:pos x="384" y="335"/>
                </a:cxn>
                <a:cxn ang="0">
                  <a:pos x="392" y="324"/>
                </a:cxn>
                <a:cxn ang="0">
                  <a:pos x="399" y="308"/>
                </a:cxn>
                <a:cxn ang="0">
                  <a:pos x="407" y="270"/>
                </a:cxn>
                <a:cxn ang="0">
                  <a:pos x="415" y="227"/>
                </a:cxn>
                <a:cxn ang="0">
                  <a:pos x="422" y="143"/>
                </a:cxn>
                <a:cxn ang="0">
                  <a:pos x="430" y="104"/>
                </a:cxn>
                <a:cxn ang="0">
                  <a:pos x="215" y="150"/>
                </a:cxn>
                <a:cxn ang="0">
                  <a:pos x="180" y="139"/>
                </a:cxn>
                <a:cxn ang="0">
                  <a:pos x="138" y="123"/>
                </a:cxn>
                <a:cxn ang="0">
                  <a:pos x="215" y="150"/>
                </a:cxn>
                <a:cxn ang="0">
                  <a:pos x="215" y="150"/>
                </a:cxn>
              </a:cxnLst>
              <a:rect l="0" t="0" r="r" b="b"/>
              <a:pathLst>
                <a:path w="430" h="339">
                  <a:moveTo>
                    <a:pt x="430" y="104"/>
                  </a:moveTo>
                  <a:lnTo>
                    <a:pt x="419" y="104"/>
                  </a:lnTo>
                  <a:lnTo>
                    <a:pt x="403" y="104"/>
                  </a:lnTo>
                  <a:lnTo>
                    <a:pt x="138" y="27"/>
                  </a:lnTo>
                  <a:lnTo>
                    <a:pt x="92" y="12"/>
                  </a:lnTo>
                  <a:lnTo>
                    <a:pt x="50" y="0"/>
                  </a:lnTo>
                  <a:lnTo>
                    <a:pt x="38" y="4"/>
                  </a:lnTo>
                  <a:lnTo>
                    <a:pt x="30" y="12"/>
                  </a:lnTo>
                  <a:lnTo>
                    <a:pt x="23" y="23"/>
                  </a:lnTo>
                  <a:lnTo>
                    <a:pt x="19" y="35"/>
                  </a:lnTo>
                  <a:lnTo>
                    <a:pt x="7" y="58"/>
                  </a:lnTo>
                  <a:lnTo>
                    <a:pt x="3" y="81"/>
                  </a:lnTo>
                  <a:lnTo>
                    <a:pt x="0" y="220"/>
                  </a:lnTo>
                  <a:lnTo>
                    <a:pt x="0" y="227"/>
                  </a:lnTo>
                  <a:lnTo>
                    <a:pt x="80" y="258"/>
                  </a:lnTo>
                  <a:lnTo>
                    <a:pt x="169" y="285"/>
                  </a:lnTo>
                  <a:lnTo>
                    <a:pt x="257" y="312"/>
                  </a:lnTo>
                  <a:lnTo>
                    <a:pt x="345" y="335"/>
                  </a:lnTo>
                  <a:lnTo>
                    <a:pt x="369" y="339"/>
                  </a:lnTo>
                  <a:lnTo>
                    <a:pt x="376" y="339"/>
                  </a:lnTo>
                  <a:lnTo>
                    <a:pt x="384" y="335"/>
                  </a:lnTo>
                  <a:lnTo>
                    <a:pt x="392" y="324"/>
                  </a:lnTo>
                  <a:lnTo>
                    <a:pt x="399" y="308"/>
                  </a:lnTo>
                  <a:lnTo>
                    <a:pt x="407" y="270"/>
                  </a:lnTo>
                  <a:lnTo>
                    <a:pt x="415" y="227"/>
                  </a:lnTo>
                  <a:lnTo>
                    <a:pt x="422" y="143"/>
                  </a:lnTo>
                  <a:lnTo>
                    <a:pt x="430" y="104"/>
                  </a:lnTo>
                  <a:close/>
                  <a:moveTo>
                    <a:pt x="215" y="150"/>
                  </a:moveTo>
                  <a:lnTo>
                    <a:pt x="180" y="139"/>
                  </a:lnTo>
                  <a:lnTo>
                    <a:pt x="138" y="123"/>
                  </a:lnTo>
                  <a:lnTo>
                    <a:pt x="215" y="150"/>
                  </a:lnTo>
                  <a:lnTo>
                    <a:pt x="215" y="150"/>
                  </a:lnTo>
                  <a:close/>
                </a:path>
              </a:pathLst>
            </a:custGeom>
            <a:solidFill>
              <a:srgbClr val="B92A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72F3D553-1240-43BA-8CDE-9BA8FD129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3401"/>
              <a:ext cx="358" cy="408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4" y="127"/>
                </a:cxn>
                <a:cxn ang="0">
                  <a:pos x="4" y="154"/>
                </a:cxn>
                <a:cxn ang="0">
                  <a:pos x="8" y="169"/>
                </a:cxn>
                <a:cxn ang="0">
                  <a:pos x="8" y="184"/>
                </a:cxn>
                <a:cxn ang="0">
                  <a:pos x="4" y="196"/>
                </a:cxn>
                <a:cxn ang="0">
                  <a:pos x="0" y="208"/>
                </a:cxn>
                <a:cxn ang="0">
                  <a:pos x="12" y="208"/>
                </a:cxn>
                <a:cxn ang="0">
                  <a:pos x="23" y="215"/>
                </a:cxn>
                <a:cxn ang="0">
                  <a:pos x="96" y="261"/>
                </a:cxn>
                <a:cxn ang="0">
                  <a:pos x="158" y="300"/>
                </a:cxn>
                <a:cxn ang="0">
                  <a:pos x="219" y="335"/>
                </a:cxn>
                <a:cxn ang="0">
                  <a:pos x="296" y="377"/>
                </a:cxn>
                <a:cxn ang="0">
                  <a:pos x="323" y="396"/>
                </a:cxn>
                <a:cxn ang="0">
                  <a:pos x="350" y="408"/>
                </a:cxn>
                <a:cxn ang="0">
                  <a:pos x="346" y="381"/>
                </a:cxn>
                <a:cxn ang="0">
                  <a:pos x="346" y="342"/>
                </a:cxn>
                <a:cxn ang="0">
                  <a:pos x="350" y="284"/>
                </a:cxn>
                <a:cxn ang="0">
                  <a:pos x="350" y="227"/>
                </a:cxn>
                <a:cxn ang="0">
                  <a:pos x="358" y="184"/>
                </a:cxn>
                <a:cxn ang="0">
                  <a:pos x="358" y="177"/>
                </a:cxn>
                <a:cxn ang="0">
                  <a:pos x="281" y="134"/>
                </a:cxn>
                <a:cxn ang="0">
                  <a:pos x="188" y="81"/>
                </a:cxn>
                <a:cxn ang="0">
                  <a:pos x="142" y="54"/>
                </a:cxn>
                <a:cxn ang="0">
                  <a:pos x="96" y="31"/>
                </a:cxn>
                <a:cxn ang="0">
                  <a:pos x="58" y="11"/>
                </a:cxn>
                <a:cxn ang="0">
                  <a:pos x="27" y="0"/>
                </a:cxn>
                <a:cxn ang="0">
                  <a:pos x="16" y="23"/>
                </a:cxn>
                <a:cxn ang="0">
                  <a:pos x="8" y="50"/>
                </a:cxn>
                <a:cxn ang="0">
                  <a:pos x="4" y="77"/>
                </a:cxn>
                <a:cxn ang="0">
                  <a:pos x="0" y="100"/>
                </a:cxn>
              </a:cxnLst>
              <a:rect l="0" t="0" r="r" b="b"/>
              <a:pathLst>
                <a:path w="358" h="408">
                  <a:moveTo>
                    <a:pt x="0" y="100"/>
                  </a:moveTo>
                  <a:lnTo>
                    <a:pt x="4" y="127"/>
                  </a:lnTo>
                  <a:lnTo>
                    <a:pt x="4" y="154"/>
                  </a:lnTo>
                  <a:lnTo>
                    <a:pt x="8" y="169"/>
                  </a:lnTo>
                  <a:lnTo>
                    <a:pt x="8" y="184"/>
                  </a:lnTo>
                  <a:lnTo>
                    <a:pt x="4" y="196"/>
                  </a:lnTo>
                  <a:lnTo>
                    <a:pt x="0" y="208"/>
                  </a:lnTo>
                  <a:lnTo>
                    <a:pt x="12" y="208"/>
                  </a:lnTo>
                  <a:lnTo>
                    <a:pt x="23" y="215"/>
                  </a:lnTo>
                  <a:lnTo>
                    <a:pt x="96" y="261"/>
                  </a:lnTo>
                  <a:lnTo>
                    <a:pt x="158" y="300"/>
                  </a:lnTo>
                  <a:lnTo>
                    <a:pt x="219" y="335"/>
                  </a:lnTo>
                  <a:lnTo>
                    <a:pt x="296" y="377"/>
                  </a:lnTo>
                  <a:lnTo>
                    <a:pt x="323" y="396"/>
                  </a:lnTo>
                  <a:lnTo>
                    <a:pt x="350" y="408"/>
                  </a:lnTo>
                  <a:lnTo>
                    <a:pt x="346" y="381"/>
                  </a:lnTo>
                  <a:lnTo>
                    <a:pt x="346" y="342"/>
                  </a:lnTo>
                  <a:lnTo>
                    <a:pt x="350" y="284"/>
                  </a:lnTo>
                  <a:lnTo>
                    <a:pt x="350" y="227"/>
                  </a:lnTo>
                  <a:lnTo>
                    <a:pt x="358" y="184"/>
                  </a:lnTo>
                  <a:lnTo>
                    <a:pt x="358" y="177"/>
                  </a:lnTo>
                  <a:lnTo>
                    <a:pt x="281" y="134"/>
                  </a:lnTo>
                  <a:lnTo>
                    <a:pt x="188" y="81"/>
                  </a:lnTo>
                  <a:lnTo>
                    <a:pt x="142" y="54"/>
                  </a:lnTo>
                  <a:lnTo>
                    <a:pt x="96" y="31"/>
                  </a:lnTo>
                  <a:lnTo>
                    <a:pt x="58" y="11"/>
                  </a:lnTo>
                  <a:lnTo>
                    <a:pt x="27" y="0"/>
                  </a:lnTo>
                  <a:lnTo>
                    <a:pt x="16" y="23"/>
                  </a:lnTo>
                  <a:lnTo>
                    <a:pt x="8" y="50"/>
                  </a:lnTo>
                  <a:lnTo>
                    <a:pt x="4" y="77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7697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xmlns="" id="{6CF937E5-0A6B-4BA8-A900-831760813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2485"/>
              <a:ext cx="388" cy="312"/>
            </a:xfrm>
            <a:custGeom>
              <a:avLst/>
              <a:gdLst/>
              <a:ahLst/>
              <a:cxnLst>
                <a:cxn ang="0">
                  <a:pos x="368" y="312"/>
                </a:cxn>
                <a:cxn ang="0">
                  <a:pos x="372" y="308"/>
                </a:cxn>
                <a:cxn ang="0">
                  <a:pos x="376" y="269"/>
                </a:cxn>
                <a:cxn ang="0">
                  <a:pos x="384" y="215"/>
                </a:cxn>
                <a:cxn ang="0">
                  <a:pos x="388" y="162"/>
                </a:cxn>
                <a:cxn ang="0">
                  <a:pos x="388" y="123"/>
                </a:cxn>
                <a:cxn ang="0">
                  <a:pos x="326" y="104"/>
                </a:cxn>
                <a:cxn ang="0">
                  <a:pos x="203" y="62"/>
                </a:cxn>
                <a:cxn ang="0">
                  <a:pos x="76" y="19"/>
                </a:cxn>
                <a:cxn ang="0">
                  <a:pos x="15" y="0"/>
                </a:cxn>
                <a:cxn ang="0">
                  <a:pos x="11" y="19"/>
                </a:cxn>
                <a:cxn ang="0">
                  <a:pos x="11" y="65"/>
                </a:cxn>
                <a:cxn ang="0">
                  <a:pos x="7" y="123"/>
                </a:cxn>
                <a:cxn ang="0">
                  <a:pos x="0" y="177"/>
                </a:cxn>
                <a:cxn ang="0">
                  <a:pos x="15" y="189"/>
                </a:cxn>
                <a:cxn ang="0">
                  <a:pos x="53" y="204"/>
                </a:cxn>
                <a:cxn ang="0">
                  <a:pos x="111" y="223"/>
                </a:cxn>
                <a:cxn ang="0">
                  <a:pos x="176" y="246"/>
                </a:cxn>
                <a:cxn ang="0">
                  <a:pos x="303" y="289"/>
                </a:cxn>
                <a:cxn ang="0">
                  <a:pos x="368" y="312"/>
                </a:cxn>
              </a:cxnLst>
              <a:rect l="0" t="0" r="r" b="b"/>
              <a:pathLst>
                <a:path w="388" h="312">
                  <a:moveTo>
                    <a:pt x="368" y="312"/>
                  </a:moveTo>
                  <a:lnTo>
                    <a:pt x="372" y="308"/>
                  </a:lnTo>
                  <a:lnTo>
                    <a:pt x="376" y="269"/>
                  </a:lnTo>
                  <a:lnTo>
                    <a:pt x="384" y="215"/>
                  </a:lnTo>
                  <a:lnTo>
                    <a:pt x="388" y="162"/>
                  </a:lnTo>
                  <a:lnTo>
                    <a:pt x="388" y="123"/>
                  </a:lnTo>
                  <a:lnTo>
                    <a:pt x="326" y="104"/>
                  </a:lnTo>
                  <a:lnTo>
                    <a:pt x="203" y="62"/>
                  </a:lnTo>
                  <a:lnTo>
                    <a:pt x="76" y="19"/>
                  </a:lnTo>
                  <a:lnTo>
                    <a:pt x="15" y="0"/>
                  </a:lnTo>
                  <a:lnTo>
                    <a:pt x="11" y="19"/>
                  </a:lnTo>
                  <a:lnTo>
                    <a:pt x="11" y="65"/>
                  </a:lnTo>
                  <a:lnTo>
                    <a:pt x="7" y="123"/>
                  </a:lnTo>
                  <a:lnTo>
                    <a:pt x="0" y="177"/>
                  </a:lnTo>
                  <a:lnTo>
                    <a:pt x="15" y="189"/>
                  </a:lnTo>
                  <a:lnTo>
                    <a:pt x="53" y="204"/>
                  </a:lnTo>
                  <a:lnTo>
                    <a:pt x="111" y="223"/>
                  </a:lnTo>
                  <a:lnTo>
                    <a:pt x="176" y="246"/>
                  </a:lnTo>
                  <a:lnTo>
                    <a:pt x="303" y="289"/>
                  </a:lnTo>
                  <a:lnTo>
                    <a:pt x="368" y="312"/>
                  </a:lnTo>
                  <a:close/>
                </a:path>
              </a:pathLst>
            </a:custGeom>
            <a:solidFill>
              <a:srgbClr val="B92A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xmlns="" id="{27EED45F-BAD9-4CFF-BC79-E641D269C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962"/>
              <a:ext cx="623" cy="254"/>
            </a:xfrm>
            <a:custGeom>
              <a:avLst/>
              <a:gdLst/>
              <a:ahLst/>
              <a:cxnLst>
                <a:cxn ang="0">
                  <a:pos x="577" y="173"/>
                </a:cxn>
                <a:cxn ang="0">
                  <a:pos x="607" y="162"/>
                </a:cxn>
                <a:cxn ang="0">
                  <a:pos x="623" y="158"/>
                </a:cxn>
                <a:cxn ang="0">
                  <a:pos x="527" y="119"/>
                </a:cxn>
                <a:cxn ang="0">
                  <a:pos x="454" y="89"/>
                </a:cxn>
                <a:cxn ang="0">
                  <a:pos x="381" y="54"/>
                </a:cxn>
                <a:cxn ang="0">
                  <a:pos x="277" y="12"/>
                </a:cxn>
                <a:cxn ang="0">
                  <a:pos x="273" y="0"/>
                </a:cxn>
                <a:cxn ang="0">
                  <a:pos x="235" y="15"/>
                </a:cxn>
                <a:cxn ang="0">
                  <a:pos x="192" y="27"/>
                </a:cxn>
                <a:cxn ang="0">
                  <a:pos x="150" y="39"/>
                </a:cxn>
                <a:cxn ang="0">
                  <a:pos x="89" y="58"/>
                </a:cxn>
                <a:cxn ang="0">
                  <a:pos x="31" y="77"/>
                </a:cxn>
                <a:cxn ang="0">
                  <a:pos x="0" y="92"/>
                </a:cxn>
                <a:cxn ang="0">
                  <a:pos x="69" y="123"/>
                </a:cxn>
                <a:cxn ang="0">
                  <a:pos x="188" y="177"/>
                </a:cxn>
                <a:cxn ang="0">
                  <a:pos x="304" y="231"/>
                </a:cxn>
                <a:cxn ang="0">
                  <a:pos x="365" y="254"/>
                </a:cxn>
                <a:cxn ang="0">
                  <a:pos x="419" y="227"/>
                </a:cxn>
                <a:cxn ang="0">
                  <a:pos x="469" y="208"/>
                </a:cxn>
                <a:cxn ang="0">
                  <a:pos x="519" y="192"/>
                </a:cxn>
                <a:cxn ang="0">
                  <a:pos x="577" y="173"/>
                </a:cxn>
              </a:cxnLst>
              <a:rect l="0" t="0" r="r" b="b"/>
              <a:pathLst>
                <a:path w="623" h="254">
                  <a:moveTo>
                    <a:pt x="577" y="173"/>
                  </a:moveTo>
                  <a:lnTo>
                    <a:pt x="607" y="162"/>
                  </a:lnTo>
                  <a:lnTo>
                    <a:pt x="623" y="158"/>
                  </a:lnTo>
                  <a:lnTo>
                    <a:pt x="527" y="119"/>
                  </a:lnTo>
                  <a:lnTo>
                    <a:pt x="454" y="89"/>
                  </a:lnTo>
                  <a:lnTo>
                    <a:pt x="381" y="54"/>
                  </a:lnTo>
                  <a:lnTo>
                    <a:pt x="277" y="12"/>
                  </a:lnTo>
                  <a:lnTo>
                    <a:pt x="273" y="0"/>
                  </a:lnTo>
                  <a:lnTo>
                    <a:pt x="235" y="15"/>
                  </a:lnTo>
                  <a:lnTo>
                    <a:pt x="192" y="27"/>
                  </a:lnTo>
                  <a:lnTo>
                    <a:pt x="150" y="39"/>
                  </a:lnTo>
                  <a:lnTo>
                    <a:pt x="89" y="58"/>
                  </a:lnTo>
                  <a:lnTo>
                    <a:pt x="31" y="77"/>
                  </a:lnTo>
                  <a:lnTo>
                    <a:pt x="0" y="92"/>
                  </a:lnTo>
                  <a:lnTo>
                    <a:pt x="69" y="123"/>
                  </a:lnTo>
                  <a:lnTo>
                    <a:pt x="188" y="177"/>
                  </a:lnTo>
                  <a:lnTo>
                    <a:pt x="304" y="231"/>
                  </a:lnTo>
                  <a:lnTo>
                    <a:pt x="365" y="254"/>
                  </a:lnTo>
                  <a:lnTo>
                    <a:pt x="419" y="227"/>
                  </a:lnTo>
                  <a:lnTo>
                    <a:pt x="469" y="208"/>
                  </a:lnTo>
                  <a:lnTo>
                    <a:pt x="519" y="192"/>
                  </a:lnTo>
                  <a:lnTo>
                    <a:pt x="577" y="173"/>
                  </a:lnTo>
                  <a:close/>
                </a:path>
              </a:pathLst>
            </a:custGeom>
            <a:solidFill>
              <a:srgbClr val="C743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xmlns="" id="{06BBA954-90EB-4375-BFF3-328145A23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2077"/>
              <a:ext cx="591" cy="173"/>
            </a:xfrm>
            <a:custGeom>
              <a:avLst/>
              <a:gdLst/>
              <a:ahLst/>
              <a:cxnLst>
                <a:cxn ang="0">
                  <a:pos x="380" y="173"/>
                </a:cxn>
                <a:cxn ang="0">
                  <a:pos x="591" y="112"/>
                </a:cxn>
                <a:cxn ang="0">
                  <a:pos x="534" y="92"/>
                </a:cxn>
                <a:cxn ang="0">
                  <a:pos x="422" y="62"/>
                </a:cxn>
                <a:cxn ang="0">
                  <a:pos x="311" y="31"/>
                </a:cxn>
                <a:cxn ang="0">
                  <a:pos x="246" y="12"/>
                </a:cxn>
                <a:cxn ang="0">
                  <a:pos x="238" y="12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30" y="0"/>
                </a:cxn>
                <a:cxn ang="0">
                  <a:pos x="222" y="4"/>
                </a:cxn>
                <a:cxn ang="0">
                  <a:pos x="219" y="8"/>
                </a:cxn>
                <a:cxn ang="0">
                  <a:pos x="173" y="23"/>
                </a:cxn>
                <a:cxn ang="0">
                  <a:pos x="115" y="35"/>
                </a:cxn>
                <a:cxn ang="0">
                  <a:pos x="57" y="50"/>
                </a:cxn>
                <a:cxn ang="0">
                  <a:pos x="11" y="62"/>
                </a:cxn>
                <a:cxn ang="0">
                  <a:pos x="3" y="66"/>
                </a:cxn>
                <a:cxn ang="0">
                  <a:pos x="0" y="69"/>
                </a:cxn>
                <a:cxn ang="0">
                  <a:pos x="42" y="81"/>
                </a:cxn>
                <a:cxn ang="0">
                  <a:pos x="88" y="96"/>
                </a:cxn>
                <a:cxn ang="0">
                  <a:pos x="353" y="173"/>
                </a:cxn>
                <a:cxn ang="0">
                  <a:pos x="369" y="173"/>
                </a:cxn>
                <a:cxn ang="0">
                  <a:pos x="380" y="173"/>
                </a:cxn>
              </a:cxnLst>
              <a:rect l="0" t="0" r="r" b="b"/>
              <a:pathLst>
                <a:path w="591" h="173">
                  <a:moveTo>
                    <a:pt x="380" y="173"/>
                  </a:moveTo>
                  <a:lnTo>
                    <a:pt x="591" y="112"/>
                  </a:lnTo>
                  <a:lnTo>
                    <a:pt x="534" y="92"/>
                  </a:lnTo>
                  <a:lnTo>
                    <a:pt x="422" y="62"/>
                  </a:lnTo>
                  <a:lnTo>
                    <a:pt x="311" y="31"/>
                  </a:lnTo>
                  <a:lnTo>
                    <a:pt x="246" y="12"/>
                  </a:lnTo>
                  <a:lnTo>
                    <a:pt x="238" y="12"/>
                  </a:lnTo>
                  <a:lnTo>
                    <a:pt x="234" y="8"/>
                  </a:lnTo>
                  <a:lnTo>
                    <a:pt x="230" y="4"/>
                  </a:lnTo>
                  <a:lnTo>
                    <a:pt x="230" y="0"/>
                  </a:lnTo>
                  <a:lnTo>
                    <a:pt x="222" y="4"/>
                  </a:lnTo>
                  <a:lnTo>
                    <a:pt x="219" y="8"/>
                  </a:lnTo>
                  <a:lnTo>
                    <a:pt x="173" y="23"/>
                  </a:lnTo>
                  <a:lnTo>
                    <a:pt x="115" y="35"/>
                  </a:lnTo>
                  <a:lnTo>
                    <a:pt x="57" y="50"/>
                  </a:lnTo>
                  <a:lnTo>
                    <a:pt x="11" y="62"/>
                  </a:lnTo>
                  <a:lnTo>
                    <a:pt x="3" y="66"/>
                  </a:lnTo>
                  <a:lnTo>
                    <a:pt x="0" y="69"/>
                  </a:lnTo>
                  <a:lnTo>
                    <a:pt x="42" y="81"/>
                  </a:lnTo>
                  <a:lnTo>
                    <a:pt x="88" y="96"/>
                  </a:lnTo>
                  <a:lnTo>
                    <a:pt x="353" y="173"/>
                  </a:lnTo>
                  <a:lnTo>
                    <a:pt x="369" y="173"/>
                  </a:lnTo>
                  <a:lnTo>
                    <a:pt x="380" y="173"/>
                  </a:lnTo>
                  <a:close/>
                </a:path>
              </a:pathLst>
            </a:custGeom>
            <a:solidFill>
              <a:srgbClr val="DD5C6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xmlns="" id="{0E2247B1-E6D1-4F41-A44B-55C454B1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3054"/>
              <a:ext cx="384" cy="193"/>
            </a:xfrm>
            <a:custGeom>
              <a:avLst/>
              <a:gdLst/>
              <a:ahLst/>
              <a:cxnLst>
                <a:cxn ang="0">
                  <a:pos x="342" y="185"/>
                </a:cxn>
                <a:cxn ang="0">
                  <a:pos x="342" y="193"/>
                </a:cxn>
                <a:cxn ang="0">
                  <a:pos x="350" y="181"/>
                </a:cxn>
                <a:cxn ang="0">
                  <a:pos x="353" y="174"/>
                </a:cxn>
                <a:cxn ang="0">
                  <a:pos x="361" y="170"/>
                </a:cxn>
                <a:cxn ang="0">
                  <a:pos x="365" y="166"/>
                </a:cxn>
                <a:cxn ang="0">
                  <a:pos x="377" y="166"/>
                </a:cxn>
                <a:cxn ang="0">
                  <a:pos x="384" y="162"/>
                </a:cxn>
                <a:cxn ang="0">
                  <a:pos x="361" y="154"/>
                </a:cxn>
                <a:cxn ang="0">
                  <a:pos x="342" y="147"/>
                </a:cxn>
                <a:cxn ang="0">
                  <a:pos x="277" y="116"/>
                </a:cxn>
                <a:cxn ang="0">
                  <a:pos x="173" y="66"/>
                </a:cxn>
                <a:cxn ang="0">
                  <a:pos x="73" y="24"/>
                </a:cxn>
                <a:cxn ang="0">
                  <a:pos x="19" y="0"/>
                </a:cxn>
                <a:cxn ang="0">
                  <a:pos x="11" y="8"/>
                </a:cxn>
                <a:cxn ang="0">
                  <a:pos x="4" y="16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8" y="35"/>
                </a:cxn>
                <a:cxn ang="0">
                  <a:pos x="61" y="58"/>
                </a:cxn>
                <a:cxn ang="0">
                  <a:pos x="154" y="97"/>
                </a:cxn>
                <a:cxn ang="0">
                  <a:pos x="257" y="139"/>
                </a:cxn>
                <a:cxn ang="0">
                  <a:pos x="342" y="185"/>
                </a:cxn>
              </a:cxnLst>
              <a:rect l="0" t="0" r="r" b="b"/>
              <a:pathLst>
                <a:path w="384" h="193">
                  <a:moveTo>
                    <a:pt x="342" y="185"/>
                  </a:moveTo>
                  <a:lnTo>
                    <a:pt x="342" y="193"/>
                  </a:lnTo>
                  <a:lnTo>
                    <a:pt x="350" y="181"/>
                  </a:lnTo>
                  <a:lnTo>
                    <a:pt x="353" y="174"/>
                  </a:lnTo>
                  <a:lnTo>
                    <a:pt x="361" y="170"/>
                  </a:lnTo>
                  <a:lnTo>
                    <a:pt x="365" y="166"/>
                  </a:lnTo>
                  <a:lnTo>
                    <a:pt x="377" y="166"/>
                  </a:lnTo>
                  <a:lnTo>
                    <a:pt x="384" y="162"/>
                  </a:lnTo>
                  <a:lnTo>
                    <a:pt x="361" y="154"/>
                  </a:lnTo>
                  <a:lnTo>
                    <a:pt x="342" y="147"/>
                  </a:lnTo>
                  <a:lnTo>
                    <a:pt x="277" y="116"/>
                  </a:lnTo>
                  <a:lnTo>
                    <a:pt x="173" y="66"/>
                  </a:lnTo>
                  <a:lnTo>
                    <a:pt x="73" y="24"/>
                  </a:lnTo>
                  <a:lnTo>
                    <a:pt x="19" y="0"/>
                  </a:lnTo>
                  <a:lnTo>
                    <a:pt x="11" y="8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61" y="58"/>
                  </a:lnTo>
                  <a:lnTo>
                    <a:pt x="154" y="97"/>
                  </a:lnTo>
                  <a:lnTo>
                    <a:pt x="257" y="139"/>
                  </a:lnTo>
                  <a:lnTo>
                    <a:pt x="342" y="185"/>
                  </a:lnTo>
                  <a:close/>
                </a:path>
              </a:pathLst>
            </a:custGeom>
            <a:solidFill>
              <a:srgbClr val="CB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xmlns="" id="{9144CB65-55FF-4403-B345-180F6EDEF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3281"/>
              <a:ext cx="619" cy="274"/>
            </a:xfrm>
            <a:custGeom>
              <a:avLst/>
              <a:gdLst/>
              <a:ahLst/>
              <a:cxnLst>
                <a:cxn ang="0">
                  <a:pos x="619" y="170"/>
                </a:cxn>
                <a:cxn ang="0">
                  <a:pos x="542" y="131"/>
                </a:cxn>
                <a:cxn ang="0">
                  <a:pos x="454" y="89"/>
                </a:cxn>
                <a:cxn ang="0">
                  <a:pos x="365" y="47"/>
                </a:cxn>
                <a:cxn ang="0">
                  <a:pos x="277" y="0"/>
                </a:cxn>
                <a:cxn ang="0">
                  <a:pos x="142" y="43"/>
                </a:cxn>
                <a:cxn ang="0">
                  <a:pos x="108" y="54"/>
                </a:cxn>
                <a:cxn ang="0">
                  <a:pos x="69" y="70"/>
                </a:cxn>
                <a:cxn ang="0">
                  <a:pos x="31" y="81"/>
                </a:cxn>
                <a:cxn ang="0">
                  <a:pos x="0" y="97"/>
                </a:cxn>
                <a:cxn ang="0">
                  <a:pos x="77" y="135"/>
                </a:cxn>
                <a:cxn ang="0">
                  <a:pos x="173" y="189"/>
                </a:cxn>
                <a:cxn ang="0">
                  <a:pos x="265" y="239"/>
                </a:cxn>
                <a:cxn ang="0">
                  <a:pos x="334" y="274"/>
                </a:cxn>
                <a:cxn ang="0">
                  <a:pos x="388" y="258"/>
                </a:cxn>
                <a:cxn ang="0">
                  <a:pos x="484" y="224"/>
                </a:cxn>
                <a:cxn ang="0">
                  <a:pos x="577" y="189"/>
                </a:cxn>
                <a:cxn ang="0">
                  <a:pos x="619" y="170"/>
                </a:cxn>
              </a:cxnLst>
              <a:rect l="0" t="0" r="r" b="b"/>
              <a:pathLst>
                <a:path w="619" h="274">
                  <a:moveTo>
                    <a:pt x="619" y="170"/>
                  </a:moveTo>
                  <a:lnTo>
                    <a:pt x="542" y="131"/>
                  </a:lnTo>
                  <a:lnTo>
                    <a:pt x="454" y="89"/>
                  </a:lnTo>
                  <a:lnTo>
                    <a:pt x="365" y="47"/>
                  </a:lnTo>
                  <a:lnTo>
                    <a:pt x="277" y="0"/>
                  </a:lnTo>
                  <a:lnTo>
                    <a:pt x="142" y="43"/>
                  </a:lnTo>
                  <a:lnTo>
                    <a:pt x="108" y="54"/>
                  </a:lnTo>
                  <a:lnTo>
                    <a:pt x="69" y="70"/>
                  </a:lnTo>
                  <a:lnTo>
                    <a:pt x="31" y="81"/>
                  </a:lnTo>
                  <a:lnTo>
                    <a:pt x="0" y="97"/>
                  </a:lnTo>
                  <a:lnTo>
                    <a:pt x="77" y="135"/>
                  </a:lnTo>
                  <a:lnTo>
                    <a:pt x="173" y="189"/>
                  </a:lnTo>
                  <a:lnTo>
                    <a:pt x="265" y="239"/>
                  </a:lnTo>
                  <a:lnTo>
                    <a:pt x="334" y="274"/>
                  </a:lnTo>
                  <a:lnTo>
                    <a:pt x="388" y="258"/>
                  </a:lnTo>
                  <a:lnTo>
                    <a:pt x="484" y="224"/>
                  </a:lnTo>
                  <a:lnTo>
                    <a:pt x="577" y="189"/>
                  </a:lnTo>
                  <a:lnTo>
                    <a:pt x="619" y="170"/>
                  </a:lnTo>
                  <a:close/>
                </a:path>
              </a:pathLst>
            </a:custGeom>
            <a:solidFill>
              <a:srgbClr val="C743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xmlns="" id="{61CA2340-AE1E-43D1-9B21-4E15A19A9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3374"/>
              <a:ext cx="357" cy="20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73" y="65"/>
                </a:cxn>
                <a:cxn ang="0">
                  <a:pos x="158" y="111"/>
                </a:cxn>
                <a:cxn ang="0">
                  <a:pos x="242" y="161"/>
                </a:cxn>
                <a:cxn ang="0">
                  <a:pos x="331" y="204"/>
                </a:cxn>
                <a:cxn ang="0">
                  <a:pos x="346" y="188"/>
                </a:cxn>
                <a:cxn ang="0">
                  <a:pos x="357" y="181"/>
                </a:cxn>
                <a:cxn ang="0">
                  <a:pos x="277" y="142"/>
                </a:cxn>
                <a:cxn ang="0">
                  <a:pos x="192" y="92"/>
                </a:cxn>
                <a:cxn ang="0">
                  <a:pos x="108" y="42"/>
                </a:cxn>
                <a:cxn ang="0">
                  <a:pos x="23" y="0"/>
                </a:cxn>
                <a:cxn ang="0">
                  <a:pos x="12" y="11"/>
                </a:cxn>
                <a:cxn ang="0">
                  <a:pos x="0" y="27"/>
                </a:cxn>
              </a:cxnLst>
              <a:rect l="0" t="0" r="r" b="b"/>
              <a:pathLst>
                <a:path w="357" h="204">
                  <a:moveTo>
                    <a:pt x="0" y="27"/>
                  </a:moveTo>
                  <a:lnTo>
                    <a:pt x="73" y="65"/>
                  </a:lnTo>
                  <a:lnTo>
                    <a:pt x="158" y="111"/>
                  </a:lnTo>
                  <a:lnTo>
                    <a:pt x="242" y="161"/>
                  </a:lnTo>
                  <a:lnTo>
                    <a:pt x="331" y="204"/>
                  </a:lnTo>
                  <a:lnTo>
                    <a:pt x="346" y="188"/>
                  </a:lnTo>
                  <a:lnTo>
                    <a:pt x="357" y="181"/>
                  </a:lnTo>
                  <a:lnTo>
                    <a:pt x="277" y="142"/>
                  </a:lnTo>
                  <a:lnTo>
                    <a:pt x="192" y="92"/>
                  </a:lnTo>
                  <a:lnTo>
                    <a:pt x="108" y="42"/>
                  </a:lnTo>
                  <a:lnTo>
                    <a:pt x="23" y="0"/>
                  </a:lnTo>
                  <a:lnTo>
                    <a:pt x="12" y="1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B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BF14CCA5-2253-425C-8117-88A38B7C7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3539"/>
              <a:ext cx="108" cy="13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6" y="39"/>
                </a:cxn>
                <a:cxn ang="0">
                  <a:pos x="23" y="35"/>
                </a:cxn>
                <a:cxn ang="0">
                  <a:pos x="35" y="31"/>
                </a:cxn>
                <a:cxn ang="0">
                  <a:pos x="23" y="50"/>
                </a:cxn>
                <a:cxn ang="0">
                  <a:pos x="16" y="81"/>
                </a:cxn>
                <a:cxn ang="0">
                  <a:pos x="19" y="96"/>
                </a:cxn>
                <a:cxn ang="0">
                  <a:pos x="23" y="108"/>
                </a:cxn>
                <a:cxn ang="0">
                  <a:pos x="31" y="120"/>
                </a:cxn>
                <a:cxn ang="0">
                  <a:pos x="39" y="127"/>
                </a:cxn>
                <a:cxn ang="0">
                  <a:pos x="54" y="135"/>
                </a:cxn>
                <a:cxn ang="0">
                  <a:pos x="66" y="135"/>
                </a:cxn>
                <a:cxn ang="0">
                  <a:pos x="81" y="135"/>
                </a:cxn>
                <a:cxn ang="0">
                  <a:pos x="92" y="127"/>
                </a:cxn>
                <a:cxn ang="0">
                  <a:pos x="104" y="120"/>
                </a:cxn>
                <a:cxn ang="0">
                  <a:pos x="108" y="108"/>
                </a:cxn>
                <a:cxn ang="0">
                  <a:pos x="108" y="96"/>
                </a:cxn>
                <a:cxn ang="0">
                  <a:pos x="100" y="85"/>
                </a:cxn>
                <a:cxn ang="0">
                  <a:pos x="89" y="85"/>
                </a:cxn>
                <a:cxn ang="0">
                  <a:pos x="85" y="89"/>
                </a:cxn>
                <a:cxn ang="0">
                  <a:pos x="81" y="89"/>
                </a:cxn>
                <a:cxn ang="0">
                  <a:pos x="81" y="93"/>
                </a:cxn>
                <a:cxn ang="0">
                  <a:pos x="81" y="104"/>
                </a:cxn>
                <a:cxn ang="0">
                  <a:pos x="77" y="120"/>
                </a:cxn>
                <a:cxn ang="0">
                  <a:pos x="69" y="120"/>
                </a:cxn>
                <a:cxn ang="0">
                  <a:pos x="62" y="116"/>
                </a:cxn>
                <a:cxn ang="0">
                  <a:pos x="54" y="112"/>
                </a:cxn>
                <a:cxn ang="0">
                  <a:pos x="50" y="104"/>
                </a:cxn>
                <a:cxn ang="0">
                  <a:pos x="46" y="96"/>
                </a:cxn>
                <a:cxn ang="0">
                  <a:pos x="46" y="85"/>
                </a:cxn>
                <a:cxn ang="0">
                  <a:pos x="50" y="73"/>
                </a:cxn>
                <a:cxn ang="0">
                  <a:pos x="58" y="62"/>
                </a:cxn>
                <a:cxn ang="0">
                  <a:pos x="66" y="50"/>
                </a:cxn>
                <a:cxn ang="0">
                  <a:pos x="58" y="54"/>
                </a:cxn>
                <a:cxn ang="0">
                  <a:pos x="62" y="50"/>
                </a:cxn>
                <a:cxn ang="0">
                  <a:pos x="62" y="43"/>
                </a:cxn>
                <a:cxn ang="0">
                  <a:pos x="50" y="43"/>
                </a:cxn>
                <a:cxn ang="0">
                  <a:pos x="42" y="39"/>
                </a:cxn>
                <a:cxn ang="0">
                  <a:pos x="58" y="27"/>
                </a:cxn>
                <a:cxn ang="0">
                  <a:pos x="81" y="20"/>
                </a:cxn>
                <a:cxn ang="0">
                  <a:pos x="89" y="16"/>
                </a:cxn>
                <a:cxn ang="0">
                  <a:pos x="85" y="12"/>
                </a:cxn>
                <a:cxn ang="0">
                  <a:pos x="77" y="8"/>
                </a:cxn>
                <a:cxn ang="0">
                  <a:pos x="66" y="0"/>
                </a:cxn>
                <a:cxn ang="0">
                  <a:pos x="42" y="0"/>
                </a:cxn>
                <a:cxn ang="0">
                  <a:pos x="23" y="8"/>
                </a:cxn>
                <a:cxn ang="0">
                  <a:pos x="16" y="16"/>
                </a:cxn>
                <a:cxn ang="0">
                  <a:pos x="8" y="20"/>
                </a:cxn>
                <a:cxn ang="0">
                  <a:pos x="4" y="31"/>
                </a:cxn>
                <a:cxn ang="0">
                  <a:pos x="0" y="43"/>
                </a:cxn>
              </a:cxnLst>
              <a:rect l="0" t="0" r="r" b="b"/>
              <a:pathLst>
                <a:path w="108" h="135">
                  <a:moveTo>
                    <a:pt x="0" y="43"/>
                  </a:moveTo>
                  <a:lnTo>
                    <a:pt x="16" y="39"/>
                  </a:lnTo>
                  <a:lnTo>
                    <a:pt x="23" y="35"/>
                  </a:lnTo>
                  <a:lnTo>
                    <a:pt x="35" y="31"/>
                  </a:lnTo>
                  <a:lnTo>
                    <a:pt x="23" y="50"/>
                  </a:lnTo>
                  <a:lnTo>
                    <a:pt x="16" y="81"/>
                  </a:lnTo>
                  <a:lnTo>
                    <a:pt x="19" y="96"/>
                  </a:lnTo>
                  <a:lnTo>
                    <a:pt x="23" y="108"/>
                  </a:lnTo>
                  <a:lnTo>
                    <a:pt x="31" y="120"/>
                  </a:lnTo>
                  <a:lnTo>
                    <a:pt x="39" y="127"/>
                  </a:lnTo>
                  <a:lnTo>
                    <a:pt x="54" y="135"/>
                  </a:lnTo>
                  <a:lnTo>
                    <a:pt x="66" y="135"/>
                  </a:lnTo>
                  <a:lnTo>
                    <a:pt x="81" y="135"/>
                  </a:lnTo>
                  <a:lnTo>
                    <a:pt x="92" y="127"/>
                  </a:lnTo>
                  <a:lnTo>
                    <a:pt x="104" y="120"/>
                  </a:lnTo>
                  <a:lnTo>
                    <a:pt x="108" y="108"/>
                  </a:lnTo>
                  <a:lnTo>
                    <a:pt x="108" y="96"/>
                  </a:lnTo>
                  <a:lnTo>
                    <a:pt x="100" y="85"/>
                  </a:lnTo>
                  <a:lnTo>
                    <a:pt x="89" y="85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93"/>
                  </a:lnTo>
                  <a:lnTo>
                    <a:pt x="81" y="104"/>
                  </a:lnTo>
                  <a:lnTo>
                    <a:pt x="77" y="120"/>
                  </a:lnTo>
                  <a:lnTo>
                    <a:pt x="69" y="120"/>
                  </a:lnTo>
                  <a:lnTo>
                    <a:pt x="62" y="116"/>
                  </a:lnTo>
                  <a:lnTo>
                    <a:pt x="54" y="112"/>
                  </a:lnTo>
                  <a:lnTo>
                    <a:pt x="50" y="104"/>
                  </a:lnTo>
                  <a:lnTo>
                    <a:pt x="46" y="96"/>
                  </a:lnTo>
                  <a:lnTo>
                    <a:pt x="46" y="85"/>
                  </a:lnTo>
                  <a:lnTo>
                    <a:pt x="50" y="73"/>
                  </a:lnTo>
                  <a:lnTo>
                    <a:pt x="58" y="62"/>
                  </a:lnTo>
                  <a:lnTo>
                    <a:pt x="66" y="50"/>
                  </a:lnTo>
                  <a:lnTo>
                    <a:pt x="58" y="54"/>
                  </a:lnTo>
                  <a:lnTo>
                    <a:pt x="62" y="50"/>
                  </a:lnTo>
                  <a:lnTo>
                    <a:pt x="62" y="43"/>
                  </a:lnTo>
                  <a:lnTo>
                    <a:pt x="50" y="43"/>
                  </a:lnTo>
                  <a:lnTo>
                    <a:pt x="42" y="39"/>
                  </a:lnTo>
                  <a:lnTo>
                    <a:pt x="58" y="27"/>
                  </a:lnTo>
                  <a:lnTo>
                    <a:pt x="81" y="20"/>
                  </a:lnTo>
                  <a:lnTo>
                    <a:pt x="89" y="16"/>
                  </a:lnTo>
                  <a:lnTo>
                    <a:pt x="85" y="12"/>
                  </a:lnTo>
                  <a:lnTo>
                    <a:pt x="77" y="8"/>
                  </a:lnTo>
                  <a:lnTo>
                    <a:pt x="66" y="0"/>
                  </a:lnTo>
                  <a:lnTo>
                    <a:pt x="42" y="0"/>
                  </a:lnTo>
                  <a:lnTo>
                    <a:pt x="23" y="8"/>
                  </a:lnTo>
                  <a:lnTo>
                    <a:pt x="16" y="16"/>
                  </a:lnTo>
                  <a:lnTo>
                    <a:pt x="8" y="20"/>
                  </a:lnTo>
                  <a:lnTo>
                    <a:pt x="4" y="3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7697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xmlns="" id="{D41CD76E-9AD1-4EC6-8925-3A499F011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078"/>
              <a:ext cx="365" cy="377"/>
            </a:xfrm>
            <a:custGeom>
              <a:avLst/>
              <a:gdLst/>
              <a:ahLst/>
              <a:cxnLst>
                <a:cxn ang="0">
                  <a:pos x="365" y="157"/>
                </a:cxn>
                <a:cxn ang="0">
                  <a:pos x="300" y="123"/>
                </a:cxn>
                <a:cxn ang="0">
                  <a:pos x="184" y="73"/>
                </a:cxn>
                <a:cxn ang="0">
                  <a:pos x="73" y="26"/>
                </a:cxn>
                <a:cxn ang="0">
                  <a:pos x="23" y="7"/>
                </a:cxn>
                <a:cxn ang="0">
                  <a:pos x="23" y="3"/>
                </a:cxn>
                <a:cxn ang="0">
                  <a:pos x="27" y="0"/>
                </a:cxn>
                <a:cxn ang="0">
                  <a:pos x="11" y="19"/>
                </a:cxn>
                <a:cxn ang="0">
                  <a:pos x="4" y="46"/>
                </a:cxn>
                <a:cxn ang="0">
                  <a:pos x="0" y="69"/>
                </a:cxn>
                <a:cxn ang="0">
                  <a:pos x="0" y="96"/>
                </a:cxn>
                <a:cxn ang="0">
                  <a:pos x="4" y="150"/>
                </a:cxn>
                <a:cxn ang="0">
                  <a:pos x="0" y="203"/>
                </a:cxn>
                <a:cxn ang="0">
                  <a:pos x="100" y="257"/>
                </a:cxn>
                <a:cxn ang="0">
                  <a:pos x="188" y="304"/>
                </a:cxn>
                <a:cxn ang="0">
                  <a:pos x="269" y="342"/>
                </a:cxn>
                <a:cxn ang="0">
                  <a:pos x="342" y="377"/>
                </a:cxn>
                <a:cxn ang="0">
                  <a:pos x="350" y="373"/>
                </a:cxn>
                <a:cxn ang="0">
                  <a:pos x="346" y="377"/>
                </a:cxn>
                <a:cxn ang="0">
                  <a:pos x="346" y="377"/>
                </a:cxn>
                <a:cxn ang="0">
                  <a:pos x="346" y="369"/>
                </a:cxn>
                <a:cxn ang="0">
                  <a:pos x="353" y="207"/>
                </a:cxn>
                <a:cxn ang="0">
                  <a:pos x="357" y="184"/>
                </a:cxn>
                <a:cxn ang="0">
                  <a:pos x="365" y="157"/>
                </a:cxn>
              </a:cxnLst>
              <a:rect l="0" t="0" r="r" b="b"/>
              <a:pathLst>
                <a:path w="365" h="377">
                  <a:moveTo>
                    <a:pt x="365" y="157"/>
                  </a:moveTo>
                  <a:lnTo>
                    <a:pt x="300" y="123"/>
                  </a:lnTo>
                  <a:lnTo>
                    <a:pt x="184" y="73"/>
                  </a:lnTo>
                  <a:lnTo>
                    <a:pt x="73" y="26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11" y="19"/>
                  </a:lnTo>
                  <a:lnTo>
                    <a:pt x="4" y="46"/>
                  </a:lnTo>
                  <a:lnTo>
                    <a:pt x="0" y="69"/>
                  </a:lnTo>
                  <a:lnTo>
                    <a:pt x="0" y="96"/>
                  </a:lnTo>
                  <a:lnTo>
                    <a:pt x="4" y="150"/>
                  </a:lnTo>
                  <a:lnTo>
                    <a:pt x="0" y="203"/>
                  </a:lnTo>
                  <a:lnTo>
                    <a:pt x="100" y="257"/>
                  </a:lnTo>
                  <a:lnTo>
                    <a:pt x="188" y="304"/>
                  </a:lnTo>
                  <a:lnTo>
                    <a:pt x="269" y="342"/>
                  </a:lnTo>
                  <a:lnTo>
                    <a:pt x="342" y="377"/>
                  </a:lnTo>
                  <a:lnTo>
                    <a:pt x="350" y="373"/>
                  </a:lnTo>
                  <a:lnTo>
                    <a:pt x="346" y="377"/>
                  </a:lnTo>
                  <a:lnTo>
                    <a:pt x="346" y="377"/>
                  </a:lnTo>
                  <a:lnTo>
                    <a:pt x="346" y="369"/>
                  </a:lnTo>
                  <a:lnTo>
                    <a:pt x="353" y="207"/>
                  </a:lnTo>
                  <a:lnTo>
                    <a:pt x="357" y="184"/>
                  </a:lnTo>
                  <a:lnTo>
                    <a:pt x="365" y="157"/>
                  </a:lnTo>
                  <a:close/>
                </a:path>
              </a:pathLst>
            </a:custGeom>
            <a:solidFill>
              <a:srgbClr val="B92A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xmlns="" id="{6AD85E52-331A-42D3-860F-399E4616F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370"/>
              <a:ext cx="623" cy="196"/>
            </a:xfrm>
            <a:custGeom>
              <a:avLst/>
              <a:gdLst/>
              <a:ahLst/>
              <a:cxnLst>
                <a:cxn ang="0">
                  <a:pos x="623" y="115"/>
                </a:cxn>
                <a:cxn ang="0">
                  <a:pos x="269" y="0"/>
                </a:cxn>
                <a:cxn ang="0">
                  <a:pos x="0" y="73"/>
                </a:cxn>
                <a:cxn ang="0">
                  <a:pos x="361" y="196"/>
                </a:cxn>
                <a:cxn ang="0">
                  <a:pos x="623" y="115"/>
                </a:cxn>
              </a:cxnLst>
              <a:rect l="0" t="0" r="r" b="b"/>
              <a:pathLst>
                <a:path w="623" h="196">
                  <a:moveTo>
                    <a:pt x="623" y="115"/>
                  </a:moveTo>
                  <a:lnTo>
                    <a:pt x="269" y="0"/>
                  </a:lnTo>
                  <a:lnTo>
                    <a:pt x="0" y="73"/>
                  </a:lnTo>
                  <a:lnTo>
                    <a:pt x="361" y="196"/>
                  </a:lnTo>
                  <a:lnTo>
                    <a:pt x="623" y="115"/>
                  </a:lnTo>
                  <a:close/>
                </a:path>
              </a:pathLst>
            </a:custGeom>
            <a:solidFill>
              <a:srgbClr val="C753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7CD37643-B437-4011-B0BB-CF1A0D5D7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439"/>
              <a:ext cx="396" cy="181"/>
            </a:xfrm>
            <a:custGeom>
              <a:avLst/>
              <a:gdLst/>
              <a:ahLst/>
              <a:cxnLst>
                <a:cxn ang="0">
                  <a:pos x="4" y="34"/>
                </a:cxn>
                <a:cxn ang="0">
                  <a:pos x="0" y="50"/>
                </a:cxn>
                <a:cxn ang="0">
                  <a:pos x="58" y="69"/>
                </a:cxn>
                <a:cxn ang="0">
                  <a:pos x="184" y="115"/>
                </a:cxn>
                <a:cxn ang="0">
                  <a:pos x="315" y="158"/>
                </a:cxn>
                <a:cxn ang="0">
                  <a:pos x="377" y="181"/>
                </a:cxn>
                <a:cxn ang="0">
                  <a:pos x="373" y="177"/>
                </a:cxn>
                <a:cxn ang="0">
                  <a:pos x="373" y="169"/>
                </a:cxn>
                <a:cxn ang="0">
                  <a:pos x="373" y="161"/>
                </a:cxn>
                <a:cxn ang="0">
                  <a:pos x="373" y="154"/>
                </a:cxn>
                <a:cxn ang="0">
                  <a:pos x="377" y="142"/>
                </a:cxn>
                <a:cxn ang="0">
                  <a:pos x="380" y="134"/>
                </a:cxn>
                <a:cxn ang="0">
                  <a:pos x="388" y="131"/>
                </a:cxn>
                <a:cxn ang="0">
                  <a:pos x="396" y="127"/>
                </a:cxn>
                <a:cxn ang="0">
                  <a:pos x="342" y="108"/>
                </a:cxn>
                <a:cxn ang="0">
                  <a:pos x="254" y="73"/>
                </a:cxn>
                <a:cxn ang="0">
                  <a:pos x="165" y="46"/>
                </a:cxn>
                <a:cxn ang="0">
                  <a:pos x="119" y="31"/>
                </a:cxn>
                <a:cxn ang="0">
                  <a:pos x="96" y="19"/>
                </a:cxn>
                <a:cxn ang="0">
                  <a:pos x="77" y="11"/>
                </a:cxn>
                <a:cxn ang="0">
                  <a:pos x="54" y="4"/>
                </a:cxn>
                <a:cxn ang="0">
                  <a:pos x="31" y="0"/>
                </a:cxn>
                <a:cxn ang="0">
                  <a:pos x="23" y="4"/>
                </a:cxn>
                <a:cxn ang="0">
                  <a:pos x="15" y="11"/>
                </a:cxn>
                <a:cxn ang="0">
                  <a:pos x="8" y="23"/>
                </a:cxn>
                <a:cxn ang="0">
                  <a:pos x="4" y="34"/>
                </a:cxn>
              </a:cxnLst>
              <a:rect l="0" t="0" r="r" b="b"/>
              <a:pathLst>
                <a:path w="396" h="181">
                  <a:moveTo>
                    <a:pt x="4" y="34"/>
                  </a:moveTo>
                  <a:lnTo>
                    <a:pt x="0" y="50"/>
                  </a:lnTo>
                  <a:lnTo>
                    <a:pt x="58" y="69"/>
                  </a:lnTo>
                  <a:lnTo>
                    <a:pt x="184" y="115"/>
                  </a:lnTo>
                  <a:lnTo>
                    <a:pt x="315" y="158"/>
                  </a:lnTo>
                  <a:lnTo>
                    <a:pt x="377" y="181"/>
                  </a:lnTo>
                  <a:lnTo>
                    <a:pt x="373" y="177"/>
                  </a:lnTo>
                  <a:lnTo>
                    <a:pt x="373" y="169"/>
                  </a:lnTo>
                  <a:lnTo>
                    <a:pt x="373" y="161"/>
                  </a:lnTo>
                  <a:lnTo>
                    <a:pt x="373" y="154"/>
                  </a:lnTo>
                  <a:lnTo>
                    <a:pt x="377" y="142"/>
                  </a:lnTo>
                  <a:lnTo>
                    <a:pt x="380" y="134"/>
                  </a:lnTo>
                  <a:lnTo>
                    <a:pt x="388" y="131"/>
                  </a:lnTo>
                  <a:lnTo>
                    <a:pt x="396" y="127"/>
                  </a:lnTo>
                  <a:lnTo>
                    <a:pt x="342" y="108"/>
                  </a:lnTo>
                  <a:lnTo>
                    <a:pt x="254" y="73"/>
                  </a:lnTo>
                  <a:lnTo>
                    <a:pt x="165" y="46"/>
                  </a:lnTo>
                  <a:lnTo>
                    <a:pt x="119" y="31"/>
                  </a:lnTo>
                  <a:lnTo>
                    <a:pt x="96" y="19"/>
                  </a:lnTo>
                  <a:lnTo>
                    <a:pt x="77" y="11"/>
                  </a:lnTo>
                  <a:lnTo>
                    <a:pt x="54" y="4"/>
                  </a:lnTo>
                  <a:lnTo>
                    <a:pt x="31" y="0"/>
                  </a:lnTo>
                  <a:lnTo>
                    <a:pt x="23" y="4"/>
                  </a:lnTo>
                  <a:lnTo>
                    <a:pt x="15" y="11"/>
                  </a:lnTo>
                  <a:lnTo>
                    <a:pt x="8" y="23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CB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xmlns="" id="{37A5AC1D-FE30-46A7-900C-EE34721DA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765"/>
              <a:ext cx="196" cy="416"/>
            </a:xfrm>
            <a:custGeom>
              <a:avLst/>
              <a:gdLst/>
              <a:ahLst/>
              <a:cxnLst>
                <a:cxn ang="0">
                  <a:pos x="185" y="62"/>
                </a:cxn>
                <a:cxn ang="0">
                  <a:pos x="162" y="104"/>
                </a:cxn>
                <a:cxn ang="0">
                  <a:pos x="150" y="139"/>
                </a:cxn>
                <a:cxn ang="0">
                  <a:pos x="158" y="174"/>
                </a:cxn>
                <a:cxn ang="0">
                  <a:pos x="150" y="174"/>
                </a:cxn>
                <a:cxn ang="0">
                  <a:pos x="146" y="193"/>
                </a:cxn>
                <a:cxn ang="0">
                  <a:pos x="162" y="262"/>
                </a:cxn>
                <a:cxn ang="0">
                  <a:pos x="135" y="304"/>
                </a:cxn>
                <a:cxn ang="0">
                  <a:pos x="123" y="362"/>
                </a:cxn>
                <a:cxn ang="0">
                  <a:pos x="119" y="401"/>
                </a:cxn>
                <a:cxn ang="0">
                  <a:pos x="127" y="416"/>
                </a:cxn>
                <a:cxn ang="0">
                  <a:pos x="116" y="416"/>
                </a:cxn>
                <a:cxn ang="0">
                  <a:pos x="104" y="408"/>
                </a:cxn>
                <a:cxn ang="0">
                  <a:pos x="100" y="385"/>
                </a:cxn>
                <a:cxn ang="0">
                  <a:pos x="108" y="362"/>
                </a:cxn>
                <a:cxn ang="0">
                  <a:pos x="112" y="304"/>
                </a:cxn>
                <a:cxn ang="0">
                  <a:pos x="92" y="304"/>
                </a:cxn>
                <a:cxn ang="0">
                  <a:pos x="77" y="308"/>
                </a:cxn>
                <a:cxn ang="0">
                  <a:pos x="58" y="343"/>
                </a:cxn>
                <a:cxn ang="0">
                  <a:pos x="39" y="370"/>
                </a:cxn>
                <a:cxn ang="0">
                  <a:pos x="27" y="408"/>
                </a:cxn>
                <a:cxn ang="0">
                  <a:pos x="19" y="408"/>
                </a:cxn>
                <a:cxn ang="0">
                  <a:pos x="12" y="416"/>
                </a:cxn>
                <a:cxn ang="0">
                  <a:pos x="8" y="404"/>
                </a:cxn>
                <a:cxn ang="0">
                  <a:pos x="31" y="347"/>
                </a:cxn>
                <a:cxn ang="0">
                  <a:pos x="62" y="281"/>
                </a:cxn>
                <a:cxn ang="0">
                  <a:pos x="81" y="204"/>
                </a:cxn>
                <a:cxn ang="0">
                  <a:pos x="69" y="177"/>
                </a:cxn>
                <a:cxn ang="0">
                  <a:pos x="62" y="158"/>
                </a:cxn>
                <a:cxn ang="0">
                  <a:pos x="46" y="97"/>
                </a:cxn>
                <a:cxn ang="0">
                  <a:pos x="35" y="62"/>
                </a:cxn>
                <a:cxn ang="0">
                  <a:pos x="31" y="39"/>
                </a:cxn>
                <a:cxn ang="0">
                  <a:pos x="27" y="27"/>
                </a:cxn>
                <a:cxn ang="0">
                  <a:pos x="23" y="24"/>
                </a:cxn>
                <a:cxn ang="0">
                  <a:pos x="23" y="4"/>
                </a:cxn>
                <a:cxn ang="0">
                  <a:pos x="35" y="8"/>
                </a:cxn>
                <a:cxn ang="0">
                  <a:pos x="35" y="16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39" y="35"/>
                </a:cxn>
                <a:cxn ang="0">
                  <a:pos x="50" y="54"/>
                </a:cxn>
                <a:cxn ang="0">
                  <a:pos x="66" y="89"/>
                </a:cxn>
                <a:cxn ang="0">
                  <a:pos x="81" y="100"/>
                </a:cxn>
                <a:cxn ang="0">
                  <a:pos x="89" y="89"/>
                </a:cxn>
                <a:cxn ang="0">
                  <a:pos x="92" y="66"/>
                </a:cxn>
                <a:cxn ang="0">
                  <a:pos x="100" y="58"/>
                </a:cxn>
                <a:cxn ang="0">
                  <a:pos x="116" y="54"/>
                </a:cxn>
                <a:cxn ang="0">
                  <a:pos x="127" y="66"/>
                </a:cxn>
                <a:cxn ang="0">
                  <a:pos x="131" y="89"/>
                </a:cxn>
                <a:cxn ang="0">
                  <a:pos x="146" y="93"/>
                </a:cxn>
                <a:cxn ang="0">
                  <a:pos x="169" y="54"/>
                </a:cxn>
                <a:cxn ang="0">
                  <a:pos x="177" y="39"/>
                </a:cxn>
                <a:cxn ang="0">
                  <a:pos x="181" y="31"/>
                </a:cxn>
                <a:cxn ang="0">
                  <a:pos x="189" y="4"/>
                </a:cxn>
                <a:cxn ang="0">
                  <a:pos x="196" y="8"/>
                </a:cxn>
                <a:cxn ang="0">
                  <a:pos x="196" y="16"/>
                </a:cxn>
                <a:cxn ang="0">
                  <a:pos x="196" y="24"/>
                </a:cxn>
                <a:cxn ang="0">
                  <a:pos x="189" y="35"/>
                </a:cxn>
                <a:cxn ang="0">
                  <a:pos x="189" y="39"/>
                </a:cxn>
              </a:cxnLst>
              <a:rect l="0" t="0" r="r" b="b"/>
              <a:pathLst>
                <a:path w="196" h="416">
                  <a:moveTo>
                    <a:pt x="189" y="39"/>
                  </a:moveTo>
                  <a:lnTo>
                    <a:pt x="185" y="62"/>
                  </a:lnTo>
                  <a:lnTo>
                    <a:pt x="177" y="85"/>
                  </a:lnTo>
                  <a:lnTo>
                    <a:pt x="162" y="104"/>
                  </a:lnTo>
                  <a:lnTo>
                    <a:pt x="150" y="120"/>
                  </a:lnTo>
                  <a:lnTo>
                    <a:pt x="150" y="139"/>
                  </a:lnTo>
                  <a:lnTo>
                    <a:pt x="154" y="154"/>
                  </a:lnTo>
                  <a:lnTo>
                    <a:pt x="158" y="174"/>
                  </a:lnTo>
                  <a:lnTo>
                    <a:pt x="154" y="189"/>
                  </a:lnTo>
                  <a:lnTo>
                    <a:pt x="150" y="174"/>
                  </a:lnTo>
                  <a:lnTo>
                    <a:pt x="142" y="177"/>
                  </a:lnTo>
                  <a:lnTo>
                    <a:pt x="146" y="193"/>
                  </a:lnTo>
                  <a:lnTo>
                    <a:pt x="158" y="231"/>
                  </a:lnTo>
                  <a:lnTo>
                    <a:pt x="162" y="262"/>
                  </a:lnTo>
                  <a:lnTo>
                    <a:pt x="165" y="293"/>
                  </a:lnTo>
                  <a:lnTo>
                    <a:pt x="135" y="304"/>
                  </a:lnTo>
                  <a:lnTo>
                    <a:pt x="131" y="335"/>
                  </a:lnTo>
                  <a:lnTo>
                    <a:pt x="123" y="362"/>
                  </a:lnTo>
                  <a:lnTo>
                    <a:pt x="119" y="385"/>
                  </a:lnTo>
                  <a:lnTo>
                    <a:pt x="119" y="401"/>
                  </a:lnTo>
                  <a:lnTo>
                    <a:pt x="127" y="408"/>
                  </a:lnTo>
                  <a:lnTo>
                    <a:pt x="127" y="416"/>
                  </a:lnTo>
                  <a:lnTo>
                    <a:pt x="119" y="416"/>
                  </a:lnTo>
                  <a:lnTo>
                    <a:pt x="116" y="416"/>
                  </a:lnTo>
                  <a:lnTo>
                    <a:pt x="108" y="416"/>
                  </a:lnTo>
                  <a:lnTo>
                    <a:pt x="104" y="408"/>
                  </a:lnTo>
                  <a:lnTo>
                    <a:pt x="100" y="397"/>
                  </a:lnTo>
                  <a:lnTo>
                    <a:pt x="100" y="385"/>
                  </a:lnTo>
                  <a:lnTo>
                    <a:pt x="104" y="374"/>
                  </a:lnTo>
                  <a:lnTo>
                    <a:pt x="108" y="362"/>
                  </a:lnTo>
                  <a:lnTo>
                    <a:pt x="112" y="331"/>
                  </a:lnTo>
                  <a:lnTo>
                    <a:pt x="112" y="304"/>
                  </a:lnTo>
                  <a:lnTo>
                    <a:pt x="104" y="304"/>
                  </a:lnTo>
                  <a:lnTo>
                    <a:pt x="92" y="304"/>
                  </a:lnTo>
                  <a:lnTo>
                    <a:pt x="85" y="304"/>
                  </a:lnTo>
                  <a:lnTo>
                    <a:pt x="77" y="308"/>
                  </a:lnTo>
                  <a:lnTo>
                    <a:pt x="66" y="324"/>
                  </a:lnTo>
                  <a:lnTo>
                    <a:pt x="58" y="343"/>
                  </a:lnTo>
                  <a:lnTo>
                    <a:pt x="46" y="354"/>
                  </a:lnTo>
                  <a:lnTo>
                    <a:pt x="39" y="370"/>
                  </a:lnTo>
                  <a:lnTo>
                    <a:pt x="35" y="389"/>
                  </a:lnTo>
                  <a:lnTo>
                    <a:pt x="27" y="408"/>
                  </a:lnTo>
                  <a:lnTo>
                    <a:pt x="23" y="401"/>
                  </a:lnTo>
                  <a:lnTo>
                    <a:pt x="19" y="408"/>
                  </a:lnTo>
                  <a:lnTo>
                    <a:pt x="16" y="412"/>
                  </a:lnTo>
                  <a:lnTo>
                    <a:pt x="12" y="416"/>
                  </a:lnTo>
                  <a:lnTo>
                    <a:pt x="0" y="412"/>
                  </a:lnTo>
                  <a:lnTo>
                    <a:pt x="8" y="404"/>
                  </a:lnTo>
                  <a:lnTo>
                    <a:pt x="16" y="389"/>
                  </a:lnTo>
                  <a:lnTo>
                    <a:pt x="31" y="347"/>
                  </a:lnTo>
                  <a:lnTo>
                    <a:pt x="54" y="304"/>
                  </a:lnTo>
                  <a:lnTo>
                    <a:pt x="62" y="281"/>
                  </a:lnTo>
                  <a:lnTo>
                    <a:pt x="73" y="243"/>
                  </a:lnTo>
                  <a:lnTo>
                    <a:pt x="81" y="204"/>
                  </a:lnTo>
                  <a:lnTo>
                    <a:pt x="85" y="181"/>
                  </a:lnTo>
                  <a:lnTo>
                    <a:pt x="69" y="177"/>
                  </a:lnTo>
                  <a:lnTo>
                    <a:pt x="62" y="189"/>
                  </a:lnTo>
                  <a:lnTo>
                    <a:pt x="62" y="158"/>
                  </a:lnTo>
                  <a:lnTo>
                    <a:pt x="58" y="112"/>
                  </a:lnTo>
                  <a:lnTo>
                    <a:pt x="46" y="97"/>
                  </a:lnTo>
                  <a:lnTo>
                    <a:pt x="39" y="77"/>
                  </a:lnTo>
                  <a:lnTo>
                    <a:pt x="35" y="62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5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3" y="24"/>
                  </a:lnTo>
                  <a:lnTo>
                    <a:pt x="23" y="16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5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20"/>
                  </a:lnTo>
                  <a:lnTo>
                    <a:pt x="39" y="24"/>
                  </a:lnTo>
                  <a:lnTo>
                    <a:pt x="42" y="24"/>
                  </a:lnTo>
                  <a:lnTo>
                    <a:pt x="42" y="27"/>
                  </a:lnTo>
                  <a:lnTo>
                    <a:pt x="42" y="31"/>
                  </a:lnTo>
                  <a:lnTo>
                    <a:pt x="39" y="35"/>
                  </a:lnTo>
                  <a:lnTo>
                    <a:pt x="42" y="35"/>
                  </a:lnTo>
                  <a:lnTo>
                    <a:pt x="50" y="54"/>
                  </a:lnTo>
                  <a:lnTo>
                    <a:pt x="58" y="77"/>
                  </a:lnTo>
                  <a:lnTo>
                    <a:pt x="66" y="89"/>
                  </a:lnTo>
                  <a:lnTo>
                    <a:pt x="73" y="97"/>
                  </a:lnTo>
                  <a:lnTo>
                    <a:pt x="81" y="100"/>
                  </a:lnTo>
                  <a:lnTo>
                    <a:pt x="89" y="100"/>
                  </a:lnTo>
                  <a:lnTo>
                    <a:pt x="89" y="89"/>
                  </a:lnTo>
                  <a:lnTo>
                    <a:pt x="89" y="74"/>
                  </a:lnTo>
                  <a:lnTo>
                    <a:pt x="92" y="66"/>
                  </a:lnTo>
                  <a:lnTo>
                    <a:pt x="92" y="62"/>
                  </a:lnTo>
                  <a:lnTo>
                    <a:pt x="100" y="58"/>
                  </a:lnTo>
                  <a:lnTo>
                    <a:pt x="108" y="54"/>
                  </a:lnTo>
                  <a:lnTo>
                    <a:pt x="116" y="54"/>
                  </a:lnTo>
                  <a:lnTo>
                    <a:pt x="123" y="58"/>
                  </a:lnTo>
                  <a:lnTo>
                    <a:pt x="127" y="66"/>
                  </a:lnTo>
                  <a:lnTo>
                    <a:pt x="127" y="74"/>
                  </a:lnTo>
                  <a:lnTo>
                    <a:pt x="131" y="89"/>
                  </a:lnTo>
                  <a:lnTo>
                    <a:pt x="131" y="100"/>
                  </a:lnTo>
                  <a:lnTo>
                    <a:pt x="146" y="93"/>
                  </a:lnTo>
                  <a:lnTo>
                    <a:pt x="158" y="74"/>
                  </a:lnTo>
                  <a:lnTo>
                    <a:pt x="169" y="54"/>
                  </a:lnTo>
                  <a:lnTo>
                    <a:pt x="173" y="39"/>
                  </a:lnTo>
                  <a:lnTo>
                    <a:pt x="177" y="39"/>
                  </a:lnTo>
                  <a:lnTo>
                    <a:pt x="177" y="31"/>
                  </a:lnTo>
                  <a:lnTo>
                    <a:pt x="181" y="31"/>
                  </a:lnTo>
                  <a:lnTo>
                    <a:pt x="181" y="16"/>
                  </a:lnTo>
                  <a:lnTo>
                    <a:pt x="189" y="4"/>
                  </a:lnTo>
                  <a:lnTo>
                    <a:pt x="196" y="4"/>
                  </a:lnTo>
                  <a:lnTo>
                    <a:pt x="196" y="8"/>
                  </a:lnTo>
                  <a:lnTo>
                    <a:pt x="196" y="12"/>
                  </a:lnTo>
                  <a:lnTo>
                    <a:pt x="196" y="16"/>
                  </a:lnTo>
                  <a:lnTo>
                    <a:pt x="196" y="20"/>
                  </a:lnTo>
                  <a:lnTo>
                    <a:pt x="196" y="24"/>
                  </a:lnTo>
                  <a:lnTo>
                    <a:pt x="192" y="27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189" y="39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0EB747A2-B608-452D-923B-0975227DD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212"/>
              <a:ext cx="146" cy="531"/>
            </a:xfrm>
            <a:custGeom>
              <a:avLst/>
              <a:gdLst/>
              <a:ahLst/>
              <a:cxnLst>
                <a:cxn ang="0">
                  <a:pos x="108" y="93"/>
                </a:cxn>
                <a:cxn ang="0">
                  <a:pos x="100" y="66"/>
                </a:cxn>
                <a:cxn ang="0">
                  <a:pos x="108" y="39"/>
                </a:cxn>
                <a:cxn ang="0">
                  <a:pos x="108" y="16"/>
                </a:cxn>
                <a:cxn ang="0">
                  <a:pos x="96" y="0"/>
                </a:cxn>
                <a:cxn ang="0">
                  <a:pos x="73" y="0"/>
                </a:cxn>
                <a:cxn ang="0">
                  <a:pos x="58" y="39"/>
                </a:cxn>
                <a:cxn ang="0">
                  <a:pos x="54" y="73"/>
                </a:cxn>
                <a:cxn ang="0">
                  <a:pos x="35" y="85"/>
                </a:cxn>
                <a:cxn ang="0">
                  <a:pos x="12" y="100"/>
                </a:cxn>
                <a:cxn ang="0">
                  <a:pos x="4" y="127"/>
                </a:cxn>
                <a:cxn ang="0">
                  <a:pos x="4" y="185"/>
                </a:cxn>
                <a:cxn ang="0">
                  <a:pos x="16" y="254"/>
                </a:cxn>
                <a:cxn ang="0">
                  <a:pos x="27" y="277"/>
                </a:cxn>
                <a:cxn ang="0">
                  <a:pos x="27" y="277"/>
                </a:cxn>
                <a:cxn ang="0">
                  <a:pos x="35" y="277"/>
                </a:cxn>
                <a:cxn ang="0">
                  <a:pos x="31" y="393"/>
                </a:cxn>
                <a:cxn ang="0">
                  <a:pos x="31" y="450"/>
                </a:cxn>
                <a:cxn ang="0">
                  <a:pos x="35" y="512"/>
                </a:cxn>
                <a:cxn ang="0">
                  <a:pos x="50" y="524"/>
                </a:cxn>
                <a:cxn ang="0">
                  <a:pos x="69" y="531"/>
                </a:cxn>
                <a:cxn ang="0">
                  <a:pos x="77" y="512"/>
                </a:cxn>
                <a:cxn ang="0">
                  <a:pos x="85" y="500"/>
                </a:cxn>
                <a:cxn ang="0">
                  <a:pos x="116" y="504"/>
                </a:cxn>
                <a:cxn ang="0">
                  <a:pos x="123" y="500"/>
                </a:cxn>
                <a:cxn ang="0">
                  <a:pos x="116" y="489"/>
                </a:cxn>
                <a:cxn ang="0">
                  <a:pos x="100" y="466"/>
                </a:cxn>
                <a:cxn ang="0">
                  <a:pos x="108" y="404"/>
                </a:cxn>
                <a:cxn ang="0">
                  <a:pos x="116" y="350"/>
                </a:cxn>
                <a:cxn ang="0">
                  <a:pos x="119" y="285"/>
                </a:cxn>
                <a:cxn ang="0">
                  <a:pos x="131" y="273"/>
                </a:cxn>
                <a:cxn ang="0">
                  <a:pos x="131" y="293"/>
                </a:cxn>
                <a:cxn ang="0">
                  <a:pos x="135" y="293"/>
                </a:cxn>
                <a:cxn ang="0">
                  <a:pos x="142" y="296"/>
                </a:cxn>
                <a:cxn ang="0">
                  <a:pos x="146" y="285"/>
                </a:cxn>
                <a:cxn ang="0">
                  <a:pos x="142" y="200"/>
                </a:cxn>
                <a:cxn ang="0">
                  <a:pos x="146" y="146"/>
                </a:cxn>
                <a:cxn ang="0">
                  <a:pos x="142" y="116"/>
                </a:cxn>
                <a:cxn ang="0">
                  <a:pos x="139" y="104"/>
                </a:cxn>
                <a:cxn ang="0">
                  <a:pos x="127" y="100"/>
                </a:cxn>
              </a:cxnLst>
              <a:rect l="0" t="0" r="r" b="b"/>
              <a:pathLst>
                <a:path w="146" h="531">
                  <a:moveTo>
                    <a:pt x="127" y="100"/>
                  </a:moveTo>
                  <a:lnTo>
                    <a:pt x="108" y="93"/>
                  </a:lnTo>
                  <a:lnTo>
                    <a:pt x="96" y="81"/>
                  </a:lnTo>
                  <a:lnTo>
                    <a:pt x="100" y="66"/>
                  </a:lnTo>
                  <a:lnTo>
                    <a:pt x="104" y="50"/>
                  </a:lnTo>
                  <a:lnTo>
                    <a:pt x="108" y="39"/>
                  </a:lnTo>
                  <a:lnTo>
                    <a:pt x="108" y="27"/>
                  </a:lnTo>
                  <a:lnTo>
                    <a:pt x="108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85" y="0"/>
                  </a:lnTo>
                  <a:lnTo>
                    <a:pt x="73" y="0"/>
                  </a:lnTo>
                  <a:lnTo>
                    <a:pt x="62" y="12"/>
                  </a:lnTo>
                  <a:lnTo>
                    <a:pt x="58" y="39"/>
                  </a:lnTo>
                  <a:lnTo>
                    <a:pt x="62" y="62"/>
                  </a:lnTo>
                  <a:lnTo>
                    <a:pt x="54" y="73"/>
                  </a:lnTo>
                  <a:lnTo>
                    <a:pt x="46" y="81"/>
                  </a:lnTo>
                  <a:lnTo>
                    <a:pt x="35" y="85"/>
                  </a:lnTo>
                  <a:lnTo>
                    <a:pt x="19" y="89"/>
                  </a:lnTo>
                  <a:lnTo>
                    <a:pt x="12" y="100"/>
                  </a:lnTo>
                  <a:lnTo>
                    <a:pt x="8" y="112"/>
                  </a:lnTo>
                  <a:lnTo>
                    <a:pt x="4" y="127"/>
                  </a:lnTo>
                  <a:lnTo>
                    <a:pt x="0" y="139"/>
                  </a:lnTo>
                  <a:lnTo>
                    <a:pt x="4" y="185"/>
                  </a:lnTo>
                  <a:lnTo>
                    <a:pt x="8" y="235"/>
                  </a:lnTo>
                  <a:lnTo>
                    <a:pt x="16" y="254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35" y="277"/>
                  </a:lnTo>
                  <a:lnTo>
                    <a:pt x="35" y="335"/>
                  </a:lnTo>
                  <a:lnTo>
                    <a:pt x="31" y="393"/>
                  </a:lnTo>
                  <a:lnTo>
                    <a:pt x="31" y="423"/>
                  </a:lnTo>
                  <a:lnTo>
                    <a:pt x="31" y="450"/>
                  </a:lnTo>
                  <a:lnTo>
                    <a:pt x="35" y="481"/>
                  </a:lnTo>
                  <a:lnTo>
                    <a:pt x="35" y="512"/>
                  </a:lnTo>
                  <a:lnTo>
                    <a:pt x="39" y="516"/>
                  </a:lnTo>
                  <a:lnTo>
                    <a:pt x="50" y="524"/>
                  </a:lnTo>
                  <a:lnTo>
                    <a:pt x="58" y="527"/>
                  </a:lnTo>
                  <a:lnTo>
                    <a:pt x="69" y="531"/>
                  </a:lnTo>
                  <a:lnTo>
                    <a:pt x="81" y="527"/>
                  </a:lnTo>
                  <a:lnTo>
                    <a:pt x="77" y="512"/>
                  </a:lnTo>
                  <a:lnTo>
                    <a:pt x="73" y="500"/>
                  </a:lnTo>
                  <a:lnTo>
                    <a:pt x="85" y="500"/>
                  </a:lnTo>
                  <a:lnTo>
                    <a:pt x="104" y="504"/>
                  </a:lnTo>
                  <a:lnTo>
                    <a:pt x="116" y="504"/>
                  </a:lnTo>
                  <a:lnTo>
                    <a:pt x="119" y="504"/>
                  </a:lnTo>
                  <a:lnTo>
                    <a:pt x="123" y="500"/>
                  </a:lnTo>
                  <a:lnTo>
                    <a:pt x="123" y="497"/>
                  </a:lnTo>
                  <a:lnTo>
                    <a:pt x="116" y="489"/>
                  </a:lnTo>
                  <a:lnTo>
                    <a:pt x="104" y="485"/>
                  </a:lnTo>
                  <a:lnTo>
                    <a:pt x="100" y="466"/>
                  </a:lnTo>
                  <a:lnTo>
                    <a:pt x="100" y="435"/>
                  </a:lnTo>
                  <a:lnTo>
                    <a:pt x="108" y="404"/>
                  </a:lnTo>
                  <a:lnTo>
                    <a:pt x="112" y="377"/>
                  </a:lnTo>
                  <a:lnTo>
                    <a:pt x="116" y="350"/>
                  </a:lnTo>
                  <a:lnTo>
                    <a:pt x="116" y="316"/>
                  </a:lnTo>
                  <a:lnTo>
                    <a:pt x="119" y="285"/>
                  </a:lnTo>
                  <a:lnTo>
                    <a:pt x="127" y="262"/>
                  </a:lnTo>
                  <a:lnTo>
                    <a:pt x="131" y="273"/>
                  </a:lnTo>
                  <a:lnTo>
                    <a:pt x="131" y="285"/>
                  </a:lnTo>
                  <a:lnTo>
                    <a:pt x="131" y="293"/>
                  </a:lnTo>
                  <a:lnTo>
                    <a:pt x="135" y="293"/>
                  </a:lnTo>
                  <a:lnTo>
                    <a:pt x="135" y="293"/>
                  </a:lnTo>
                  <a:lnTo>
                    <a:pt x="135" y="300"/>
                  </a:lnTo>
                  <a:lnTo>
                    <a:pt x="142" y="296"/>
                  </a:lnTo>
                  <a:lnTo>
                    <a:pt x="146" y="289"/>
                  </a:lnTo>
                  <a:lnTo>
                    <a:pt x="146" y="285"/>
                  </a:lnTo>
                  <a:lnTo>
                    <a:pt x="146" y="273"/>
                  </a:lnTo>
                  <a:lnTo>
                    <a:pt x="142" y="200"/>
                  </a:lnTo>
                  <a:lnTo>
                    <a:pt x="142" y="185"/>
                  </a:lnTo>
                  <a:lnTo>
                    <a:pt x="146" y="146"/>
                  </a:lnTo>
                  <a:lnTo>
                    <a:pt x="146" y="131"/>
                  </a:lnTo>
                  <a:lnTo>
                    <a:pt x="142" y="116"/>
                  </a:lnTo>
                  <a:lnTo>
                    <a:pt x="142" y="108"/>
                  </a:lnTo>
                  <a:lnTo>
                    <a:pt x="139" y="104"/>
                  </a:lnTo>
                  <a:lnTo>
                    <a:pt x="131" y="100"/>
                  </a:lnTo>
                  <a:lnTo>
                    <a:pt x="127" y="100"/>
                  </a:lnTo>
                  <a:close/>
                </a:path>
              </a:pathLst>
            </a:custGeom>
            <a:solidFill>
              <a:srgbClr val="B2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44CF37CC-290B-4529-91D4-EA1D099B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" y="3358"/>
              <a:ext cx="176" cy="365"/>
            </a:xfrm>
            <a:custGeom>
              <a:avLst/>
              <a:gdLst/>
              <a:ahLst/>
              <a:cxnLst>
                <a:cxn ang="0">
                  <a:pos x="119" y="15"/>
                </a:cxn>
                <a:cxn ang="0">
                  <a:pos x="115" y="27"/>
                </a:cxn>
                <a:cxn ang="0">
                  <a:pos x="107" y="34"/>
                </a:cxn>
                <a:cxn ang="0">
                  <a:pos x="92" y="42"/>
                </a:cxn>
                <a:cxn ang="0">
                  <a:pos x="84" y="50"/>
                </a:cxn>
                <a:cxn ang="0">
                  <a:pos x="92" y="65"/>
                </a:cxn>
                <a:cxn ang="0">
                  <a:pos x="96" y="84"/>
                </a:cxn>
                <a:cxn ang="0">
                  <a:pos x="115" y="108"/>
                </a:cxn>
                <a:cxn ang="0">
                  <a:pos x="134" y="138"/>
                </a:cxn>
                <a:cxn ang="0">
                  <a:pos x="157" y="158"/>
                </a:cxn>
                <a:cxn ang="0">
                  <a:pos x="157" y="177"/>
                </a:cxn>
                <a:cxn ang="0">
                  <a:pos x="142" y="177"/>
                </a:cxn>
                <a:cxn ang="0">
                  <a:pos x="134" y="169"/>
                </a:cxn>
                <a:cxn ang="0">
                  <a:pos x="130" y="165"/>
                </a:cxn>
                <a:cxn ang="0">
                  <a:pos x="96" y="127"/>
                </a:cxn>
                <a:cxn ang="0">
                  <a:pos x="84" y="111"/>
                </a:cxn>
                <a:cxn ang="0">
                  <a:pos x="76" y="142"/>
                </a:cxn>
                <a:cxn ang="0">
                  <a:pos x="73" y="169"/>
                </a:cxn>
                <a:cxn ang="0">
                  <a:pos x="103" y="223"/>
                </a:cxn>
                <a:cxn ang="0">
                  <a:pos x="115" y="258"/>
                </a:cxn>
                <a:cxn ang="0">
                  <a:pos x="138" y="308"/>
                </a:cxn>
                <a:cxn ang="0">
                  <a:pos x="153" y="315"/>
                </a:cxn>
                <a:cxn ang="0">
                  <a:pos x="176" y="315"/>
                </a:cxn>
                <a:cxn ang="0">
                  <a:pos x="176" y="327"/>
                </a:cxn>
                <a:cxn ang="0">
                  <a:pos x="169" y="335"/>
                </a:cxn>
                <a:cxn ang="0">
                  <a:pos x="146" y="342"/>
                </a:cxn>
                <a:cxn ang="0">
                  <a:pos x="119" y="346"/>
                </a:cxn>
                <a:cxn ang="0">
                  <a:pos x="103" y="315"/>
                </a:cxn>
                <a:cxn ang="0">
                  <a:pos x="96" y="292"/>
                </a:cxn>
                <a:cxn ang="0">
                  <a:pos x="84" y="265"/>
                </a:cxn>
                <a:cxn ang="0">
                  <a:pos x="53" y="227"/>
                </a:cxn>
                <a:cxn ang="0">
                  <a:pos x="57" y="250"/>
                </a:cxn>
                <a:cxn ang="0">
                  <a:pos x="53" y="277"/>
                </a:cxn>
                <a:cxn ang="0">
                  <a:pos x="57" y="300"/>
                </a:cxn>
                <a:cxn ang="0">
                  <a:pos x="57" y="327"/>
                </a:cxn>
                <a:cxn ang="0">
                  <a:pos x="88" y="327"/>
                </a:cxn>
                <a:cxn ang="0">
                  <a:pos x="84" y="342"/>
                </a:cxn>
                <a:cxn ang="0">
                  <a:pos x="73" y="350"/>
                </a:cxn>
                <a:cxn ang="0">
                  <a:pos x="42" y="365"/>
                </a:cxn>
                <a:cxn ang="0">
                  <a:pos x="34" y="365"/>
                </a:cxn>
                <a:cxn ang="0">
                  <a:pos x="26" y="350"/>
                </a:cxn>
                <a:cxn ang="0">
                  <a:pos x="23" y="319"/>
                </a:cxn>
                <a:cxn ang="0">
                  <a:pos x="19" y="258"/>
                </a:cxn>
                <a:cxn ang="0">
                  <a:pos x="15" y="196"/>
                </a:cxn>
                <a:cxn ang="0">
                  <a:pos x="0" y="154"/>
                </a:cxn>
                <a:cxn ang="0">
                  <a:pos x="0" y="142"/>
                </a:cxn>
                <a:cxn ang="0">
                  <a:pos x="7" y="123"/>
                </a:cxn>
                <a:cxn ang="0">
                  <a:pos x="15" y="92"/>
                </a:cxn>
                <a:cxn ang="0">
                  <a:pos x="34" y="42"/>
                </a:cxn>
                <a:cxn ang="0">
                  <a:pos x="69" y="19"/>
                </a:cxn>
                <a:cxn ang="0">
                  <a:pos x="73" y="4"/>
                </a:cxn>
                <a:cxn ang="0">
                  <a:pos x="88" y="0"/>
                </a:cxn>
                <a:cxn ang="0">
                  <a:pos x="111" y="4"/>
                </a:cxn>
                <a:cxn ang="0">
                  <a:pos x="123" y="8"/>
                </a:cxn>
              </a:cxnLst>
              <a:rect l="0" t="0" r="r" b="b"/>
              <a:pathLst>
                <a:path w="176" h="365">
                  <a:moveTo>
                    <a:pt x="123" y="8"/>
                  </a:moveTo>
                  <a:lnTo>
                    <a:pt x="119" y="15"/>
                  </a:lnTo>
                  <a:lnTo>
                    <a:pt x="115" y="19"/>
                  </a:lnTo>
                  <a:lnTo>
                    <a:pt x="115" y="27"/>
                  </a:lnTo>
                  <a:lnTo>
                    <a:pt x="111" y="31"/>
                  </a:lnTo>
                  <a:lnTo>
                    <a:pt x="107" y="34"/>
                  </a:lnTo>
                  <a:lnTo>
                    <a:pt x="100" y="42"/>
                  </a:lnTo>
                  <a:lnTo>
                    <a:pt x="92" y="42"/>
                  </a:lnTo>
                  <a:lnTo>
                    <a:pt x="88" y="46"/>
                  </a:lnTo>
                  <a:lnTo>
                    <a:pt x="84" y="50"/>
                  </a:lnTo>
                  <a:lnTo>
                    <a:pt x="88" y="58"/>
                  </a:lnTo>
                  <a:lnTo>
                    <a:pt x="92" y="65"/>
                  </a:lnTo>
                  <a:lnTo>
                    <a:pt x="96" y="73"/>
                  </a:lnTo>
                  <a:lnTo>
                    <a:pt x="96" y="84"/>
                  </a:lnTo>
                  <a:lnTo>
                    <a:pt x="103" y="92"/>
                  </a:lnTo>
                  <a:lnTo>
                    <a:pt x="115" y="108"/>
                  </a:lnTo>
                  <a:lnTo>
                    <a:pt x="126" y="123"/>
                  </a:lnTo>
                  <a:lnTo>
                    <a:pt x="134" y="138"/>
                  </a:lnTo>
                  <a:lnTo>
                    <a:pt x="146" y="150"/>
                  </a:lnTo>
                  <a:lnTo>
                    <a:pt x="157" y="158"/>
                  </a:lnTo>
                  <a:lnTo>
                    <a:pt x="157" y="165"/>
                  </a:lnTo>
                  <a:lnTo>
                    <a:pt x="157" y="177"/>
                  </a:lnTo>
                  <a:lnTo>
                    <a:pt x="149" y="177"/>
                  </a:lnTo>
                  <a:lnTo>
                    <a:pt x="142" y="177"/>
                  </a:lnTo>
                  <a:lnTo>
                    <a:pt x="134" y="177"/>
                  </a:lnTo>
                  <a:lnTo>
                    <a:pt x="134" y="169"/>
                  </a:lnTo>
                  <a:lnTo>
                    <a:pt x="130" y="169"/>
                  </a:lnTo>
                  <a:lnTo>
                    <a:pt x="130" y="165"/>
                  </a:lnTo>
                  <a:lnTo>
                    <a:pt x="111" y="150"/>
                  </a:lnTo>
                  <a:lnTo>
                    <a:pt x="96" y="127"/>
                  </a:lnTo>
                  <a:lnTo>
                    <a:pt x="88" y="119"/>
                  </a:lnTo>
                  <a:lnTo>
                    <a:pt x="84" y="111"/>
                  </a:lnTo>
                  <a:lnTo>
                    <a:pt x="80" y="127"/>
                  </a:lnTo>
                  <a:lnTo>
                    <a:pt x="76" y="142"/>
                  </a:lnTo>
                  <a:lnTo>
                    <a:pt x="73" y="154"/>
                  </a:lnTo>
                  <a:lnTo>
                    <a:pt x="73" y="169"/>
                  </a:lnTo>
                  <a:lnTo>
                    <a:pt x="88" y="196"/>
                  </a:lnTo>
                  <a:lnTo>
                    <a:pt x="103" y="223"/>
                  </a:lnTo>
                  <a:lnTo>
                    <a:pt x="111" y="238"/>
                  </a:lnTo>
                  <a:lnTo>
                    <a:pt x="115" y="258"/>
                  </a:lnTo>
                  <a:lnTo>
                    <a:pt x="126" y="285"/>
                  </a:lnTo>
                  <a:lnTo>
                    <a:pt x="138" y="308"/>
                  </a:lnTo>
                  <a:lnTo>
                    <a:pt x="146" y="315"/>
                  </a:lnTo>
                  <a:lnTo>
                    <a:pt x="153" y="315"/>
                  </a:lnTo>
                  <a:lnTo>
                    <a:pt x="165" y="319"/>
                  </a:lnTo>
                  <a:lnTo>
                    <a:pt x="176" y="315"/>
                  </a:lnTo>
                  <a:lnTo>
                    <a:pt x="176" y="323"/>
                  </a:lnTo>
                  <a:lnTo>
                    <a:pt x="176" y="327"/>
                  </a:lnTo>
                  <a:lnTo>
                    <a:pt x="173" y="331"/>
                  </a:lnTo>
                  <a:lnTo>
                    <a:pt x="169" y="335"/>
                  </a:lnTo>
                  <a:lnTo>
                    <a:pt x="157" y="338"/>
                  </a:lnTo>
                  <a:lnTo>
                    <a:pt x="146" y="342"/>
                  </a:lnTo>
                  <a:lnTo>
                    <a:pt x="130" y="346"/>
                  </a:lnTo>
                  <a:lnTo>
                    <a:pt x="119" y="346"/>
                  </a:lnTo>
                  <a:lnTo>
                    <a:pt x="111" y="335"/>
                  </a:lnTo>
                  <a:lnTo>
                    <a:pt x="103" y="315"/>
                  </a:lnTo>
                  <a:lnTo>
                    <a:pt x="100" y="304"/>
                  </a:lnTo>
                  <a:lnTo>
                    <a:pt x="96" y="292"/>
                  </a:lnTo>
                  <a:lnTo>
                    <a:pt x="88" y="277"/>
                  </a:lnTo>
                  <a:lnTo>
                    <a:pt x="84" y="265"/>
                  </a:lnTo>
                  <a:lnTo>
                    <a:pt x="69" y="246"/>
                  </a:lnTo>
                  <a:lnTo>
                    <a:pt x="53" y="227"/>
                  </a:lnTo>
                  <a:lnTo>
                    <a:pt x="57" y="238"/>
                  </a:lnTo>
                  <a:lnTo>
                    <a:pt x="57" y="250"/>
                  </a:lnTo>
                  <a:lnTo>
                    <a:pt x="53" y="265"/>
                  </a:lnTo>
                  <a:lnTo>
                    <a:pt x="53" y="277"/>
                  </a:lnTo>
                  <a:lnTo>
                    <a:pt x="57" y="288"/>
                  </a:lnTo>
                  <a:lnTo>
                    <a:pt x="57" y="300"/>
                  </a:lnTo>
                  <a:lnTo>
                    <a:pt x="57" y="315"/>
                  </a:lnTo>
                  <a:lnTo>
                    <a:pt x="57" y="327"/>
                  </a:lnTo>
                  <a:lnTo>
                    <a:pt x="73" y="331"/>
                  </a:lnTo>
                  <a:lnTo>
                    <a:pt x="88" y="327"/>
                  </a:lnTo>
                  <a:lnTo>
                    <a:pt x="88" y="335"/>
                  </a:lnTo>
                  <a:lnTo>
                    <a:pt x="84" y="342"/>
                  </a:lnTo>
                  <a:lnTo>
                    <a:pt x="80" y="346"/>
                  </a:lnTo>
                  <a:lnTo>
                    <a:pt x="73" y="350"/>
                  </a:lnTo>
                  <a:lnTo>
                    <a:pt x="57" y="354"/>
                  </a:lnTo>
                  <a:lnTo>
                    <a:pt x="42" y="365"/>
                  </a:lnTo>
                  <a:lnTo>
                    <a:pt x="38" y="365"/>
                  </a:lnTo>
                  <a:lnTo>
                    <a:pt x="34" y="365"/>
                  </a:lnTo>
                  <a:lnTo>
                    <a:pt x="30" y="358"/>
                  </a:lnTo>
                  <a:lnTo>
                    <a:pt x="26" y="350"/>
                  </a:lnTo>
                  <a:lnTo>
                    <a:pt x="26" y="338"/>
                  </a:lnTo>
                  <a:lnTo>
                    <a:pt x="23" y="319"/>
                  </a:lnTo>
                  <a:lnTo>
                    <a:pt x="19" y="288"/>
                  </a:lnTo>
                  <a:lnTo>
                    <a:pt x="19" y="258"/>
                  </a:lnTo>
                  <a:lnTo>
                    <a:pt x="19" y="231"/>
                  </a:lnTo>
                  <a:lnTo>
                    <a:pt x="15" y="196"/>
                  </a:lnTo>
                  <a:lnTo>
                    <a:pt x="3" y="177"/>
                  </a:lnTo>
                  <a:lnTo>
                    <a:pt x="0" y="154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3" y="131"/>
                  </a:lnTo>
                  <a:lnTo>
                    <a:pt x="7" y="123"/>
                  </a:lnTo>
                  <a:lnTo>
                    <a:pt x="7" y="115"/>
                  </a:lnTo>
                  <a:lnTo>
                    <a:pt x="15" y="92"/>
                  </a:lnTo>
                  <a:lnTo>
                    <a:pt x="26" y="65"/>
                  </a:lnTo>
                  <a:lnTo>
                    <a:pt x="34" y="42"/>
                  </a:lnTo>
                  <a:lnTo>
                    <a:pt x="53" y="31"/>
                  </a:lnTo>
                  <a:lnTo>
                    <a:pt x="69" y="19"/>
                  </a:lnTo>
                  <a:lnTo>
                    <a:pt x="73" y="11"/>
                  </a:lnTo>
                  <a:lnTo>
                    <a:pt x="73" y="4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100" y="0"/>
                  </a:lnTo>
                  <a:lnTo>
                    <a:pt x="111" y="4"/>
                  </a:lnTo>
                  <a:lnTo>
                    <a:pt x="119" y="8"/>
                  </a:lnTo>
                  <a:lnTo>
                    <a:pt x="123" y="8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077B8411-2643-4E43-AC84-DECF0285E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3385"/>
              <a:ext cx="234" cy="223"/>
            </a:xfrm>
            <a:custGeom>
              <a:avLst/>
              <a:gdLst/>
              <a:ahLst/>
              <a:cxnLst>
                <a:cxn ang="0">
                  <a:pos x="177" y="200"/>
                </a:cxn>
                <a:cxn ang="0">
                  <a:pos x="169" y="208"/>
                </a:cxn>
                <a:cxn ang="0">
                  <a:pos x="157" y="223"/>
                </a:cxn>
                <a:cxn ang="0">
                  <a:pos x="150" y="215"/>
                </a:cxn>
                <a:cxn ang="0">
                  <a:pos x="138" y="208"/>
                </a:cxn>
                <a:cxn ang="0">
                  <a:pos x="134" y="204"/>
                </a:cxn>
                <a:cxn ang="0">
                  <a:pos x="131" y="200"/>
                </a:cxn>
                <a:cxn ang="0">
                  <a:pos x="123" y="200"/>
                </a:cxn>
                <a:cxn ang="0">
                  <a:pos x="119" y="196"/>
                </a:cxn>
                <a:cxn ang="0">
                  <a:pos x="115" y="192"/>
                </a:cxn>
                <a:cxn ang="0">
                  <a:pos x="111" y="188"/>
                </a:cxn>
                <a:cxn ang="0">
                  <a:pos x="50" y="150"/>
                </a:cxn>
                <a:cxn ang="0">
                  <a:pos x="46" y="146"/>
                </a:cxn>
                <a:cxn ang="0">
                  <a:pos x="38" y="142"/>
                </a:cxn>
                <a:cxn ang="0">
                  <a:pos x="31" y="138"/>
                </a:cxn>
                <a:cxn ang="0">
                  <a:pos x="27" y="131"/>
                </a:cxn>
                <a:cxn ang="0">
                  <a:pos x="27" y="131"/>
                </a:cxn>
                <a:cxn ang="0">
                  <a:pos x="23" y="131"/>
                </a:cxn>
                <a:cxn ang="0">
                  <a:pos x="11" y="127"/>
                </a:cxn>
                <a:cxn ang="0">
                  <a:pos x="0" y="115"/>
                </a:cxn>
                <a:cxn ang="0">
                  <a:pos x="8" y="107"/>
                </a:cxn>
                <a:cxn ang="0">
                  <a:pos x="11" y="100"/>
                </a:cxn>
                <a:cxn ang="0">
                  <a:pos x="58" y="31"/>
                </a:cxn>
                <a:cxn ang="0">
                  <a:pos x="61" y="23"/>
                </a:cxn>
                <a:cxn ang="0">
                  <a:pos x="65" y="15"/>
                </a:cxn>
                <a:cxn ang="0">
                  <a:pos x="69" y="7"/>
                </a:cxn>
                <a:cxn ang="0">
                  <a:pos x="77" y="0"/>
                </a:cxn>
                <a:cxn ang="0">
                  <a:pos x="84" y="7"/>
                </a:cxn>
                <a:cxn ang="0">
                  <a:pos x="96" y="11"/>
                </a:cxn>
                <a:cxn ang="0">
                  <a:pos x="196" y="81"/>
                </a:cxn>
                <a:cxn ang="0">
                  <a:pos x="200" y="84"/>
                </a:cxn>
                <a:cxn ang="0">
                  <a:pos x="207" y="84"/>
                </a:cxn>
                <a:cxn ang="0">
                  <a:pos x="211" y="88"/>
                </a:cxn>
                <a:cxn ang="0">
                  <a:pos x="215" y="92"/>
                </a:cxn>
                <a:cxn ang="0">
                  <a:pos x="227" y="100"/>
                </a:cxn>
                <a:cxn ang="0">
                  <a:pos x="234" y="107"/>
                </a:cxn>
                <a:cxn ang="0">
                  <a:pos x="219" y="134"/>
                </a:cxn>
                <a:cxn ang="0">
                  <a:pos x="200" y="165"/>
                </a:cxn>
                <a:cxn ang="0">
                  <a:pos x="196" y="169"/>
                </a:cxn>
                <a:cxn ang="0">
                  <a:pos x="192" y="177"/>
                </a:cxn>
                <a:cxn ang="0">
                  <a:pos x="177" y="200"/>
                </a:cxn>
              </a:cxnLst>
              <a:rect l="0" t="0" r="r" b="b"/>
              <a:pathLst>
                <a:path w="234" h="223">
                  <a:moveTo>
                    <a:pt x="177" y="200"/>
                  </a:moveTo>
                  <a:lnTo>
                    <a:pt x="169" y="208"/>
                  </a:lnTo>
                  <a:lnTo>
                    <a:pt x="157" y="223"/>
                  </a:lnTo>
                  <a:lnTo>
                    <a:pt x="150" y="215"/>
                  </a:lnTo>
                  <a:lnTo>
                    <a:pt x="138" y="208"/>
                  </a:lnTo>
                  <a:lnTo>
                    <a:pt x="134" y="204"/>
                  </a:lnTo>
                  <a:lnTo>
                    <a:pt x="131" y="200"/>
                  </a:lnTo>
                  <a:lnTo>
                    <a:pt x="123" y="200"/>
                  </a:lnTo>
                  <a:lnTo>
                    <a:pt x="119" y="196"/>
                  </a:lnTo>
                  <a:lnTo>
                    <a:pt x="115" y="192"/>
                  </a:lnTo>
                  <a:lnTo>
                    <a:pt x="111" y="188"/>
                  </a:lnTo>
                  <a:lnTo>
                    <a:pt x="50" y="150"/>
                  </a:lnTo>
                  <a:lnTo>
                    <a:pt x="46" y="146"/>
                  </a:lnTo>
                  <a:lnTo>
                    <a:pt x="38" y="142"/>
                  </a:lnTo>
                  <a:lnTo>
                    <a:pt x="31" y="138"/>
                  </a:lnTo>
                  <a:lnTo>
                    <a:pt x="27" y="131"/>
                  </a:lnTo>
                  <a:lnTo>
                    <a:pt x="27" y="131"/>
                  </a:lnTo>
                  <a:lnTo>
                    <a:pt x="23" y="131"/>
                  </a:lnTo>
                  <a:lnTo>
                    <a:pt x="11" y="127"/>
                  </a:lnTo>
                  <a:lnTo>
                    <a:pt x="0" y="115"/>
                  </a:lnTo>
                  <a:lnTo>
                    <a:pt x="8" y="107"/>
                  </a:lnTo>
                  <a:lnTo>
                    <a:pt x="11" y="100"/>
                  </a:lnTo>
                  <a:lnTo>
                    <a:pt x="58" y="31"/>
                  </a:lnTo>
                  <a:lnTo>
                    <a:pt x="61" y="23"/>
                  </a:lnTo>
                  <a:lnTo>
                    <a:pt x="65" y="15"/>
                  </a:lnTo>
                  <a:lnTo>
                    <a:pt x="69" y="7"/>
                  </a:lnTo>
                  <a:lnTo>
                    <a:pt x="77" y="0"/>
                  </a:lnTo>
                  <a:lnTo>
                    <a:pt x="84" y="7"/>
                  </a:lnTo>
                  <a:lnTo>
                    <a:pt x="96" y="11"/>
                  </a:lnTo>
                  <a:lnTo>
                    <a:pt x="196" y="81"/>
                  </a:lnTo>
                  <a:lnTo>
                    <a:pt x="200" y="84"/>
                  </a:lnTo>
                  <a:lnTo>
                    <a:pt x="207" y="84"/>
                  </a:lnTo>
                  <a:lnTo>
                    <a:pt x="211" y="88"/>
                  </a:lnTo>
                  <a:lnTo>
                    <a:pt x="215" y="92"/>
                  </a:lnTo>
                  <a:lnTo>
                    <a:pt x="227" y="100"/>
                  </a:lnTo>
                  <a:lnTo>
                    <a:pt x="234" y="107"/>
                  </a:lnTo>
                  <a:lnTo>
                    <a:pt x="219" y="134"/>
                  </a:lnTo>
                  <a:lnTo>
                    <a:pt x="200" y="165"/>
                  </a:lnTo>
                  <a:lnTo>
                    <a:pt x="196" y="169"/>
                  </a:lnTo>
                  <a:lnTo>
                    <a:pt x="192" y="177"/>
                  </a:lnTo>
                  <a:lnTo>
                    <a:pt x="177" y="200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206D1F8D-B55D-43A3-8EC1-E81A1ACF3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3479"/>
              <a:ext cx="254" cy="158"/>
            </a:xfrm>
            <a:custGeom>
              <a:avLst/>
              <a:gdLst/>
              <a:ahLst/>
              <a:cxnLst>
                <a:cxn ang="0">
                  <a:pos x="69" y="43"/>
                </a:cxn>
                <a:cxn ang="0">
                  <a:pos x="85" y="47"/>
                </a:cxn>
                <a:cxn ang="0">
                  <a:pos x="89" y="54"/>
                </a:cxn>
                <a:cxn ang="0">
                  <a:pos x="104" y="62"/>
                </a:cxn>
                <a:cxn ang="0">
                  <a:pos x="169" y="104"/>
                </a:cxn>
                <a:cxn ang="0">
                  <a:pos x="177" y="112"/>
                </a:cxn>
                <a:cxn ang="0">
                  <a:pos x="189" y="116"/>
                </a:cxn>
                <a:cxn ang="0">
                  <a:pos x="196" y="124"/>
                </a:cxn>
                <a:cxn ang="0">
                  <a:pos x="215" y="139"/>
                </a:cxn>
                <a:cxn ang="0">
                  <a:pos x="235" y="116"/>
                </a:cxn>
                <a:cxn ang="0">
                  <a:pos x="254" y="100"/>
                </a:cxn>
                <a:cxn ang="0">
                  <a:pos x="246" y="116"/>
                </a:cxn>
                <a:cxn ang="0">
                  <a:pos x="219" y="147"/>
                </a:cxn>
                <a:cxn ang="0">
                  <a:pos x="204" y="139"/>
                </a:cxn>
                <a:cxn ang="0">
                  <a:pos x="196" y="131"/>
                </a:cxn>
                <a:cxn ang="0">
                  <a:pos x="189" y="127"/>
                </a:cxn>
                <a:cxn ang="0">
                  <a:pos x="81" y="70"/>
                </a:cxn>
                <a:cxn ang="0">
                  <a:pos x="92" y="100"/>
                </a:cxn>
                <a:cxn ang="0">
                  <a:pos x="123" y="124"/>
                </a:cxn>
                <a:cxn ang="0">
                  <a:pos x="139" y="131"/>
                </a:cxn>
                <a:cxn ang="0">
                  <a:pos x="165" y="147"/>
                </a:cxn>
                <a:cxn ang="0">
                  <a:pos x="162" y="158"/>
                </a:cxn>
                <a:cxn ang="0">
                  <a:pos x="112" y="124"/>
                </a:cxn>
                <a:cxn ang="0">
                  <a:pos x="96" y="112"/>
                </a:cxn>
                <a:cxn ang="0">
                  <a:pos x="85" y="100"/>
                </a:cxn>
                <a:cxn ang="0">
                  <a:pos x="73" y="66"/>
                </a:cxn>
                <a:cxn ang="0">
                  <a:pos x="62" y="50"/>
                </a:cxn>
                <a:cxn ang="0">
                  <a:pos x="54" y="50"/>
                </a:cxn>
                <a:cxn ang="0">
                  <a:pos x="39" y="58"/>
                </a:cxn>
                <a:cxn ang="0">
                  <a:pos x="12" y="74"/>
                </a:cxn>
                <a:cxn ang="0">
                  <a:pos x="4" y="70"/>
                </a:cxn>
                <a:cxn ang="0">
                  <a:pos x="0" y="54"/>
                </a:cxn>
                <a:cxn ang="0">
                  <a:pos x="4" y="58"/>
                </a:cxn>
                <a:cxn ang="0">
                  <a:pos x="12" y="66"/>
                </a:cxn>
                <a:cxn ang="0">
                  <a:pos x="27" y="66"/>
                </a:cxn>
                <a:cxn ang="0">
                  <a:pos x="27" y="47"/>
                </a:cxn>
                <a:cxn ang="0">
                  <a:pos x="39" y="31"/>
                </a:cxn>
                <a:cxn ang="0">
                  <a:pos x="27" y="20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27" y="12"/>
                </a:cxn>
                <a:cxn ang="0">
                  <a:pos x="46" y="23"/>
                </a:cxn>
              </a:cxnLst>
              <a:rect l="0" t="0" r="r" b="b"/>
              <a:pathLst>
                <a:path w="254" h="158">
                  <a:moveTo>
                    <a:pt x="58" y="31"/>
                  </a:moveTo>
                  <a:lnTo>
                    <a:pt x="69" y="43"/>
                  </a:lnTo>
                  <a:lnTo>
                    <a:pt x="81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9" y="54"/>
                  </a:lnTo>
                  <a:lnTo>
                    <a:pt x="96" y="58"/>
                  </a:lnTo>
                  <a:lnTo>
                    <a:pt x="104" y="62"/>
                  </a:lnTo>
                  <a:lnTo>
                    <a:pt x="108" y="66"/>
                  </a:lnTo>
                  <a:lnTo>
                    <a:pt x="169" y="104"/>
                  </a:lnTo>
                  <a:lnTo>
                    <a:pt x="173" y="108"/>
                  </a:lnTo>
                  <a:lnTo>
                    <a:pt x="177" y="112"/>
                  </a:lnTo>
                  <a:lnTo>
                    <a:pt x="181" y="116"/>
                  </a:lnTo>
                  <a:lnTo>
                    <a:pt x="189" y="116"/>
                  </a:lnTo>
                  <a:lnTo>
                    <a:pt x="192" y="120"/>
                  </a:lnTo>
                  <a:lnTo>
                    <a:pt x="196" y="124"/>
                  </a:lnTo>
                  <a:lnTo>
                    <a:pt x="208" y="131"/>
                  </a:lnTo>
                  <a:lnTo>
                    <a:pt x="215" y="139"/>
                  </a:lnTo>
                  <a:lnTo>
                    <a:pt x="227" y="124"/>
                  </a:lnTo>
                  <a:lnTo>
                    <a:pt x="235" y="116"/>
                  </a:lnTo>
                  <a:lnTo>
                    <a:pt x="242" y="104"/>
                  </a:lnTo>
                  <a:lnTo>
                    <a:pt x="254" y="100"/>
                  </a:lnTo>
                  <a:lnTo>
                    <a:pt x="250" y="108"/>
                  </a:lnTo>
                  <a:lnTo>
                    <a:pt x="246" y="116"/>
                  </a:lnTo>
                  <a:lnTo>
                    <a:pt x="227" y="139"/>
                  </a:lnTo>
                  <a:lnTo>
                    <a:pt x="219" y="147"/>
                  </a:lnTo>
                  <a:lnTo>
                    <a:pt x="212" y="147"/>
                  </a:lnTo>
                  <a:lnTo>
                    <a:pt x="204" y="139"/>
                  </a:lnTo>
                  <a:lnTo>
                    <a:pt x="200" y="135"/>
                  </a:lnTo>
                  <a:lnTo>
                    <a:pt x="196" y="131"/>
                  </a:lnTo>
                  <a:lnTo>
                    <a:pt x="192" y="127"/>
                  </a:lnTo>
                  <a:lnTo>
                    <a:pt x="189" y="127"/>
                  </a:lnTo>
                  <a:lnTo>
                    <a:pt x="73" y="50"/>
                  </a:lnTo>
                  <a:lnTo>
                    <a:pt x="81" y="70"/>
                  </a:lnTo>
                  <a:lnTo>
                    <a:pt x="89" y="89"/>
                  </a:lnTo>
                  <a:lnTo>
                    <a:pt x="92" y="100"/>
                  </a:lnTo>
                  <a:lnTo>
                    <a:pt x="100" y="104"/>
                  </a:lnTo>
                  <a:lnTo>
                    <a:pt x="123" y="124"/>
                  </a:lnTo>
                  <a:lnTo>
                    <a:pt x="131" y="127"/>
                  </a:lnTo>
                  <a:lnTo>
                    <a:pt x="139" y="131"/>
                  </a:lnTo>
                  <a:lnTo>
                    <a:pt x="150" y="139"/>
                  </a:lnTo>
                  <a:lnTo>
                    <a:pt x="165" y="147"/>
                  </a:lnTo>
                  <a:lnTo>
                    <a:pt x="162" y="154"/>
                  </a:lnTo>
                  <a:lnTo>
                    <a:pt x="162" y="158"/>
                  </a:lnTo>
                  <a:lnTo>
                    <a:pt x="119" y="127"/>
                  </a:lnTo>
                  <a:lnTo>
                    <a:pt x="112" y="124"/>
                  </a:lnTo>
                  <a:lnTo>
                    <a:pt x="104" y="120"/>
                  </a:lnTo>
                  <a:lnTo>
                    <a:pt x="96" y="112"/>
                  </a:lnTo>
                  <a:lnTo>
                    <a:pt x="89" y="108"/>
                  </a:lnTo>
                  <a:lnTo>
                    <a:pt x="85" y="100"/>
                  </a:lnTo>
                  <a:lnTo>
                    <a:pt x="81" y="89"/>
                  </a:lnTo>
                  <a:lnTo>
                    <a:pt x="73" y="66"/>
                  </a:lnTo>
                  <a:lnTo>
                    <a:pt x="66" y="54"/>
                  </a:lnTo>
                  <a:lnTo>
                    <a:pt x="62" y="50"/>
                  </a:lnTo>
                  <a:lnTo>
                    <a:pt x="58" y="50"/>
                  </a:lnTo>
                  <a:lnTo>
                    <a:pt x="54" y="50"/>
                  </a:lnTo>
                  <a:lnTo>
                    <a:pt x="43" y="54"/>
                  </a:lnTo>
                  <a:lnTo>
                    <a:pt x="39" y="58"/>
                  </a:lnTo>
                  <a:lnTo>
                    <a:pt x="35" y="70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4" y="66"/>
                  </a:lnTo>
                  <a:lnTo>
                    <a:pt x="12" y="66"/>
                  </a:lnTo>
                  <a:lnTo>
                    <a:pt x="19" y="66"/>
                  </a:lnTo>
                  <a:lnTo>
                    <a:pt x="27" y="66"/>
                  </a:lnTo>
                  <a:lnTo>
                    <a:pt x="27" y="54"/>
                  </a:lnTo>
                  <a:lnTo>
                    <a:pt x="27" y="47"/>
                  </a:lnTo>
                  <a:lnTo>
                    <a:pt x="39" y="43"/>
                  </a:lnTo>
                  <a:lnTo>
                    <a:pt x="39" y="31"/>
                  </a:lnTo>
                  <a:lnTo>
                    <a:pt x="31" y="23"/>
                  </a:lnTo>
                  <a:lnTo>
                    <a:pt x="27" y="20"/>
                  </a:lnTo>
                  <a:lnTo>
                    <a:pt x="23" y="2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23" y="8"/>
                  </a:lnTo>
                  <a:lnTo>
                    <a:pt x="27" y="12"/>
                  </a:lnTo>
                  <a:lnTo>
                    <a:pt x="31" y="12"/>
                  </a:lnTo>
                  <a:lnTo>
                    <a:pt x="46" y="23"/>
                  </a:lnTo>
                  <a:lnTo>
                    <a:pt x="58" y="31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xmlns="" id="{8AB37310-A2E7-4369-A1B2-CB9CA0053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3529"/>
              <a:ext cx="123" cy="97"/>
            </a:xfrm>
            <a:custGeom>
              <a:avLst/>
              <a:gdLst/>
              <a:ahLst/>
              <a:cxnLst>
                <a:cxn ang="0">
                  <a:pos x="123" y="81"/>
                </a:cxn>
                <a:cxn ang="0">
                  <a:pos x="112" y="81"/>
                </a:cxn>
                <a:cxn ang="0">
                  <a:pos x="104" y="85"/>
                </a:cxn>
                <a:cxn ang="0">
                  <a:pos x="96" y="89"/>
                </a:cxn>
                <a:cxn ang="0">
                  <a:pos x="92" y="97"/>
                </a:cxn>
                <a:cxn ang="0">
                  <a:pos x="77" y="89"/>
                </a:cxn>
                <a:cxn ang="0">
                  <a:pos x="66" y="81"/>
                </a:cxn>
                <a:cxn ang="0">
                  <a:pos x="58" y="77"/>
                </a:cxn>
                <a:cxn ang="0">
                  <a:pos x="50" y="74"/>
                </a:cxn>
                <a:cxn ang="0">
                  <a:pos x="27" y="54"/>
                </a:cxn>
                <a:cxn ang="0">
                  <a:pos x="19" y="50"/>
                </a:cxn>
                <a:cxn ang="0">
                  <a:pos x="16" y="39"/>
                </a:cxn>
                <a:cxn ang="0">
                  <a:pos x="8" y="20"/>
                </a:cxn>
                <a:cxn ang="0">
                  <a:pos x="0" y="0"/>
                </a:cxn>
                <a:cxn ang="0">
                  <a:pos x="116" y="77"/>
                </a:cxn>
                <a:cxn ang="0">
                  <a:pos x="119" y="77"/>
                </a:cxn>
                <a:cxn ang="0">
                  <a:pos x="123" y="81"/>
                </a:cxn>
              </a:cxnLst>
              <a:rect l="0" t="0" r="r" b="b"/>
              <a:pathLst>
                <a:path w="123" h="97">
                  <a:moveTo>
                    <a:pt x="123" y="81"/>
                  </a:moveTo>
                  <a:lnTo>
                    <a:pt x="112" y="81"/>
                  </a:lnTo>
                  <a:lnTo>
                    <a:pt x="104" y="85"/>
                  </a:lnTo>
                  <a:lnTo>
                    <a:pt x="96" y="89"/>
                  </a:lnTo>
                  <a:lnTo>
                    <a:pt x="92" y="97"/>
                  </a:lnTo>
                  <a:lnTo>
                    <a:pt x="77" y="89"/>
                  </a:lnTo>
                  <a:lnTo>
                    <a:pt x="66" y="81"/>
                  </a:lnTo>
                  <a:lnTo>
                    <a:pt x="58" y="77"/>
                  </a:lnTo>
                  <a:lnTo>
                    <a:pt x="50" y="74"/>
                  </a:lnTo>
                  <a:lnTo>
                    <a:pt x="27" y="54"/>
                  </a:lnTo>
                  <a:lnTo>
                    <a:pt x="19" y="50"/>
                  </a:lnTo>
                  <a:lnTo>
                    <a:pt x="16" y="39"/>
                  </a:lnTo>
                  <a:lnTo>
                    <a:pt x="8" y="20"/>
                  </a:lnTo>
                  <a:lnTo>
                    <a:pt x="0" y="0"/>
                  </a:lnTo>
                  <a:lnTo>
                    <a:pt x="116" y="77"/>
                  </a:lnTo>
                  <a:lnTo>
                    <a:pt x="119" y="77"/>
                  </a:lnTo>
                  <a:lnTo>
                    <a:pt x="123" y="81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xmlns="" id="{6A0FED90-C6B5-45F7-9811-EF40B64FC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3630"/>
              <a:ext cx="53" cy="5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50" y="16"/>
                </a:cxn>
                <a:cxn ang="0">
                  <a:pos x="53" y="27"/>
                </a:cxn>
                <a:cxn ang="0">
                  <a:pos x="50" y="39"/>
                </a:cxn>
                <a:cxn ang="0">
                  <a:pos x="46" y="46"/>
                </a:cxn>
                <a:cxn ang="0">
                  <a:pos x="34" y="54"/>
                </a:cxn>
                <a:cxn ang="0">
                  <a:pos x="23" y="54"/>
                </a:cxn>
                <a:cxn ang="0">
                  <a:pos x="15" y="50"/>
                </a:cxn>
                <a:cxn ang="0">
                  <a:pos x="3" y="43"/>
                </a:cxn>
                <a:cxn ang="0">
                  <a:pos x="0" y="27"/>
                </a:cxn>
                <a:cxn ang="0">
                  <a:pos x="0" y="23"/>
                </a:cxn>
                <a:cxn ang="0">
                  <a:pos x="3" y="16"/>
                </a:cxn>
                <a:cxn ang="0">
                  <a:pos x="7" y="8"/>
                </a:cxn>
                <a:cxn ang="0">
                  <a:pos x="15" y="4"/>
                </a:cxn>
                <a:cxn ang="0">
                  <a:pos x="23" y="0"/>
                </a:cxn>
                <a:cxn ang="0">
                  <a:pos x="34" y="0"/>
                </a:cxn>
              </a:cxnLst>
              <a:rect l="0" t="0" r="r" b="b"/>
              <a:pathLst>
                <a:path w="53" h="54">
                  <a:moveTo>
                    <a:pt x="34" y="0"/>
                  </a:moveTo>
                  <a:lnTo>
                    <a:pt x="38" y="4"/>
                  </a:lnTo>
                  <a:lnTo>
                    <a:pt x="42" y="8"/>
                  </a:lnTo>
                  <a:lnTo>
                    <a:pt x="50" y="16"/>
                  </a:lnTo>
                  <a:lnTo>
                    <a:pt x="53" y="27"/>
                  </a:lnTo>
                  <a:lnTo>
                    <a:pt x="50" y="39"/>
                  </a:lnTo>
                  <a:lnTo>
                    <a:pt x="46" y="46"/>
                  </a:lnTo>
                  <a:lnTo>
                    <a:pt x="34" y="54"/>
                  </a:lnTo>
                  <a:lnTo>
                    <a:pt x="23" y="54"/>
                  </a:lnTo>
                  <a:lnTo>
                    <a:pt x="15" y="50"/>
                  </a:lnTo>
                  <a:lnTo>
                    <a:pt x="3" y="43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3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xmlns="" id="{B6D9A76E-853D-4063-8449-C1E2C8A2C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3323"/>
              <a:ext cx="61" cy="46"/>
            </a:xfrm>
            <a:custGeom>
              <a:avLst/>
              <a:gdLst/>
              <a:ahLst/>
              <a:cxnLst>
                <a:cxn ang="0">
                  <a:pos x="54" y="43"/>
                </a:cxn>
                <a:cxn ang="0">
                  <a:pos x="50" y="43"/>
                </a:cxn>
                <a:cxn ang="0">
                  <a:pos x="42" y="39"/>
                </a:cxn>
                <a:cxn ang="0">
                  <a:pos x="31" y="35"/>
                </a:cxn>
                <a:cxn ang="0">
                  <a:pos x="19" y="35"/>
                </a:cxn>
                <a:cxn ang="0">
                  <a:pos x="11" y="35"/>
                </a:cxn>
                <a:cxn ang="0">
                  <a:pos x="4" y="39"/>
                </a:cxn>
                <a:cxn ang="0">
                  <a:pos x="4" y="31"/>
                </a:cxn>
                <a:cxn ang="0">
                  <a:pos x="0" y="23"/>
                </a:cxn>
                <a:cxn ang="0">
                  <a:pos x="4" y="16"/>
                </a:cxn>
                <a:cxn ang="0">
                  <a:pos x="11" y="8"/>
                </a:cxn>
                <a:cxn ang="0">
                  <a:pos x="19" y="4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8"/>
                </a:cxn>
                <a:cxn ang="0">
                  <a:pos x="50" y="12"/>
                </a:cxn>
                <a:cxn ang="0">
                  <a:pos x="54" y="23"/>
                </a:cxn>
                <a:cxn ang="0">
                  <a:pos x="54" y="31"/>
                </a:cxn>
                <a:cxn ang="0">
                  <a:pos x="57" y="39"/>
                </a:cxn>
                <a:cxn ang="0">
                  <a:pos x="61" y="46"/>
                </a:cxn>
                <a:cxn ang="0">
                  <a:pos x="57" y="43"/>
                </a:cxn>
                <a:cxn ang="0">
                  <a:pos x="54" y="43"/>
                </a:cxn>
              </a:cxnLst>
              <a:rect l="0" t="0" r="r" b="b"/>
              <a:pathLst>
                <a:path w="61" h="46">
                  <a:moveTo>
                    <a:pt x="54" y="43"/>
                  </a:moveTo>
                  <a:lnTo>
                    <a:pt x="50" y="43"/>
                  </a:lnTo>
                  <a:lnTo>
                    <a:pt x="42" y="39"/>
                  </a:lnTo>
                  <a:lnTo>
                    <a:pt x="31" y="35"/>
                  </a:lnTo>
                  <a:lnTo>
                    <a:pt x="19" y="35"/>
                  </a:lnTo>
                  <a:lnTo>
                    <a:pt x="11" y="35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11" y="8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8"/>
                  </a:lnTo>
                  <a:lnTo>
                    <a:pt x="50" y="12"/>
                  </a:lnTo>
                  <a:lnTo>
                    <a:pt x="54" y="23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1" y="46"/>
                  </a:lnTo>
                  <a:lnTo>
                    <a:pt x="57" y="43"/>
                  </a:lnTo>
                  <a:lnTo>
                    <a:pt x="54" y="43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xmlns="" id="{3FBF5294-0A3D-4B33-8D2E-A4B44790D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" y="3265"/>
              <a:ext cx="308" cy="439"/>
            </a:xfrm>
            <a:custGeom>
              <a:avLst/>
              <a:gdLst/>
              <a:ahLst/>
              <a:cxnLst>
                <a:cxn ang="0">
                  <a:pos x="54" y="423"/>
                </a:cxn>
                <a:cxn ang="0">
                  <a:pos x="47" y="346"/>
                </a:cxn>
                <a:cxn ang="0">
                  <a:pos x="77" y="258"/>
                </a:cxn>
                <a:cxn ang="0">
                  <a:pos x="81" y="369"/>
                </a:cxn>
                <a:cxn ang="0">
                  <a:pos x="120" y="439"/>
                </a:cxn>
                <a:cxn ang="0">
                  <a:pos x="139" y="431"/>
                </a:cxn>
                <a:cxn ang="0">
                  <a:pos x="123" y="354"/>
                </a:cxn>
                <a:cxn ang="0">
                  <a:pos x="150" y="281"/>
                </a:cxn>
                <a:cxn ang="0">
                  <a:pos x="154" y="246"/>
                </a:cxn>
                <a:cxn ang="0">
                  <a:pos x="150" y="238"/>
                </a:cxn>
                <a:cxn ang="0">
                  <a:pos x="108" y="196"/>
                </a:cxn>
                <a:cxn ang="0">
                  <a:pos x="120" y="200"/>
                </a:cxn>
                <a:cxn ang="0">
                  <a:pos x="131" y="219"/>
                </a:cxn>
                <a:cxn ang="0">
                  <a:pos x="143" y="223"/>
                </a:cxn>
                <a:cxn ang="0">
                  <a:pos x="204" y="138"/>
                </a:cxn>
                <a:cxn ang="0">
                  <a:pos x="204" y="289"/>
                </a:cxn>
                <a:cxn ang="0">
                  <a:pos x="177" y="400"/>
                </a:cxn>
                <a:cxn ang="0">
                  <a:pos x="146" y="412"/>
                </a:cxn>
                <a:cxn ang="0">
                  <a:pos x="146" y="427"/>
                </a:cxn>
                <a:cxn ang="0">
                  <a:pos x="185" y="435"/>
                </a:cxn>
                <a:cxn ang="0">
                  <a:pos x="212" y="415"/>
                </a:cxn>
                <a:cxn ang="0">
                  <a:pos x="231" y="362"/>
                </a:cxn>
                <a:cxn ang="0">
                  <a:pos x="246" y="412"/>
                </a:cxn>
                <a:cxn ang="0">
                  <a:pos x="235" y="427"/>
                </a:cxn>
                <a:cxn ang="0">
                  <a:pos x="262" y="427"/>
                </a:cxn>
                <a:cxn ang="0">
                  <a:pos x="273" y="419"/>
                </a:cxn>
                <a:cxn ang="0">
                  <a:pos x="277" y="385"/>
                </a:cxn>
                <a:cxn ang="0">
                  <a:pos x="258" y="262"/>
                </a:cxn>
                <a:cxn ang="0">
                  <a:pos x="277" y="185"/>
                </a:cxn>
                <a:cxn ang="0">
                  <a:pos x="285" y="154"/>
                </a:cxn>
                <a:cxn ang="0">
                  <a:pos x="308" y="135"/>
                </a:cxn>
                <a:cxn ang="0">
                  <a:pos x="269" y="65"/>
                </a:cxn>
                <a:cxn ang="0">
                  <a:pos x="250" y="23"/>
                </a:cxn>
                <a:cxn ang="0">
                  <a:pos x="231" y="0"/>
                </a:cxn>
                <a:cxn ang="0">
                  <a:pos x="204" y="8"/>
                </a:cxn>
                <a:cxn ang="0">
                  <a:pos x="189" y="31"/>
                </a:cxn>
                <a:cxn ang="0">
                  <a:pos x="196" y="42"/>
                </a:cxn>
                <a:cxn ang="0">
                  <a:pos x="193" y="73"/>
                </a:cxn>
                <a:cxn ang="0">
                  <a:pos x="177" y="135"/>
                </a:cxn>
                <a:cxn ang="0">
                  <a:pos x="135" y="192"/>
                </a:cxn>
                <a:cxn ang="0">
                  <a:pos x="127" y="108"/>
                </a:cxn>
                <a:cxn ang="0">
                  <a:pos x="100" y="73"/>
                </a:cxn>
                <a:cxn ang="0">
                  <a:pos x="120" y="50"/>
                </a:cxn>
                <a:cxn ang="0">
                  <a:pos x="123" y="27"/>
                </a:cxn>
                <a:cxn ang="0">
                  <a:pos x="93" y="8"/>
                </a:cxn>
                <a:cxn ang="0">
                  <a:pos x="58" y="23"/>
                </a:cxn>
                <a:cxn ang="0">
                  <a:pos x="47" y="65"/>
                </a:cxn>
                <a:cxn ang="0">
                  <a:pos x="0" y="119"/>
                </a:cxn>
                <a:cxn ang="0">
                  <a:pos x="12" y="169"/>
                </a:cxn>
                <a:cxn ang="0">
                  <a:pos x="23" y="177"/>
                </a:cxn>
                <a:cxn ang="0">
                  <a:pos x="31" y="188"/>
                </a:cxn>
                <a:cxn ang="0">
                  <a:pos x="20" y="315"/>
                </a:cxn>
                <a:cxn ang="0">
                  <a:pos x="0" y="408"/>
                </a:cxn>
                <a:cxn ang="0">
                  <a:pos x="23" y="115"/>
                </a:cxn>
                <a:cxn ang="0">
                  <a:pos x="116" y="227"/>
                </a:cxn>
                <a:cxn ang="0">
                  <a:pos x="150" y="235"/>
                </a:cxn>
                <a:cxn ang="0">
                  <a:pos x="150" y="223"/>
                </a:cxn>
                <a:cxn ang="0">
                  <a:pos x="116" y="227"/>
                </a:cxn>
                <a:cxn ang="0">
                  <a:pos x="146" y="250"/>
                </a:cxn>
              </a:cxnLst>
              <a:rect l="0" t="0" r="r" b="b"/>
              <a:pathLst>
                <a:path w="308" h="439">
                  <a:moveTo>
                    <a:pt x="12" y="427"/>
                  </a:moveTo>
                  <a:lnTo>
                    <a:pt x="62" y="435"/>
                  </a:lnTo>
                  <a:lnTo>
                    <a:pt x="62" y="427"/>
                  </a:lnTo>
                  <a:lnTo>
                    <a:pt x="54" y="423"/>
                  </a:lnTo>
                  <a:lnTo>
                    <a:pt x="54" y="423"/>
                  </a:lnTo>
                  <a:lnTo>
                    <a:pt x="50" y="412"/>
                  </a:lnTo>
                  <a:lnTo>
                    <a:pt x="50" y="385"/>
                  </a:lnTo>
                  <a:lnTo>
                    <a:pt x="47" y="346"/>
                  </a:lnTo>
                  <a:lnTo>
                    <a:pt x="50" y="315"/>
                  </a:lnTo>
                  <a:lnTo>
                    <a:pt x="54" y="285"/>
                  </a:lnTo>
                  <a:lnTo>
                    <a:pt x="70" y="238"/>
                  </a:lnTo>
                  <a:lnTo>
                    <a:pt x="77" y="258"/>
                  </a:lnTo>
                  <a:lnTo>
                    <a:pt x="85" y="281"/>
                  </a:lnTo>
                  <a:lnTo>
                    <a:pt x="89" y="308"/>
                  </a:lnTo>
                  <a:lnTo>
                    <a:pt x="85" y="339"/>
                  </a:lnTo>
                  <a:lnTo>
                    <a:pt x="81" y="369"/>
                  </a:lnTo>
                  <a:lnTo>
                    <a:pt x="81" y="415"/>
                  </a:lnTo>
                  <a:lnTo>
                    <a:pt x="89" y="435"/>
                  </a:lnTo>
                  <a:lnTo>
                    <a:pt x="100" y="439"/>
                  </a:lnTo>
                  <a:lnTo>
                    <a:pt x="120" y="439"/>
                  </a:lnTo>
                  <a:lnTo>
                    <a:pt x="135" y="439"/>
                  </a:lnTo>
                  <a:lnTo>
                    <a:pt x="146" y="435"/>
                  </a:lnTo>
                  <a:lnTo>
                    <a:pt x="143" y="431"/>
                  </a:lnTo>
                  <a:lnTo>
                    <a:pt x="139" y="431"/>
                  </a:lnTo>
                  <a:lnTo>
                    <a:pt x="131" y="427"/>
                  </a:lnTo>
                  <a:lnTo>
                    <a:pt x="127" y="423"/>
                  </a:lnTo>
                  <a:lnTo>
                    <a:pt x="127" y="392"/>
                  </a:lnTo>
                  <a:lnTo>
                    <a:pt x="123" y="354"/>
                  </a:lnTo>
                  <a:lnTo>
                    <a:pt x="120" y="319"/>
                  </a:lnTo>
                  <a:lnTo>
                    <a:pt x="120" y="285"/>
                  </a:lnTo>
                  <a:lnTo>
                    <a:pt x="135" y="285"/>
                  </a:lnTo>
                  <a:lnTo>
                    <a:pt x="150" y="281"/>
                  </a:lnTo>
                  <a:lnTo>
                    <a:pt x="154" y="250"/>
                  </a:lnTo>
                  <a:lnTo>
                    <a:pt x="146" y="250"/>
                  </a:lnTo>
                  <a:lnTo>
                    <a:pt x="146" y="242"/>
                  </a:lnTo>
                  <a:lnTo>
                    <a:pt x="154" y="246"/>
                  </a:lnTo>
                  <a:lnTo>
                    <a:pt x="154" y="235"/>
                  </a:lnTo>
                  <a:lnTo>
                    <a:pt x="150" y="235"/>
                  </a:lnTo>
                  <a:lnTo>
                    <a:pt x="150" y="235"/>
                  </a:lnTo>
                  <a:lnTo>
                    <a:pt x="150" y="238"/>
                  </a:lnTo>
                  <a:lnTo>
                    <a:pt x="131" y="238"/>
                  </a:lnTo>
                  <a:lnTo>
                    <a:pt x="116" y="235"/>
                  </a:lnTo>
                  <a:lnTo>
                    <a:pt x="116" y="227"/>
                  </a:lnTo>
                  <a:lnTo>
                    <a:pt x="108" y="196"/>
                  </a:lnTo>
                  <a:lnTo>
                    <a:pt x="104" y="165"/>
                  </a:lnTo>
                  <a:lnTo>
                    <a:pt x="108" y="181"/>
                  </a:lnTo>
                  <a:lnTo>
                    <a:pt x="116" y="196"/>
                  </a:lnTo>
                  <a:lnTo>
                    <a:pt x="120" y="200"/>
                  </a:lnTo>
                  <a:lnTo>
                    <a:pt x="123" y="212"/>
                  </a:lnTo>
                  <a:lnTo>
                    <a:pt x="123" y="215"/>
                  </a:lnTo>
                  <a:lnTo>
                    <a:pt x="127" y="219"/>
                  </a:lnTo>
                  <a:lnTo>
                    <a:pt x="131" y="219"/>
                  </a:lnTo>
                  <a:lnTo>
                    <a:pt x="139" y="219"/>
                  </a:lnTo>
                  <a:lnTo>
                    <a:pt x="143" y="219"/>
                  </a:lnTo>
                  <a:lnTo>
                    <a:pt x="143" y="215"/>
                  </a:lnTo>
                  <a:lnTo>
                    <a:pt x="143" y="223"/>
                  </a:lnTo>
                  <a:lnTo>
                    <a:pt x="158" y="200"/>
                  </a:lnTo>
                  <a:lnTo>
                    <a:pt x="173" y="177"/>
                  </a:lnTo>
                  <a:lnTo>
                    <a:pt x="200" y="150"/>
                  </a:lnTo>
                  <a:lnTo>
                    <a:pt x="204" y="138"/>
                  </a:lnTo>
                  <a:lnTo>
                    <a:pt x="208" y="181"/>
                  </a:lnTo>
                  <a:lnTo>
                    <a:pt x="208" y="212"/>
                  </a:lnTo>
                  <a:lnTo>
                    <a:pt x="204" y="262"/>
                  </a:lnTo>
                  <a:lnTo>
                    <a:pt x="204" y="289"/>
                  </a:lnTo>
                  <a:lnTo>
                    <a:pt x="200" y="319"/>
                  </a:lnTo>
                  <a:lnTo>
                    <a:pt x="200" y="339"/>
                  </a:lnTo>
                  <a:lnTo>
                    <a:pt x="193" y="362"/>
                  </a:lnTo>
                  <a:lnTo>
                    <a:pt x="177" y="400"/>
                  </a:lnTo>
                  <a:lnTo>
                    <a:pt x="173" y="408"/>
                  </a:lnTo>
                  <a:lnTo>
                    <a:pt x="166" y="412"/>
                  </a:lnTo>
                  <a:lnTo>
                    <a:pt x="154" y="408"/>
                  </a:lnTo>
                  <a:lnTo>
                    <a:pt x="146" y="412"/>
                  </a:lnTo>
                  <a:lnTo>
                    <a:pt x="143" y="415"/>
                  </a:lnTo>
                  <a:lnTo>
                    <a:pt x="143" y="419"/>
                  </a:lnTo>
                  <a:lnTo>
                    <a:pt x="143" y="423"/>
                  </a:lnTo>
                  <a:lnTo>
                    <a:pt x="146" y="427"/>
                  </a:lnTo>
                  <a:lnTo>
                    <a:pt x="158" y="435"/>
                  </a:lnTo>
                  <a:lnTo>
                    <a:pt x="166" y="435"/>
                  </a:lnTo>
                  <a:lnTo>
                    <a:pt x="177" y="435"/>
                  </a:lnTo>
                  <a:lnTo>
                    <a:pt x="185" y="435"/>
                  </a:lnTo>
                  <a:lnTo>
                    <a:pt x="196" y="439"/>
                  </a:lnTo>
                  <a:lnTo>
                    <a:pt x="208" y="439"/>
                  </a:lnTo>
                  <a:lnTo>
                    <a:pt x="208" y="427"/>
                  </a:lnTo>
                  <a:lnTo>
                    <a:pt x="212" y="415"/>
                  </a:lnTo>
                  <a:lnTo>
                    <a:pt x="216" y="408"/>
                  </a:lnTo>
                  <a:lnTo>
                    <a:pt x="216" y="396"/>
                  </a:lnTo>
                  <a:lnTo>
                    <a:pt x="227" y="362"/>
                  </a:lnTo>
                  <a:lnTo>
                    <a:pt x="231" y="362"/>
                  </a:lnTo>
                  <a:lnTo>
                    <a:pt x="231" y="362"/>
                  </a:lnTo>
                  <a:lnTo>
                    <a:pt x="243" y="385"/>
                  </a:lnTo>
                  <a:lnTo>
                    <a:pt x="250" y="408"/>
                  </a:lnTo>
                  <a:lnTo>
                    <a:pt x="246" y="412"/>
                  </a:lnTo>
                  <a:lnTo>
                    <a:pt x="243" y="412"/>
                  </a:lnTo>
                  <a:lnTo>
                    <a:pt x="235" y="419"/>
                  </a:lnTo>
                  <a:lnTo>
                    <a:pt x="231" y="423"/>
                  </a:lnTo>
                  <a:lnTo>
                    <a:pt x="235" y="427"/>
                  </a:lnTo>
                  <a:lnTo>
                    <a:pt x="239" y="431"/>
                  </a:lnTo>
                  <a:lnTo>
                    <a:pt x="250" y="435"/>
                  </a:lnTo>
                  <a:lnTo>
                    <a:pt x="262" y="431"/>
                  </a:lnTo>
                  <a:lnTo>
                    <a:pt x="262" y="427"/>
                  </a:lnTo>
                  <a:lnTo>
                    <a:pt x="266" y="423"/>
                  </a:lnTo>
                  <a:lnTo>
                    <a:pt x="266" y="423"/>
                  </a:lnTo>
                  <a:lnTo>
                    <a:pt x="269" y="419"/>
                  </a:lnTo>
                  <a:lnTo>
                    <a:pt x="273" y="419"/>
                  </a:lnTo>
                  <a:lnTo>
                    <a:pt x="277" y="419"/>
                  </a:lnTo>
                  <a:lnTo>
                    <a:pt x="277" y="415"/>
                  </a:lnTo>
                  <a:lnTo>
                    <a:pt x="281" y="415"/>
                  </a:lnTo>
                  <a:lnTo>
                    <a:pt x="277" y="385"/>
                  </a:lnTo>
                  <a:lnTo>
                    <a:pt x="266" y="354"/>
                  </a:lnTo>
                  <a:lnTo>
                    <a:pt x="254" y="323"/>
                  </a:lnTo>
                  <a:lnTo>
                    <a:pt x="250" y="292"/>
                  </a:lnTo>
                  <a:lnTo>
                    <a:pt x="258" y="262"/>
                  </a:lnTo>
                  <a:lnTo>
                    <a:pt x="269" y="227"/>
                  </a:lnTo>
                  <a:lnTo>
                    <a:pt x="277" y="204"/>
                  </a:lnTo>
                  <a:lnTo>
                    <a:pt x="277" y="192"/>
                  </a:lnTo>
                  <a:lnTo>
                    <a:pt x="277" y="185"/>
                  </a:lnTo>
                  <a:lnTo>
                    <a:pt x="277" y="177"/>
                  </a:lnTo>
                  <a:lnTo>
                    <a:pt x="277" y="165"/>
                  </a:lnTo>
                  <a:lnTo>
                    <a:pt x="281" y="158"/>
                  </a:lnTo>
                  <a:lnTo>
                    <a:pt x="285" y="154"/>
                  </a:lnTo>
                  <a:lnTo>
                    <a:pt x="292" y="150"/>
                  </a:lnTo>
                  <a:lnTo>
                    <a:pt x="300" y="146"/>
                  </a:lnTo>
                  <a:lnTo>
                    <a:pt x="308" y="142"/>
                  </a:lnTo>
                  <a:lnTo>
                    <a:pt x="308" y="135"/>
                  </a:lnTo>
                  <a:lnTo>
                    <a:pt x="296" y="100"/>
                  </a:lnTo>
                  <a:lnTo>
                    <a:pt x="289" y="81"/>
                  </a:lnTo>
                  <a:lnTo>
                    <a:pt x="281" y="73"/>
                  </a:lnTo>
                  <a:lnTo>
                    <a:pt x="269" y="65"/>
                  </a:lnTo>
                  <a:lnTo>
                    <a:pt x="258" y="58"/>
                  </a:lnTo>
                  <a:lnTo>
                    <a:pt x="243" y="54"/>
                  </a:lnTo>
                  <a:lnTo>
                    <a:pt x="246" y="35"/>
                  </a:lnTo>
                  <a:lnTo>
                    <a:pt x="250" y="23"/>
                  </a:lnTo>
                  <a:lnTo>
                    <a:pt x="250" y="15"/>
                  </a:lnTo>
                  <a:lnTo>
                    <a:pt x="246" y="8"/>
                  </a:lnTo>
                  <a:lnTo>
                    <a:pt x="239" y="4"/>
                  </a:lnTo>
                  <a:lnTo>
                    <a:pt x="231" y="0"/>
                  </a:lnTo>
                  <a:lnTo>
                    <a:pt x="227" y="0"/>
                  </a:lnTo>
                  <a:lnTo>
                    <a:pt x="219" y="0"/>
                  </a:lnTo>
                  <a:lnTo>
                    <a:pt x="212" y="4"/>
                  </a:lnTo>
                  <a:lnTo>
                    <a:pt x="204" y="8"/>
                  </a:lnTo>
                  <a:lnTo>
                    <a:pt x="193" y="19"/>
                  </a:lnTo>
                  <a:lnTo>
                    <a:pt x="185" y="23"/>
                  </a:lnTo>
                  <a:lnTo>
                    <a:pt x="189" y="27"/>
                  </a:lnTo>
                  <a:lnTo>
                    <a:pt x="189" y="31"/>
                  </a:lnTo>
                  <a:lnTo>
                    <a:pt x="193" y="31"/>
                  </a:lnTo>
                  <a:lnTo>
                    <a:pt x="200" y="31"/>
                  </a:lnTo>
                  <a:lnTo>
                    <a:pt x="196" y="38"/>
                  </a:lnTo>
                  <a:lnTo>
                    <a:pt x="196" y="42"/>
                  </a:lnTo>
                  <a:lnTo>
                    <a:pt x="204" y="58"/>
                  </a:lnTo>
                  <a:lnTo>
                    <a:pt x="208" y="61"/>
                  </a:lnTo>
                  <a:lnTo>
                    <a:pt x="196" y="69"/>
                  </a:lnTo>
                  <a:lnTo>
                    <a:pt x="193" y="73"/>
                  </a:lnTo>
                  <a:lnTo>
                    <a:pt x="189" y="81"/>
                  </a:lnTo>
                  <a:lnTo>
                    <a:pt x="189" y="96"/>
                  </a:lnTo>
                  <a:lnTo>
                    <a:pt x="185" y="115"/>
                  </a:lnTo>
                  <a:lnTo>
                    <a:pt x="177" y="135"/>
                  </a:lnTo>
                  <a:lnTo>
                    <a:pt x="166" y="158"/>
                  </a:lnTo>
                  <a:lnTo>
                    <a:pt x="158" y="173"/>
                  </a:lnTo>
                  <a:lnTo>
                    <a:pt x="150" y="185"/>
                  </a:lnTo>
                  <a:lnTo>
                    <a:pt x="135" y="192"/>
                  </a:lnTo>
                  <a:lnTo>
                    <a:pt x="135" y="177"/>
                  </a:lnTo>
                  <a:lnTo>
                    <a:pt x="131" y="158"/>
                  </a:lnTo>
                  <a:lnTo>
                    <a:pt x="127" y="127"/>
                  </a:lnTo>
                  <a:lnTo>
                    <a:pt x="127" y="108"/>
                  </a:lnTo>
                  <a:lnTo>
                    <a:pt x="123" y="96"/>
                  </a:lnTo>
                  <a:lnTo>
                    <a:pt x="120" y="88"/>
                  </a:lnTo>
                  <a:lnTo>
                    <a:pt x="112" y="81"/>
                  </a:lnTo>
                  <a:lnTo>
                    <a:pt x="100" y="73"/>
                  </a:lnTo>
                  <a:lnTo>
                    <a:pt x="104" y="69"/>
                  </a:lnTo>
                  <a:lnTo>
                    <a:pt x="112" y="61"/>
                  </a:lnTo>
                  <a:lnTo>
                    <a:pt x="116" y="58"/>
                  </a:lnTo>
                  <a:lnTo>
                    <a:pt x="120" y="50"/>
                  </a:lnTo>
                  <a:lnTo>
                    <a:pt x="131" y="54"/>
                  </a:lnTo>
                  <a:lnTo>
                    <a:pt x="127" y="46"/>
                  </a:lnTo>
                  <a:lnTo>
                    <a:pt x="123" y="35"/>
                  </a:lnTo>
                  <a:lnTo>
                    <a:pt x="123" y="27"/>
                  </a:lnTo>
                  <a:lnTo>
                    <a:pt x="120" y="19"/>
                  </a:lnTo>
                  <a:lnTo>
                    <a:pt x="112" y="11"/>
                  </a:lnTo>
                  <a:lnTo>
                    <a:pt x="104" y="8"/>
                  </a:lnTo>
                  <a:lnTo>
                    <a:pt x="93" y="8"/>
                  </a:lnTo>
                  <a:lnTo>
                    <a:pt x="85" y="11"/>
                  </a:lnTo>
                  <a:lnTo>
                    <a:pt x="77" y="15"/>
                  </a:lnTo>
                  <a:lnTo>
                    <a:pt x="70" y="19"/>
                  </a:lnTo>
                  <a:lnTo>
                    <a:pt x="58" y="23"/>
                  </a:lnTo>
                  <a:lnTo>
                    <a:pt x="54" y="31"/>
                  </a:lnTo>
                  <a:lnTo>
                    <a:pt x="50" y="50"/>
                  </a:lnTo>
                  <a:lnTo>
                    <a:pt x="39" y="65"/>
                  </a:lnTo>
                  <a:lnTo>
                    <a:pt x="47" y="65"/>
                  </a:lnTo>
                  <a:lnTo>
                    <a:pt x="31" y="81"/>
                  </a:lnTo>
                  <a:lnTo>
                    <a:pt x="12" y="104"/>
                  </a:lnTo>
                  <a:lnTo>
                    <a:pt x="4" y="112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2" y="169"/>
                  </a:lnTo>
                  <a:lnTo>
                    <a:pt x="12" y="173"/>
                  </a:lnTo>
                  <a:lnTo>
                    <a:pt x="16" y="177"/>
                  </a:lnTo>
                  <a:lnTo>
                    <a:pt x="20" y="177"/>
                  </a:lnTo>
                  <a:lnTo>
                    <a:pt x="23" y="177"/>
                  </a:lnTo>
                  <a:lnTo>
                    <a:pt x="27" y="173"/>
                  </a:lnTo>
                  <a:lnTo>
                    <a:pt x="31" y="177"/>
                  </a:lnTo>
                  <a:lnTo>
                    <a:pt x="31" y="185"/>
                  </a:lnTo>
                  <a:lnTo>
                    <a:pt x="31" y="188"/>
                  </a:lnTo>
                  <a:lnTo>
                    <a:pt x="31" y="200"/>
                  </a:lnTo>
                  <a:lnTo>
                    <a:pt x="27" y="215"/>
                  </a:lnTo>
                  <a:lnTo>
                    <a:pt x="23" y="262"/>
                  </a:lnTo>
                  <a:lnTo>
                    <a:pt x="20" y="315"/>
                  </a:lnTo>
                  <a:lnTo>
                    <a:pt x="12" y="350"/>
                  </a:lnTo>
                  <a:lnTo>
                    <a:pt x="4" y="381"/>
                  </a:lnTo>
                  <a:lnTo>
                    <a:pt x="0" y="396"/>
                  </a:lnTo>
                  <a:lnTo>
                    <a:pt x="0" y="408"/>
                  </a:lnTo>
                  <a:lnTo>
                    <a:pt x="4" y="419"/>
                  </a:lnTo>
                  <a:lnTo>
                    <a:pt x="12" y="427"/>
                  </a:lnTo>
                  <a:close/>
                  <a:moveTo>
                    <a:pt x="20" y="104"/>
                  </a:moveTo>
                  <a:lnTo>
                    <a:pt x="23" y="115"/>
                  </a:lnTo>
                  <a:lnTo>
                    <a:pt x="31" y="131"/>
                  </a:lnTo>
                  <a:lnTo>
                    <a:pt x="31" y="135"/>
                  </a:lnTo>
                  <a:lnTo>
                    <a:pt x="20" y="104"/>
                  </a:lnTo>
                  <a:close/>
                  <a:moveTo>
                    <a:pt x="116" y="227"/>
                  </a:moveTo>
                  <a:lnTo>
                    <a:pt x="116" y="235"/>
                  </a:lnTo>
                  <a:lnTo>
                    <a:pt x="131" y="238"/>
                  </a:lnTo>
                  <a:lnTo>
                    <a:pt x="150" y="238"/>
                  </a:lnTo>
                  <a:lnTo>
                    <a:pt x="150" y="235"/>
                  </a:lnTo>
                  <a:lnTo>
                    <a:pt x="150" y="235"/>
                  </a:lnTo>
                  <a:lnTo>
                    <a:pt x="154" y="235"/>
                  </a:lnTo>
                  <a:lnTo>
                    <a:pt x="150" y="223"/>
                  </a:lnTo>
                  <a:lnTo>
                    <a:pt x="150" y="223"/>
                  </a:lnTo>
                  <a:lnTo>
                    <a:pt x="150" y="227"/>
                  </a:lnTo>
                  <a:lnTo>
                    <a:pt x="146" y="231"/>
                  </a:lnTo>
                  <a:lnTo>
                    <a:pt x="131" y="231"/>
                  </a:lnTo>
                  <a:lnTo>
                    <a:pt x="116" y="227"/>
                  </a:lnTo>
                  <a:close/>
                  <a:moveTo>
                    <a:pt x="154" y="250"/>
                  </a:moveTo>
                  <a:lnTo>
                    <a:pt x="154" y="246"/>
                  </a:lnTo>
                  <a:lnTo>
                    <a:pt x="146" y="242"/>
                  </a:lnTo>
                  <a:lnTo>
                    <a:pt x="146" y="250"/>
                  </a:lnTo>
                  <a:lnTo>
                    <a:pt x="154" y="250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xmlns="" id="{16836FBA-0DC9-450D-B622-268B3BBA36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6" y="3212"/>
              <a:ext cx="142" cy="504"/>
            </a:xfrm>
            <a:custGeom>
              <a:avLst/>
              <a:gdLst/>
              <a:ahLst/>
              <a:cxnLst>
                <a:cxn ang="0">
                  <a:pos x="85" y="27"/>
                </a:cxn>
                <a:cxn ang="0">
                  <a:pos x="85" y="46"/>
                </a:cxn>
                <a:cxn ang="0">
                  <a:pos x="73" y="77"/>
                </a:cxn>
                <a:cxn ang="0">
                  <a:pos x="89" y="93"/>
                </a:cxn>
                <a:cxn ang="0">
                  <a:pos x="112" y="104"/>
                </a:cxn>
                <a:cxn ang="0">
                  <a:pos x="119" y="185"/>
                </a:cxn>
                <a:cxn ang="0">
                  <a:pos x="127" y="270"/>
                </a:cxn>
                <a:cxn ang="0">
                  <a:pos x="112" y="281"/>
                </a:cxn>
                <a:cxn ang="0">
                  <a:pos x="116" y="312"/>
                </a:cxn>
                <a:cxn ang="0">
                  <a:pos x="116" y="327"/>
                </a:cxn>
                <a:cxn ang="0">
                  <a:pos x="116" y="343"/>
                </a:cxn>
                <a:cxn ang="0">
                  <a:pos x="112" y="362"/>
                </a:cxn>
                <a:cxn ang="0">
                  <a:pos x="116" y="423"/>
                </a:cxn>
                <a:cxn ang="0">
                  <a:pos x="127" y="466"/>
                </a:cxn>
                <a:cxn ang="0">
                  <a:pos x="142" y="493"/>
                </a:cxn>
                <a:cxn ang="0">
                  <a:pos x="135" y="504"/>
                </a:cxn>
                <a:cxn ang="0">
                  <a:pos x="108" y="477"/>
                </a:cxn>
                <a:cxn ang="0">
                  <a:pos x="96" y="489"/>
                </a:cxn>
                <a:cxn ang="0">
                  <a:pos x="92" y="466"/>
                </a:cxn>
                <a:cxn ang="0">
                  <a:pos x="100" y="435"/>
                </a:cxn>
                <a:cxn ang="0">
                  <a:pos x="89" y="400"/>
                </a:cxn>
                <a:cxn ang="0">
                  <a:pos x="81" y="362"/>
                </a:cxn>
                <a:cxn ang="0">
                  <a:pos x="66" y="347"/>
                </a:cxn>
                <a:cxn ang="0">
                  <a:pos x="50" y="354"/>
                </a:cxn>
                <a:cxn ang="0">
                  <a:pos x="50" y="439"/>
                </a:cxn>
                <a:cxn ang="0">
                  <a:pos x="58" y="477"/>
                </a:cxn>
                <a:cxn ang="0">
                  <a:pos x="42" y="497"/>
                </a:cxn>
                <a:cxn ang="0">
                  <a:pos x="31" y="458"/>
                </a:cxn>
                <a:cxn ang="0">
                  <a:pos x="31" y="435"/>
                </a:cxn>
                <a:cxn ang="0">
                  <a:pos x="23" y="347"/>
                </a:cxn>
                <a:cxn ang="0">
                  <a:pos x="8" y="339"/>
                </a:cxn>
                <a:cxn ang="0">
                  <a:pos x="4" y="316"/>
                </a:cxn>
                <a:cxn ang="0">
                  <a:pos x="4" y="258"/>
                </a:cxn>
                <a:cxn ang="0">
                  <a:pos x="4" y="216"/>
                </a:cxn>
                <a:cxn ang="0">
                  <a:pos x="8" y="150"/>
                </a:cxn>
                <a:cxn ang="0">
                  <a:pos x="19" y="89"/>
                </a:cxn>
                <a:cxn ang="0">
                  <a:pos x="35" y="85"/>
                </a:cxn>
                <a:cxn ang="0">
                  <a:pos x="50" y="69"/>
                </a:cxn>
                <a:cxn ang="0">
                  <a:pos x="42" y="54"/>
                </a:cxn>
                <a:cxn ang="0">
                  <a:pos x="39" y="23"/>
                </a:cxn>
                <a:cxn ang="0">
                  <a:pos x="35" y="27"/>
                </a:cxn>
                <a:cxn ang="0">
                  <a:pos x="42" y="12"/>
                </a:cxn>
                <a:cxn ang="0">
                  <a:pos x="46" y="4"/>
                </a:cxn>
                <a:cxn ang="0">
                  <a:pos x="54" y="4"/>
                </a:cxn>
                <a:cxn ang="0">
                  <a:pos x="58" y="0"/>
                </a:cxn>
                <a:cxn ang="0">
                  <a:pos x="73" y="4"/>
                </a:cxn>
                <a:cxn ang="0">
                  <a:pos x="112" y="270"/>
                </a:cxn>
                <a:cxn ang="0">
                  <a:pos x="104" y="239"/>
                </a:cxn>
                <a:cxn ang="0">
                  <a:pos x="100" y="204"/>
                </a:cxn>
                <a:cxn ang="0">
                  <a:pos x="112" y="258"/>
                </a:cxn>
                <a:cxn ang="0">
                  <a:pos x="27" y="185"/>
                </a:cxn>
                <a:cxn ang="0">
                  <a:pos x="31" y="166"/>
                </a:cxn>
                <a:cxn ang="0">
                  <a:pos x="27" y="185"/>
                </a:cxn>
                <a:cxn ang="0">
                  <a:pos x="116" y="273"/>
                </a:cxn>
                <a:cxn ang="0">
                  <a:pos x="112" y="273"/>
                </a:cxn>
                <a:cxn ang="0">
                  <a:pos x="119" y="270"/>
                </a:cxn>
              </a:cxnLst>
              <a:rect l="0" t="0" r="r" b="b"/>
              <a:pathLst>
                <a:path w="142" h="504">
                  <a:moveTo>
                    <a:pt x="81" y="16"/>
                  </a:moveTo>
                  <a:lnTo>
                    <a:pt x="81" y="19"/>
                  </a:lnTo>
                  <a:lnTo>
                    <a:pt x="81" y="23"/>
                  </a:lnTo>
                  <a:lnTo>
                    <a:pt x="85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31"/>
                  </a:lnTo>
                  <a:lnTo>
                    <a:pt x="81" y="35"/>
                  </a:lnTo>
                  <a:lnTo>
                    <a:pt x="81" y="39"/>
                  </a:lnTo>
                  <a:lnTo>
                    <a:pt x="85" y="39"/>
                  </a:lnTo>
                  <a:lnTo>
                    <a:pt x="85" y="43"/>
                  </a:lnTo>
                  <a:lnTo>
                    <a:pt x="85" y="46"/>
                  </a:lnTo>
                  <a:lnTo>
                    <a:pt x="81" y="50"/>
                  </a:lnTo>
                  <a:lnTo>
                    <a:pt x="81" y="54"/>
                  </a:lnTo>
                  <a:lnTo>
                    <a:pt x="77" y="54"/>
                  </a:lnTo>
                  <a:lnTo>
                    <a:pt x="77" y="62"/>
                  </a:lnTo>
                  <a:lnTo>
                    <a:pt x="73" y="66"/>
                  </a:lnTo>
                  <a:lnTo>
                    <a:pt x="73" y="77"/>
                  </a:lnTo>
                  <a:lnTo>
                    <a:pt x="77" y="85"/>
                  </a:lnTo>
                  <a:lnTo>
                    <a:pt x="81" y="85"/>
                  </a:lnTo>
                  <a:lnTo>
                    <a:pt x="85" y="85"/>
                  </a:lnTo>
                  <a:lnTo>
                    <a:pt x="89" y="89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9" y="93"/>
                  </a:lnTo>
                  <a:lnTo>
                    <a:pt x="92" y="93"/>
                  </a:lnTo>
                  <a:lnTo>
                    <a:pt x="100" y="96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12" y="119"/>
                  </a:lnTo>
                  <a:lnTo>
                    <a:pt x="112" y="123"/>
                  </a:lnTo>
                  <a:lnTo>
                    <a:pt x="112" y="146"/>
                  </a:lnTo>
                  <a:lnTo>
                    <a:pt x="112" y="170"/>
                  </a:lnTo>
                  <a:lnTo>
                    <a:pt x="119" y="185"/>
                  </a:lnTo>
                  <a:lnTo>
                    <a:pt x="119" y="204"/>
                  </a:lnTo>
                  <a:lnTo>
                    <a:pt x="119" y="223"/>
                  </a:lnTo>
                  <a:lnTo>
                    <a:pt x="119" y="239"/>
                  </a:lnTo>
                  <a:lnTo>
                    <a:pt x="123" y="254"/>
                  </a:lnTo>
                  <a:lnTo>
                    <a:pt x="127" y="262"/>
                  </a:lnTo>
                  <a:lnTo>
                    <a:pt x="127" y="270"/>
                  </a:lnTo>
                  <a:lnTo>
                    <a:pt x="127" y="273"/>
                  </a:lnTo>
                  <a:lnTo>
                    <a:pt x="127" y="277"/>
                  </a:lnTo>
                  <a:lnTo>
                    <a:pt x="123" y="277"/>
                  </a:lnTo>
                  <a:lnTo>
                    <a:pt x="119" y="281"/>
                  </a:lnTo>
                  <a:lnTo>
                    <a:pt x="116" y="281"/>
                  </a:lnTo>
                  <a:lnTo>
                    <a:pt x="112" y="281"/>
                  </a:lnTo>
                  <a:lnTo>
                    <a:pt x="112" y="281"/>
                  </a:lnTo>
                  <a:lnTo>
                    <a:pt x="112" y="285"/>
                  </a:lnTo>
                  <a:lnTo>
                    <a:pt x="112" y="289"/>
                  </a:lnTo>
                  <a:lnTo>
                    <a:pt x="116" y="296"/>
                  </a:lnTo>
                  <a:lnTo>
                    <a:pt x="116" y="308"/>
                  </a:lnTo>
                  <a:lnTo>
                    <a:pt x="116" y="312"/>
                  </a:lnTo>
                  <a:lnTo>
                    <a:pt x="116" y="316"/>
                  </a:lnTo>
                  <a:lnTo>
                    <a:pt x="116" y="316"/>
                  </a:lnTo>
                  <a:lnTo>
                    <a:pt x="116" y="320"/>
                  </a:lnTo>
                  <a:lnTo>
                    <a:pt x="116" y="323"/>
                  </a:lnTo>
                  <a:lnTo>
                    <a:pt x="116" y="323"/>
                  </a:lnTo>
                  <a:lnTo>
                    <a:pt x="116" y="327"/>
                  </a:lnTo>
                  <a:lnTo>
                    <a:pt x="116" y="331"/>
                  </a:lnTo>
                  <a:lnTo>
                    <a:pt x="119" y="335"/>
                  </a:lnTo>
                  <a:lnTo>
                    <a:pt x="119" y="339"/>
                  </a:lnTo>
                  <a:lnTo>
                    <a:pt x="119" y="343"/>
                  </a:lnTo>
                  <a:lnTo>
                    <a:pt x="116" y="339"/>
                  </a:lnTo>
                  <a:lnTo>
                    <a:pt x="116" y="343"/>
                  </a:lnTo>
                  <a:lnTo>
                    <a:pt x="112" y="343"/>
                  </a:lnTo>
                  <a:lnTo>
                    <a:pt x="112" y="343"/>
                  </a:lnTo>
                  <a:lnTo>
                    <a:pt x="112" y="343"/>
                  </a:lnTo>
                  <a:lnTo>
                    <a:pt x="108" y="350"/>
                  </a:lnTo>
                  <a:lnTo>
                    <a:pt x="108" y="358"/>
                  </a:lnTo>
                  <a:lnTo>
                    <a:pt x="112" y="362"/>
                  </a:lnTo>
                  <a:lnTo>
                    <a:pt x="112" y="366"/>
                  </a:lnTo>
                  <a:lnTo>
                    <a:pt x="112" y="377"/>
                  </a:lnTo>
                  <a:lnTo>
                    <a:pt x="116" y="385"/>
                  </a:lnTo>
                  <a:lnTo>
                    <a:pt x="116" y="397"/>
                  </a:lnTo>
                  <a:lnTo>
                    <a:pt x="116" y="412"/>
                  </a:lnTo>
                  <a:lnTo>
                    <a:pt x="116" y="423"/>
                  </a:lnTo>
                  <a:lnTo>
                    <a:pt x="119" y="435"/>
                  </a:lnTo>
                  <a:lnTo>
                    <a:pt x="119" y="439"/>
                  </a:lnTo>
                  <a:lnTo>
                    <a:pt x="123" y="443"/>
                  </a:lnTo>
                  <a:lnTo>
                    <a:pt x="123" y="450"/>
                  </a:lnTo>
                  <a:lnTo>
                    <a:pt x="123" y="454"/>
                  </a:lnTo>
                  <a:lnTo>
                    <a:pt x="127" y="466"/>
                  </a:lnTo>
                  <a:lnTo>
                    <a:pt x="127" y="477"/>
                  </a:lnTo>
                  <a:lnTo>
                    <a:pt x="127" y="481"/>
                  </a:lnTo>
                  <a:lnTo>
                    <a:pt x="131" y="485"/>
                  </a:lnTo>
                  <a:lnTo>
                    <a:pt x="135" y="489"/>
                  </a:lnTo>
                  <a:lnTo>
                    <a:pt x="139" y="489"/>
                  </a:lnTo>
                  <a:lnTo>
                    <a:pt x="142" y="493"/>
                  </a:lnTo>
                  <a:lnTo>
                    <a:pt x="142" y="493"/>
                  </a:lnTo>
                  <a:lnTo>
                    <a:pt x="142" y="497"/>
                  </a:lnTo>
                  <a:lnTo>
                    <a:pt x="142" y="497"/>
                  </a:lnTo>
                  <a:lnTo>
                    <a:pt x="142" y="500"/>
                  </a:lnTo>
                  <a:lnTo>
                    <a:pt x="142" y="504"/>
                  </a:lnTo>
                  <a:lnTo>
                    <a:pt x="135" y="504"/>
                  </a:lnTo>
                  <a:lnTo>
                    <a:pt x="127" y="504"/>
                  </a:lnTo>
                  <a:lnTo>
                    <a:pt x="119" y="500"/>
                  </a:lnTo>
                  <a:lnTo>
                    <a:pt x="116" y="497"/>
                  </a:lnTo>
                  <a:lnTo>
                    <a:pt x="116" y="493"/>
                  </a:lnTo>
                  <a:lnTo>
                    <a:pt x="112" y="489"/>
                  </a:lnTo>
                  <a:lnTo>
                    <a:pt x="108" y="477"/>
                  </a:lnTo>
                  <a:lnTo>
                    <a:pt x="104" y="470"/>
                  </a:lnTo>
                  <a:lnTo>
                    <a:pt x="100" y="470"/>
                  </a:lnTo>
                  <a:lnTo>
                    <a:pt x="100" y="466"/>
                  </a:lnTo>
                  <a:lnTo>
                    <a:pt x="96" y="477"/>
                  </a:lnTo>
                  <a:lnTo>
                    <a:pt x="96" y="485"/>
                  </a:lnTo>
                  <a:lnTo>
                    <a:pt x="96" y="489"/>
                  </a:lnTo>
                  <a:lnTo>
                    <a:pt x="96" y="489"/>
                  </a:lnTo>
                  <a:lnTo>
                    <a:pt x="96" y="489"/>
                  </a:lnTo>
                  <a:lnTo>
                    <a:pt x="96" y="485"/>
                  </a:lnTo>
                  <a:lnTo>
                    <a:pt x="96" y="477"/>
                  </a:lnTo>
                  <a:lnTo>
                    <a:pt x="96" y="473"/>
                  </a:lnTo>
                  <a:lnTo>
                    <a:pt x="92" y="466"/>
                  </a:lnTo>
                  <a:lnTo>
                    <a:pt x="92" y="462"/>
                  </a:lnTo>
                  <a:lnTo>
                    <a:pt x="89" y="450"/>
                  </a:lnTo>
                  <a:lnTo>
                    <a:pt x="92" y="443"/>
                  </a:lnTo>
                  <a:lnTo>
                    <a:pt x="96" y="443"/>
                  </a:lnTo>
                  <a:lnTo>
                    <a:pt x="100" y="443"/>
                  </a:lnTo>
                  <a:lnTo>
                    <a:pt x="100" y="435"/>
                  </a:lnTo>
                  <a:lnTo>
                    <a:pt x="96" y="427"/>
                  </a:lnTo>
                  <a:lnTo>
                    <a:pt x="96" y="423"/>
                  </a:lnTo>
                  <a:lnTo>
                    <a:pt x="96" y="420"/>
                  </a:lnTo>
                  <a:lnTo>
                    <a:pt x="92" y="412"/>
                  </a:lnTo>
                  <a:lnTo>
                    <a:pt x="89" y="404"/>
                  </a:lnTo>
                  <a:lnTo>
                    <a:pt x="89" y="400"/>
                  </a:lnTo>
                  <a:lnTo>
                    <a:pt x="89" y="397"/>
                  </a:lnTo>
                  <a:lnTo>
                    <a:pt x="85" y="393"/>
                  </a:lnTo>
                  <a:lnTo>
                    <a:pt x="85" y="389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81" y="362"/>
                  </a:lnTo>
                  <a:lnTo>
                    <a:pt x="81" y="354"/>
                  </a:lnTo>
                  <a:lnTo>
                    <a:pt x="81" y="350"/>
                  </a:lnTo>
                  <a:lnTo>
                    <a:pt x="77" y="347"/>
                  </a:lnTo>
                  <a:lnTo>
                    <a:pt x="73" y="347"/>
                  </a:lnTo>
                  <a:lnTo>
                    <a:pt x="69" y="347"/>
                  </a:lnTo>
                  <a:lnTo>
                    <a:pt x="66" y="347"/>
                  </a:lnTo>
                  <a:lnTo>
                    <a:pt x="62" y="347"/>
                  </a:lnTo>
                  <a:lnTo>
                    <a:pt x="62" y="347"/>
                  </a:lnTo>
                  <a:lnTo>
                    <a:pt x="62" y="347"/>
                  </a:lnTo>
                  <a:lnTo>
                    <a:pt x="58" y="347"/>
                  </a:lnTo>
                  <a:lnTo>
                    <a:pt x="50" y="347"/>
                  </a:lnTo>
                  <a:lnTo>
                    <a:pt x="50" y="354"/>
                  </a:lnTo>
                  <a:lnTo>
                    <a:pt x="50" y="362"/>
                  </a:lnTo>
                  <a:lnTo>
                    <a:pt x="50" y="381"/>
                  </a:lnTo>
                  <a:lnTo>
                    <a:pt x="50" y="404"/>
                  </a:lnTo>
                  <a:lnTo>
                    <a:pt x="46" y="416"/>
                  </a:lnTo>
                  <a:lnTo>
                    <a:pt x="46" y="431"/>
                  </a:lnTo>
                  <a:lnTo>
                    <a:pt x="50" y="439"/>
                  </a:lnTo>
                  <a:lnTo>
                    <a:pt x="50" y="443"/>
                  </a:lnTo>
                  <a:lnTo>
                    <a:pt x="50" y="450"/>
                  </a:lnTo>
                  <a:lnTo>
                    <a:pt x="54" y="458"/>
                  </a:lnTo>
                  <a:lnTo>
                    <a:pt x="54" y="462"/>
                  </a:lnTo>
                  <a:lnTo>
                    <a:pt x="54" y="473"/>
                  </a:lnTo>
                  <a:lnTo>
                    <a:pt x="58" y="477"/>
                  </a:lnTo>
                  <a:lnTo>
                    <a:pt x="58" y="481"/>
                  </a:lnTo>
                  <a:lnTo>
                    <a:pt x="58" y="485"/>
                  </a:lnTo>
                  <a:lnTo>
                    <a:pt x="58" y="493"/>
                  </a:lnTo>
                  <a:lnTo>
                    <a:pt x="54" y="497"/>
                  </a:lnTo>
                  <a:lnTo>
                    <a:pt x="50" y="497"/>
                  </a:lnTo>
                  <a:lnTo>
                    <a:pt x="42" y="497"/>
                  </a:lnTo>
                  <a:lnTo>
                    <a:pt x="39" y="493"/>
                  </a:lnTo>
                  <a:lnTo>
                    <a:pt x="31" y="485"/>
                  </a:lnTo>
                  <a:lnTo>
                    <a:pt x="31" y="473"/>
                  </a:lnTo>
                  <a:lnTo>
                    <a:pt x="31" y="470"/>
                  </a:lnTo>
                  <a:lnTo>
                    <a:pt x="31" y="466"/>
                  </a:lnTo>
                  <a:lnTo>
                    <a:pt x="31" y="458"/>
                  </a:lnTo>
                  <a:lnTo>
                    <a:pt x="31" y="450"/>
                  </a:lnTo>
                  <a:lnTo>
                    <a:pt x="31" y="447"/>
                  </a:lnTo>
                  <a:lnTo>
                    <a:pt x="31" y="443"/>
                  </a:lnTo>
                  <a:lnTo>
                    <a:pt x="31" y="443"/>
                  </a:lnTo>
                  <a:lnTo>
                    <a:pt x="31" y="439"/>
                  </a:lnTo>
                  <a:lnTo>
                    <a:pt x="31" y="435"/>
                  </a:lnTo>
                  <a:lnTo>
                    <a:pt x="27" y="408"/>
                  </a:lnTo>
                  <a:lnTo>
                    <a:pt x="19" y="377"/>
                  </a:lnTo>
                  <a:lnTo>
                    <a:pt x="19" y="366"/>
                  </a:lnTo>
                  <a:lnTo>
                    <a:pt x="23" y="354"/>
                  </a:lnTo>
                  <a:lnTo>
                    <a:pt x="23" y="350"/>
                  </a:lnTo>
                  <a:lnTo>
                    <a:pt x="23" y="347"/>
                  </a:lnTo>
                  <a:lnTo>
                    <a:pt x="19" y="347"/>
                  </a:lnTo>
                  <a:lnTo>
                    <a:pt x="19" y="343"/>
                  </a:lnTo>
                  <a:lnTo>
                    <a:pt x="16" y="343"/>
                  </a:lnTo>
                  <a:lnTo>
                    <a:pt x="12" y="339"/>
                  </a:lnTo>
                  <a:lnTo>
                    <a:pt x="12" y="339"/>
                  </a:lnTo>
                  <a:lnTo>
                    <a:pt x="8" y="339"/>
                  </a:lnTo>
                  <a:lnTo>
                    <a:pt x="4" y="339"/>
                  </a:lnTo>
                  <a:lnTo>
                    <a:pt x="0" y="339"/>
                  </a:lnTo>
                  <a:lnTo>
                    <a:pt x="0" y="331"/>
                  </a:lnTo>
                  <a:lnTo>
                    <a:pt x="4" y="323"/>
                  </a:lnTo>
                  <a:lnTo>
                    <a:pt x="4" y="320"/>
                  </a:lnTo>
                  <a:lnTo>
                    <a:pt x="4" y="316"/>
                  </a:lnTo>
                  <a:lnTo>
                    <a:pt x="4" y="304"/>
                  </a:lnTo>
                  <a:lnTo>
                    <a:pt x="4" y="296"/>
                  </a:lnTo>
                  <a:lnTo>
                    <a:pt x="0" y="289"/>
                  </a:lnTo>
                  <a:lnTo>
                    <a:pt x="4" y="277"/>
                  </a:lnTo>
                  <a:lnTo>
                    <a:pt x="4" y="270"/>
                  </a:lnTo>
                  <a:lnTo>
                    <a:pt x="4" y="258"/>
                  </a:lnTo>
                  <a:lnTo>
                    <a:pt x="4" y="250"/>
                  </a:lnTo>
                  <a:lnTo>
                    <a:pt x="4" y="246"/>
                  </a:lnTo>
                  <a:lnTo>
                    <a:pt x="8" y="239"/>
                  </a:lnTo>
                  <a:lnTo>
                    <a:pt x="8" y="235"/>
                  </a:lnTo>
                  <a:lnTo>
                    <a:pt x="8" y="227"/>
                  </a:lnTo>
                  <a:lnTo>
                    <a:pt x="4" y="216"/>
                  </a:lnTo>
                  <a:lnTo>
                    <a:pt x="4" y="204"/>
                  </a:lnTo>
                  <a:lnTo>
                    <a:pt x="4" y="193"/>
                  </a:lnTo>
                  <a:lnTo>
                    <a:pt x="4" y="185"/>
                  </a:lnTo>
                  <a:lnTo>
                    <a:pt x="4" y="173"/>
                  </a:lnTo>
                  <a:lnTo>
                    <a:pt x="8" y="162"/>
                  </a:lnTo>
                  <a:lnTo>
                    <a:pt x="8" y="150"/>
                  </a:lnTo>
                  <a:lnTo>
                    <a:pt x="8" y="127"/>
                  </a:lnTo>
                  <a:lnTo>
                    <a:pt x="12" y="104"/>
                  </a:lnTo>
                  <a:lnTo>
                    <a:pt x="12" y="100"/>
                  </a:lnTo>
                  <a:lnTo>
                    <a:pt x="12" y="93"/>
                  </a:lnTo>
                  <a:lnTo>
                    <a:pt x="16" y="93"/>
                  </a:lnTo>
                  <a:lnTo>
                    <a:pt x="19" y="89"/>
                  </a:lnTo>
                  <a:lnTo>
                    <a:pt x="23" y="89"/>
                  </a:lnTo>
                  <a:lnTo>
                    <a:pt x="27" y="89"/>
                  </a:lnTo>
                  <a:lnTo>
                    <a:pt x="35" y="89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5" y="85"/>
                  </a:lnTo>
                  <a:lnTo>
                    <a:pt x="39" y="85"/>
                  </a:lnTo>
                  <a:lnTo>
                    <a:pt x="39" y="81"/>
                  </a:lnTo>
                  <a:lnTo>
                    <a:pt x="42" y="81"/>
                  </a:lnTo>
                  <a:lnTo>
                    <a:pt x="46" y="81"/>
                  </a:lnTo>
                  <a:lnTo>
                    <a:pt x="50" y="73"/>
                  </a:lnTo>
                  <a:lnTo>
                    <a:pt x="50" y="69"/>
                  </a:lnTo>
                  <a:lnTo>
                    <a:pt x="46" y="66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4"/>
                  </a:lnTo>
                  <a:lnTo>
                    <a:pt x="39" y="50"/>
                  </a:lnTo>
                  <a:lnTo>
                    <a:pt x="39" y="43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1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3" y="4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1" y="16"/>
                  </a:lnTo>
                  <a:lnTo>
                    <a:pt x="81" y="16"/>
                  </a:lnTo>
                  <a:close/>
                  <a:moveTo>
                    <a:pt x="112" y="270"/>
                  </a:moveTo>
                  <a:lnTo>
                    <a:pt x="112" y="270"/>
                  </a:lnTo>
                  <a:lnTo>
                    <a:pt x="112" y="270"/>
                  </a:lnTo>
                  <a:lnTo>
                    <a:pt x="108" y="262"/>
                  </a:lnTo>
                  <a:lnTo>
                    <a:pt x="108" y="254"/>
                  </a:lnTo>
                  <a:lnTo>
                    <a:pt x="108" y="246"/>
                  </a:lnTo>
                  <a:lnTo>
                    <a:pt x="104" y="239"/>
                  </a:lnTo>
                  <a:lnTo>
                    <a:pt x="104" y="235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3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0" y="212"/>
                  </a:lnTo>
                  <a:lnTo>
                    <a:pt x="104" y="220"/>
                  </a:lnTo>
                  <a:lnTo>
                    <a:pt x="108" y="235"/>
                  </a:lnTo>
                  <a:lnTo>
                    <a:pt x="108" y="243"/>
                  </a:lnTo>
                  <a:lnTo>
                    <a:pt x="112" y="254"/>
                  </a:lnTo>
                  <a:lnTo>
                    <a:pt x="112" y="258"/>
                  </a:lnTo>
                  <a:lnTo>
                    <a:pt x="112" y="262"/>
                  </a:lnTo>
                  <a:lnTo>
                    <a:pt x="112" y="266"/>
                  </a:lnTo>
                  <a:lnTo>
                    <a:pt x="112" y="270"/>
                  </a:lnTo>
                  <a:lnTo>
                    <a:pt x="112" y="270"/>
                  </a:lnTo>
                  <a:lnTo>
                    <a:pt x="112" y="270"/>
                  </a:lnTo>
                  <a:close/>
                  <a:moveTo>
                    <a:pt x="27" y="185"/>
                  </a:moveTo>
                  <a:lnTo>
                    <a:pt x="27" y="181"/>
                  </a:lnTo>
                  <a:lnTo>
                    <a:pt x="27" y="173"/>
                  </a:lnTo>
                  <a:lnTo>
                    <a:pt x="27" y="166"/>
                  </a:lnTo>
                  <a:lnTo>
                    <a:pt x="27" y="162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5" y="170"/>
                  </a:lnTo>
                  <a:lnTo>
                    <a:pt x="35" y="170"/>
                  </a:lnTo>
                  <a:lnTo>
                    <a:pt x="35" y="173"/>
                  </a:lnTo>
                  <a:lnTo>
                    <a:pt x="31" y="177"/>
                  </a:lnTo>
                  <a:lnTo>
                    <a:pt x="31" y="181"/>
                  </a:lnTo>
                  <a:lnTo>
                    <a:pt x="27" y="185"/>
                  </a:lnTo>
                  <a:lnTo>
                    <a:pt x="27" y="185"/>
                  </a:lnTo>
                  <a:lnTo>
                    <a:pt x="27" y="185"/>
                  </a:lnTo>
                  <a:close/>
                  <a:moveTo>
                    <a:pt x="119" y="273"/>
                  </a:moveTo>
                  <a:lnTo>
                    <a:pt x="119" y="273"/>
                  </a:lnTo>
                  <a:lnTo>
                    <a:pt x="116" y="273"/>
                  </a:lnTo>
                  <a:lnTo>
                    <a:pt x="116" y="273"/>
                  </a:lnTo>
                  <a:lnTo>
                    <a:pt x="116" y="273"/>
                  </a:lnTo>
                  <a:lnTo>
                    <a:pt x="112" y="273"/>
                  </a:lnTo>
                  <a:lnTo>
                    <a:pt x="112" y="273"/>
                  </a:lnTo>
                  <a:lnTo>
                    <a:pt x="112" y="277"/>
                  </a:lnTo>
                  <a:lnTo>
                    <a:pt x="112" y="277"/>
                  </a:lnTo>
                  <a:lnTo>
                    <a:pt x="112" y="273"/>
                  </a:lnTo>
                  <a:lnTo>
                    <a:pt x="112" y="273"/>
                  </a:lnTo>
                  <a:lnTo>
                    <a:pt x="112" y="273"/>
                  </a:lnTo>
                  <a:lnTo>
                    <a:pt x="116" y="273"/>
                  </a:lnTo>
                  <a:lnTo>
                    <a:pt x="116" y="270"/>
                  </a:lnTo>
                  <a:lnTo>
                    <a:pt x="119" y="270"/>
                  </a:lnTo>
                  <a:lnTo>
                    <a:pt x="119" y="270"/>
                  </a:lnTo>
                  <a:lnTo>
                    <a:pt x="119" y="273"/>
                  </a:lnTo>
                  <a:close/>
                </a:path>
              </a:pathLst>
            </a:custGeom>
            <a:solidFill>
              <a:srgbClr val="9D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xmlns="" id="{08BD4BFF-DCA0-4EC7-B2E7-EED2CDCEC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2" y="3293"/>
              <a:ext cx="158" cy="466"/>
            </a:xfrm>
            <a:custGeom>
              <a:avLst/>
              <a:gdLst/>
              <a:ahLst/>
              <a:cxnLst>
                <a:cxn ang="0">
                  <a:pos x="54" y="466"/>
                </a:cxn>
                <a:cxn ang="0">
                  <a:pos x="58" y="435"/>
                </a:cxn>
                <a:cxn ang="0">
                  <a:pos x="54" y="431"/>
                </a:cxn>
                <a:cxn ang="0">
                  <a:pos x="62" y="400"/>
                </a:cxn>
                <a:cxn ang="0">
                  <a:pos x="70" y="369"/>
                </a:cxn>
                <a:cxn ang="0">
                  <a:pos x="74" y="319"/>
                </a:cxn>
                <a:cxn ang="0">
                  <a:pos x="93" y="304"/>
                </a:cxn>
                <a:cxn ang="0">
                  <a:pos x="93" y="327"/>
                </a:cxn>
                <a:cxn ang="0">
                  <a:pos x="93" y="377"/>
                </a:cxn>
                <a:cxn ang="0">
                  <a:pos x="97" y="408"/>
                </a:cxn>
                <a:cxn ang="0">
                  <a:pos x="100" y="412"/>
                </a:cxn>
                <a:cxn ang="0">
                  <a:pos x="154" y="431"/>
                </a:cxn>
                <a:cxn ang="0">
                  <a:pos x="143" y="412"/>
                </a:cxn>
                <a:cxn ang="0">
                  <a:pos x="127" y="396"/>
                </a:cxn>
                <a:cxn ang="0">
                  <a:pos x="127" y="385"/>
                </a:cxn>
                <a:cxn ang="0">
                  <a:pos x="123" y="362"/>
                </a:cxn>
                <a:cxn ang="0">
                  <a:pos x="127" y="331"/>
                </a:cxn>
                <a:cxn ang="0">
                  <a:pos x="123" y="316"/>
                </a:cxn>
                <a:cxn ang="0">
                  <a:pos x="131" y="266"/>
                </a:cxn>
                <a:cxn ang="0">
                  <a:pos x="135" y="204"/>
                </a:cxn>
                <a:cxn ang="0">
                  <a:pos x="154" y="169"/>
                </a:cxn>
                <a:cxn ang="0">
                  <a:pos x="154" y="127"/>
                </a:cxn>
                <a:cxn ang="0">
                  <a:pos x="135" y="85"/>
                </a:cxn>
                <a:cxn ang="0">
                  <a:pos x="116" y="73"/>
                </a:cxn>
                <a:cxn ang="0">
                  <a:pos x="123" y="38"/>
                </a:cxn>
                <a:cxn ang="0">
                  <a:pos x="120" y="23"/>
                </a:cxn>
                <a:cxn ang="0">
                  <a:pos x="116" y="8"/>
                </a:cxn>
                <a:cxn ang="0">
                  <a:pos x="97" y="0"/>
                </a:cxn>
                <a:cxn ang="0">
                  <a:pos x="77" y="31"/>
                </a:cxn>
                <a:cxn ang="0">
                  <a:pos x="89" y="50"/>
                </a:cxn>
                <a:cxn ang="0">
                  <a:pos x="74" y="62"/>
                </a:cxn>
                <a:cxn ang="0">
                  <a:pos x="50" y="65"/>
                </a:cxn>
                <a:cxn ang="0">
                  <a:pos x="43" y="77"/>
                </a:cxn>
                <a:cxn ang="0">
                  <a:pos x="27" y="89"/>
                </a:cxn>
                <a:cxn ang="0">
                  <a:pos x="20" y="92"/>
                </a:cxn>
                <a:cxn ang="0">
                  <a:pos x="0" y="123"/>
                </a:cxn>
                <a:cxn ang="0">
                  <a:pos x="8" y="146"/>
                </a:cxn>
                <a:cxn ang="0">
                  <a:pos x="16" y="162"/>
                </a:cxn>
                <a:cxn ang="0">
                  <a:pos x="24" y="177"/>
                </a:cxn>
                <a:cxn ang="0">
                  <a:pos x="39" y="192"/>
                </a:cxn>
                <a:cxn ang="0">
                  <a:pos x="47" y="192"/>
                </a:cxn>
                <a:cxn ang="0">
                  <a:pos x="54" y="192"/>
                </a:cxn>
                <a:cxn ang="0">
                  <a:pos x="54" y="200"/>
                </a:cxn>
                <a:cxn ang="0">
                  <a:pos x="50" y="227"/>
                </a:cxn>
                <a:cxn ang="0">
                  <a:pos x="50" y="227"/>
                </a:cxn>
                <a:cxn ang="0">
                  <a:pos x="47" y="266"/>
                </a:cxn>
                <a:cxn ang="0">
                  <a:pos x="43" y="312"/>
                </a:cxn>
                <a:cxn ang="0">
                  <a:pos x="31" y="362"/>
                </a:cxn>
                <a:cxn ang="0">
                  <a:pos x="27" y="366"/>
                </a:cxn>
                <a:cxn ang="0">
                  <a:pos x="27" y="381"/>
                </a:cxn>
                <a:cxn ang="0">
                  <a:pos x="24" y="396"/>
                </a:cxn>
                <a:cxn ang="0">
                  <a:pos x="24" y="400"/>
                </a:cxn>
                <a:cxn ang="0">
                  <a:pos x="20" y="435"/>
                </a:cxn>
                <a:cxn ang="0">
                  <a:pos x="58" y="158"/>
                </a:cxn>
                <a:cxn ang="0">
                  <a:pos x="50" y="177"/>
                </a:cxn>
                <a:cxn ang="0">
                  <a:pos x="39" y="173"/>
                </a:cxn>
                <a:cxn ang="0">
                  <a:pos x="35" y="158"/>
                </a:cxn>
                <a:cxn ang="0">
                  <a:pos x="27" y="123"/>
                </a:cxn>
                <a:cxn ang="0">
                  <a:pos x="39" y="119"/>
                </a:cxn>
                <a:cxn ang="0">
                  <a:pos x="54" y="139"/>
                </a:cxn>
              </a:cxnLst>
              <a:rect l="0" t="0" r="r" b="b"/>
              <a:pathLst>
                <a:path w="158" h="466">
                  <a:moveTo>
                    <a:pt x="39" y="462"/>
                  </a:moveTo>
                  <a:lnTo>
                    <a:pt x="39" y="462"/>
                  </a:lnTo>
                  <a:lnTo>
                    <a:pt x="39" y="462"/>
                  </a:lnTo>
                  <a:lnTo>
                    <a:pt x="54" y="466"/>
                  </a:lnTo>
                  <a:lnTo>
                    <a:pt x="70" y="462"/>
                  </a:lnTo>
                  <a:lnTo>
                    <a:pt x="66" y="450"/>
                  </a:lnTo>
                  <a:lnTo>
                    <a:pt x="58" y="443"/>
                  </a:lnTo>
                  <a:lnTo>
                    <a:pt x="58" y="435"/>
                  </a:lnTo>
                  <a:lnTo>
                    <a:pt x="54" y="431"/>
                  </a:lnTo>
                  <a:lnTo>
                    <a:pt x="54" y="431"/>
                  </a:lnTo>
                  <a:lnTo>
                    <a:pt x="54" y="431"/>
                  </a:lnTo>
                  <a:lnTo>
                    <a:pt x="54" y="431"/>
                  </a:lnTo>
                  <a:lnTo>
                    <a:pt x="54" y="431"/>
                  </a:lnTo>
                  <a:lnTo>
                    <a:pt x="58" y="423"/>
                  </a:lnTo>
                  <a:lnTo>
                    <a:pt x="58" y="412"/>
                  </a:lnTo>
                  <a:lnTo>
                    <a:pt x="62" y="400"/>
                  </a:lnTo>
                  <a:lnTo>
                    <a:pt x="66" y="392"/>
                  </a:lnTo>
                  <a:lnTo>
                    <a:pt x="66" y="385"/>
                  </a:lnTo>
                  <a:lnTo>
                    <a:pt x="66" y="381"/>
                  </a:lnTo>
                  <a:lnTo>
                    <a:pt x="70" y="369"/>
                  </a:lnTo>
                  <a:lnTo>
                    <a:pt x="70" y="354"/>
                  </a:lnTo>
                  <a:lnTo>
                    <a:pt x="70" y="342"/>
                  </a:lnTo>
                  <a:lnTo>
                    <a:pt x="74" y="331"/>
                  </a:lnTo>
                  <a:lnTo>
                    <a:pt x="74" y="319"/>
                  </a:lnTo>
                  <a:lnTo>
                    <a:pt x="81" y="296"/>
                  </a:lnTo>
                  <a:lnTo>
                    <a:pt x="89" y="281"/>
                  </a:lnTo>
                  <a:lnTo>
                    <a:pt x="89" y="289"/>
                  </a:lnTo>
                  <a:lnTo>
                    <a:pt x="93" y="304"/>
                  </a:lnTo>
                  <a:lnTo>
                    <a:pt x="93" y="308"/>
                  </a:lnTo>
                  <a:lnTo>
                    <a:pt x="93" y="316"/>
                  </a:lnTo>
                  <a:lnTo>
                    <a:pt x="93" y="323"/>
                  </a:lnTo>
                  <a:lnTo>
                    <a:pt x="93" y="327"/>
                  </a:lnTo>
                  <a:lnTo>
                    <a:pt x="93" y="339"/>
                  </a:lnTo>
                  <a:lnTo>
                    <a:pt x="93" y="354"/>
                  </a:lnTo>
                  <a:lnTo>
                    <a:pt x="93" y="366"/>
                  </a:lnTo>
                  <a:lnTo>
                    <a:pt x="93" y="377"/>
                  </a:lnTo>
                  <a:lnTo>
                    <a:pt x="93" y="389"/>
                  </a:lnTo>
                  <a:lnTo>
                    <a:pt x="93" y="396"/>
                  </a:lnTo>
                  <a:lnTo>
                    <a:pt x="93" y="400"/>
                  </a:lnTo>
                  <a:lnTo>
                    <a:pt x="97" y="408"/>
                  </a:lnTo>
                  <a:lnTo>
                    <a:pt x="97" y="408"/>
                  </a:lnTo>
                  <a:lnTo>
                    <a:pt x="100" y="408"/>
                  </a:lnTo>
                  <a:lnTo>
                    <a:pt x="100" y="412"/>
                  </a:lnTo>
                  <a:lnTo>
                    <a:pt x="100" y="412"/>
                  </a:lnTo>
                  <a:lnTo>
                    <a:pt x="112" y="419"/>
                  </a:lnTo>
                  <a:lnTo>
                    <a:pt x="127" y="423"/>
                  </a:lnTo>
                  <a:lnTo>
                    <a:pt x="139" y="427"/>
                  </a:lnTo>
                  <a:lnTo>
                    <a:pt x="154" y="431"/>
                  </a:lnTo>
                  <a:lnTo>
                    <a:pt x="158" y="427"/>
                  </a:lnTo>
                  <a:lnTo>
                    <a:pt x="158" y="419"/>
                  </a:lnTo>
                  <a:lnTo>
                    <a:pt x="154" y="419"/>
                  </a:lnTo>
                  <a:lnTo>
                    <a:pt x="143" y="412"/>
                  </a:lnTo>
                  <a:lnTo>
                    <a:pt x="131" y="400"/>
                  </a:lnTo>
                  <a:lnTo>
                    <a:pt x="127" y="400"/>
                  </a:lnTo>
                  <a:lnTo>
                    <a:pt x="127" y="396"/>
                  </a:lnTo>
                  <a:lnTo>
                    <a:pt x="127" y="396"/>
                  </a:lnTo>
                  <a:lnTo>
                    <a:pt x="127" y="396"/>
                  </a:lnTo>
                  <a:lnTo>
                    <a:pt x="123" y="392"/>
                  </a:lnTo>
                  <a:lnTo>
                    <a:pt x="127" y="389"/>
                  </a:lnTo>
                  <a:lnTo>
                    <a:pt x="127" y="385"/>
                  </a:lnTo>
                  <a:lnTo>
                    <a:pt x="127" y="381"/>
                  </a:lnTo>
                  <a:lnTo>
                    <a:pt x="123" y="377"/>
                  </a:lnTo>
                  <a:lnTo>
                    <a:pt x="123" y="369"/>
                  </a:lnTo>
                  <a:lnTo>
                    <a:pt x="123" y="362"/>
                  </a:lnTo>
                  <a:lnTo>
                    <a:pt x="123" y="350"/>
                  </a:lnTo>
                  <a:lnTo>
                    <a:pt x="123" y="342"/>
                  </a:lnTo>
                  <a:lnTo>
                    <a:pt x="123" y="335"/>
                  </a:lnTo>
                  <a:lnTo>
                    <a:pt x="127" y="331"/>
                  </a:lnTo>
                  <a:lnTo>
                    <a:pt x="123" y="327"/>
                  </a:lnTo>
                  <a:lnTo>
                    <a:pt x="123" y="327"/>
                  </a:lnTo>
                  <a:lnTo>
                    <a:pt x="123" y="323"/>
                  </a:lnTo>
                  <a:lnTo>
                    <a:pt x="123" y="316"/>
                  </a:lnTo>
                  <a:lnTo>
                    <a:pt x="123" y="312"/>
                  </a:lnTo>
                  <a:lnTo>
                    <a:pt x="127" y="296"/>
                  </a:lnTo>
                  <a:lnTo>
                    <a:pt x="131" y="281"/>
                  </a:lnTo>
                  <a:lnTo>
                    <a:pt x="131" y="266"/>
                  </a:lnTo>
                  <a:lnTo>
                    <a:pt x="135" y="242"/>
                  </a:lnTo>
                  <a:lnTo>
                    <a:pt x="135" y="219"/>
                  </a:lnTo>
                  <a:lnTo>
                    <a:pt x="135" y="212"/>
                  </a:lnTo>
                  <a:lnTo>
                    <a:pt x="135" y="204"/>
                  </a:lnTo>
                  <a:lnTo>
                    <a:pt x="139" y="200"/>
                  </a:lnTo>
                  <a:lnTo>
                    <a:pt x="143" y="192"/>
                  </a:lnTo>
                  <a:lnTo>
                    <a:pt x="147" y="177"/>
                  </a:lnTo>
                  <a:lnTo>
                    <a:pt x="154" y="169"/>
                  </a:lnTo>
                  <a:lnTo>
                    <a:pt x="158" y="154"/>
                  </a:lnTo>
                  <a:lnTo>
                    <a:pt x="158" y="139"/>
                  </a:lnTo>
                  <a:lnTo>
                    <a:pt x="158" y="135"/>
                  </a:lnTo>
                  <a:lnTo>
                    <a:pt x="154" y="127"/>
                  </a:lnTo>
                  <a:lnTo>
                    <a:pt x="150" y="115"/>
                  </a:lnTo>
                  <a:lnTo>
                    <a:pt x="147" y="104"/>
                  </a:lnTo>
                  <a:lnTo>
                    <a:pt x="143" y="92"/>
                  </a:lnTo>
                  <a:lnTo>
                    <a:pt x="135" y="85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0" y="77"/>
                  </a:lnTo>
                  <a:lnTo>
                    <a:pt x="116" y="73"/>
                  </a:lnTo>
                  <a:lnTo>
                    <a:pt x="116" y="65"/>
                  </a:lnTo>
                  <a:lnTo>
                    <a:pt x="116" y="62"/>
                  </a:lnTo>
                  <a:lnTo>
                    <a:pt x="123" y="54"/>
                  </a:lnTo>
                  <a:lnTo>
                    <a:pt x="123" y="38"/>
                  </a:lnTo>
                  <a:lnTo>
                    <a:pt x="123" y="35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0" y="23"/>
                  </a:lnTo>
                  <a:lnTo>
                    <a:pt x="120" y="15"/>
                  </a:lnTo>
                  <a:lnTo>
                    <a:pt x="120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85" y="4"/>
                  </a:lnTo>
                  <a:lnTo>
                    <a:pt x="77" y="12"/>
                  </a:lnTo>
                  <a:lnTo>
                    <a:pt x="77" y="19"/>
                  </a:lnTo>
                  <a:lnTo>
                    <a:pt x="77" y="31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5" y="42"/>
                  </a:lnTo>
                  <a:lnTo>
                    <a:pt x="89" y="50"/>
                  </a:lnTo>
                  <a:lnTo>
                    <a:pt x="89" y="58"/>
                  </a:lnTo>
                  <a:lnTo>
                    <a:pt x="85" y="62"/>
                  </a:lnTo>
                  <a:lnTo>
                    <a:pt x="81" y="62"/>
                  </a:lnTo>
                  <a:lnTo>
                    <a:pt x="74" y="62"/>
                  </a:lnTo>
                  <a:lnTo>
                    <a:pt x="70" y="62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5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39" y="81"/>
                  </a:lnTo>
                  <a:lnTo>
                    <a:pt x="31" y="85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8" y="108"/>
                  </a:lnTo>
                  <a:lnTo>
                    <a:pt x="0" y="115"/>
                  </a:lnTo>
                  <a:lnTo>
                    <a:pt x="0" y="123"/>
                  </a:lnTo>
                  <a:lnTo>
                    <a:pt x="4" y="131"/>
                  </a:lnTo>
                  <a:lnTo>
                    <a:pt x="4" y="135"/>
                  </a:lnTo>
                  <a:lnTo>
                    <a:pt x="8" y="142"/>
                  </a:lnTo>
                  <a:lnTo>
                    <a:pt x="8" y="146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6" y="162"/>
                  </a:lnTo>
                  <a:lnTo>
                    <a:pt x="20" y="169"/>
                  </a:lnTo>
                  <a:lnTo>
                    <a:pt x="20" y="173"/>
                  </a:lnTo>
                  <a:lnTo>
                    <a:pt x="24" y="173"/>
                  </a:lnTo>
                  <a:lnTo>
                    <a:pt x="24" y="177"/>
                  </a:lnTo>
                  <a:lnTo>
                    <a:pt x="27" y="181"/>
                  </a:lnTo>
                  <a:lnTo>
                    <a:pt x="31" y="185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43" y="192"/>
                  </a:lnTo>
                  <a:lnTo>
                    <a:pt x="47" y="192"/>
                  </a:lnTo>
                  <a:lnTo>
                    <a:pt x="47" y="19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54" y="192"/>
                  </a:lnTo>
                  <a:lnTo>
                    <a:pt x="54" y="192"/>
                  </a:lnTo>
                  <a:lnTo>
                    <a:pt x="54" y="192"/>
                  </a:lnTo>
                  <a:lnTo>
                    <a:pt x="54" y="196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31"/>
                  </a:lnTo>
                  <a:lnTo>
                    <a:pt x="50" y="242"/>
                  </a:lnTo>
                  <a:lnTo>
                    <a:pt x="47" y="254"/>
                  </a:lnTo>
                  <a:lnTo>
                    <a:pt x="47" y="266"/>
                  </a:lnTo>
                  <a:lnTo>
                    <a:pt x="43" y="277"/>
                  </a:lnTo>
                  <a:lnTo>
                    <a:pt x="43" y="289"/>
                  </a:lnTo>
                  <a:lnTo>
                    <a:pt x="43" y="300"/>
                  </a:lnTo>
                  <a:lnTo>
                    <a:pt x="43" y="312"/>
                  </a:lnTo>
                  <a:lnTo>
                    <a:pt x="39" y="323"/>
                  </a:lnTo>
                  <a:lnTo>
                    <a:pt x="35" y="327"/>
                  </a:lnTo>
                  <a:lnTo>
                    <a:pt x="31" y="346"/>
                  </a:lnTo>
                  <a:lnTo>
                    <a:pt x="31" y="362"/>
                  </a:lnTo>
                  <a:lnTo>
                    <a:pt x="31" y="366"/>
                  </a:lnTo>
                  <a:lnTo>
                    <a:pt x="31" y="366"/>
                  </a:lnTo>
                  <a:lnTo>
                    <a:pt x="31" y="366"/>
                  </a:lnTo>
                  <a:lnTo>
                    <a:pt x="27" y="366"/>
                  </a:lnTo>
                  <a:lnTo>
                    <a:pt x="27" y="366"/>
                  </a:lnTo>
                  <a:lnTo>
                    <a:pt x="27" y="369"/>
                  </a:lnTo>
                  <a:lnTo>
                    <a:pt x="27" y="369"/>
                  </a:lnTo>
                  <a:lnTo>
                    <a:pt x="27" y="381"/>
                  </a:lnTo>
                  <a:lnTo>
                    <a:pt x="27" y="392"/>
                  </a:lnTo>
                  <a:lnTo>
                    <a:pt x="20" y="389"/>
                  </a:lnTo>
                  <a:lnTo>
                    <a:pt x="24" y="392"/>
                  </a:lnTo>
                  <a:lnTo>
                    <a:pt x="24" y="396"/>
                  </a:lnTo>
                  <a:lnTo>
                    <a:pt x="24" y="396"/>
                  </a:lnTo>
                  <a:lnTo>
                    <a:pt x="24" y="400"/>
                  </a:lnTo>
                  <a:lnTo>
                    <a:pt x="24" y="400"/>
                  </a:lnTo>
                  <a:lnTo>
                    <a:pt x="24" y="400"/>
                  </a:lnTo>
                  <a:lnTo>
                    <a:pt x="24" y="400"/>
                  </a:lnTo>
                  <a:lnTo>
                    <a:pt x="24" y="412"/>
                  </a:lnTo>
                  <a:lnTo>
                    <a:pt x="24" y="419"/>
                  </a:lnTo>
                  <a:lnTo>
                    <a:pt x="20" y="435"/>
                  </a:lnTo>
                  <a:lnTo>
                    <a:pt x="24" y="443"/>
                  </a:lnTo>
                  <a:lnTo>
                    <a:pt x="31" y="454"/>
                  </a:lnTo>
                  <a:lnTo>
                    <a:pt x="39" y="462"/>
                  </a:lnTo>
                  <a:close/>
                  <a:moveTo>
                    <a:pt x="58" y="158"/>
                  </a:moveTo>
                  <a:lnTo>
                    <a:pt x="54" y="173"/>
                  </a:lnTo>
                  <a:lnTo>
                    <a:pt x="54" y="173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43" y="177"/>
                  </a:lnTo>
                  <a:lnTo>
                    <a:pt x="39" y="173"/>
                  </a:lnTo>
                  <a:lnTo>
                    <a:pt x="39" y="165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5" y="158"/>
                  </a:lnTo>
                  <a:lnTo>
                    <a:pt x="31" y="150"/>
                  </a:lnTo>
                  <a:lnTo>
                    <a:pt x="31" y="142"/>
                  </a:lnTo>
                  <a:lnTo>
                    <a:pt x="31" y="135"/>
                  </a:lnTo>
                  <a:lnTo>
                    <a:pt x="27" y="123"/>
                  </a:lnTo>
                  <a:lnTo>
                    <a:pt x="31" y="123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9" y="119"/>
                  </a:lnTo>
                  <a:lnTo>
                    <a:pt x="47" y="119"/>
                  </a:lnTo>
                  <a:lnTo>
                    <a:pt x="54" y="115"/>
                  </a:lnTo>
                  <a:lnTo>
                    <a:pt x="54" y="127"/>
                  </a:lnTo>
                  <a:lnTo>
                    <a:pt x="54" y="139"/>
                  </a:lnTo>
                  <a:lnTo>
                    <a:pt x="58" y="146"/>
                  </a:lnTo>
                  <a:lnTo>
                    <a:pt x="58" y="158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xmlns="" id="{5344E2BD-FBDF-4256-A42D-7F9AE9E4D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7" y="3039"/>
              <a:ext cx="334" cy="335"/>
            </a:xfrm>
            <a:custGeom>
              <a:avLst/>
              <a:gdLst/>
              <a:ahLst/>
              <a:cxnLst>
                <a:cxn ang="0">
                  <a:pos x="269" y="39"/>
                </a:cxn>
                <a:cxn ang="0">
                  <a:pos x="284" y="50"/>
                </a:cxn>
                <a:cxn ang="0">
                  <a:pos x="280" y="127"/>
                </a:cxn>
                <a:cxn ang="0">
                  <a:pos x="288" y="142"/>
                </a:cxn>
                <a:cxn ang="0">
                  <a:pos x="303" y="158"/>
                </a:cxn>
                <a:cxn ang="0">
                  <a:pos x="334" y="189"/>
                </a:cxn>
                <a:cxn ang="0">
                  <a:pos x="327" y="231"/>
                </a:cxn>
                <a:cxn ang="0">
                  <a:pos x="315" y="266"/>
                </a:cxn>
                <a:cxn ang="0">
                  <a:pos x="200" y="231"/>
                </a:cxn>
                <a:cxn ang="0">
                  <a:pos x="131" y="185"/>
                </a:cxn>
                <a:cxn ang="0">
                  <a:pos x="131" y="169"/>
                </a:cxn>
                <a:cxn ang="0">
                  <a:pos x="107" y="173"/>
                </a:cxn>
                <a:cxn ang="0">
                  <a:pos x="92" y="189"/>
                </a:cxn>
                <a:cxn ang="0">
                  <a:pos x="111" y="200"/>
                </a:cxn>
                <a:cxn ang="0">
                  <a:pos x="154" y="212"/>
                </a:cxn>
                <a:cxn ang="0">
                  <a:pos x="169" y="250"/>
                </a:cxn>
                <a:cxn ang="0">
                  <a:pos x="127" y="250"/>
                </a:cxn>
                <a:cxn ang="0">
                  <a:pos x="96" y="262"/>
                </a:cxn>
                <a:cxn ang="0">
                  <a:pos x="61" y="262"/>
                </a:cxn>
                <a:cxn ang="0">
                  <a:pos x="11" y="231"/>
                </a:cxn>
                <a:cxn ang="0">
                  <a:pos x="4" y="150"/>
                </a:cxn>
                <a:cxn ang="0">
                  <a:pos x="8" y="150"/>
                </a:cxn>
                <a:cxn ang="0">
                  <a:pos x="8" y="150"/>
                </a:cxn>
                <a:cxn ang="0">
                  <a:pos x="19" y="154"/>
                </a:cxn>
                <a:cxn ang="0">
                  <a:pos x="15" y="185"/>
                </a:cxn>
                <a:cxn ang="0">
                  <a:pos x="19" y="239"/>
                </a:cxn>
                <a:cxn ang="0">
                  <a:pos x="27" y="235"/>
                </a:cxn>
                <a:cxn ang="0">
                  <a:pos x="31" y="131"/>
                </a:cxn>
                <a:cxn ang="0">
                  <a:pos x="38" y="89"/>
                </a:cxn>
                <a:cxn ang="0">
                  <a:pos x="46" y="58"/>
                </a:cxn>
                <a:cxn ang="0">
                  <a:pos x="31" y="42"/>
                </a:cxn>
                <a:cxn ang="0">
                  <a:pos x="27" y="23"/>
                </a:cxn>
                <a:cxn ang="0">
                  <a:pos x="23" y="69"/>
                </a:cxn>
                <a:cxn ang="0">
                  <a:pos x="15" y="81"/>
                </a:cxn>
                <a:cxn ang="0">
                  <a:pos x="11" y="69"/>
                </a:cxn>
                <a:cxn ang="0">
                  <a:pos x="11" y="54"/>
                </a:cxn>
                <a:cxn ang="0">
                  <a:pos x="11" y="31"/>
                </a:cxn>
                <a:cxn ang="0">
                  <a:pos x="11" y="15"/>
                </a:cxn>
                <a:cxn ang="0">
                  <a:pos x="38" y="8"/>
                </a:cxn>
                <a:cxn ang="0">
                  <a:pos x="88" y="12"/>
                </a:cxn>
                <a:cxn ang="0">
                  <a:pos x="88" y="35"/>
                </a:cxn>
                <a:cxn ang="0">
                  <a:pos x="92" y="50"/>
                </a:cxn>
                <a:cxn ang="0">
                  <a:pos x="88" y="62"/>
                </a:cxn>
                <a:cxn ang="0">
                  <a:pos x="69" y="77"/>
                </a:cxn>
                <a:cxn ang="0">
                  <a:pos x="96" y="119"/>
                </a:cxn>
                <a:cxn ang="0">
                  <a:pos x="111" y="158"/>
                </a:cxn>
                <a:cxn ang="0">
                  <a:pos x="142" y="154"/>
                </a:cxn>
                <a:cxn ang="0">
                  <a:pos x="169" y="162"/>
                </a:cxn>
                <a:cxn ang="0">
                  <a:pos x="223" y="173"/>
                </a:cxn>
                <a:cxn ang="0">
                  <a:pos x="273" y="162"/>
                </a:cxn>
                <a:cxn ang="0">
                  <a:pos x="292" y="231"/>
                </a:cxn>
                <a:cxn ang="0">
                  <a:pos x="230" y="189"/>
                </a:cxn>
                <a:cxn ang="0">
                  <a:pos x="311" y="235"/>
                </a:cxn>
                <a:cxn ang="0">
                  <a:pos x="315" y="189"/>
                </a:cxn>
                <a:cxn ang="0">
                  <a:pos x="311" y="219"/>
                </a:cxn>
                <a:cxn ang="0">
                  <a:pos x="311" y="258"/>
                </a:cxn>
                <a:cxn ang="0">
                  <a:pos x="319" y="208"/>
                </a:cxn>
                <a:cxn ang="0">
                  <a:pos x="323" y="219"/>
                </a:cxn>
                <a:cxn ang="0">
                  <a:pos x="315" y="266"/>
                </a:cxn>
                <a:cxn ang="0">
                  <a:pos x="315" y="173"/>
                </a:cxn>
                <a:cxn ang="0">
                  <a:pos x="315" y="169"/>
                </a:cxn>
              </a:cxnLst>
              <a:rect l="0" t="0" r="r" b="b"/>
              <a:pathLst>
                <a:path w="334" h="335">
                  <a:moveTo>
                    <a:pt x="265" y="158"/>
                  </a:moveTo>
                  <a:lnTo>
                    <a:pt x="254" y="158"/>
                  </a:lnTo>
                  <a:lnTo>
                    <a:pt x="254" y="142"/>
                  </a:lnTo>
                  <a:lnTo>
                    <a:pt x="257" y="123"/>
                  </a:lnTo>
                  <a:lnTo>
                    <a:pt x="261" y="89"/>
                  </a:lnTo>
                  <a:lnTo>
                    <a:pt x="265" y="65"/>
                  </a:lnTo>
                  <a:lnTo>
                    <a:pt x="269" y="39"/>
                  </a:lnTo>
                  <a:lnTo>
                    <a:pt x="269" y="31"/>
                  </a:lnTo>
                  <a:lnTo>
                    <a:pt x="273" y="23"/>
                  </a:lnTo>
                  <a:lnTo>
                    <a:pt x="277" y="27"/>
                  </a:lnTo>
                  <a:lnTo>
                    <a:pt x="284" y="31"/>
                  </a:lnTo>
                  <a:lnTo>
                    <a:pt x="288" y="31"/>
                  </a:lnTo>
                  <a:lnTo>
                    <a:pt x="288" y="42"/>
                  </a:lnTo>
                  <a:lnTo>
                    <a:pt x="284" y="50"/>
                  </a:lnTo>
                  <a:lnTo>
                    <a:pt x="284" y="54"/>
                  </a:lnTo>
                  <a:lnTo>
                    <a:pt x="284" y="58"/>
                  </a:lnTo>
                  <a:lnTo>
                    <a:pt x="284" y="62"/>
                  </a:lnTo>
                  <a:lnTo>
                    <a:pt x="277" y="112"/>
                  </a:lnTo>
                  <a:lnTo>
                    <a:pt x="277" y="119"/>
                  </a:lnTo>
                  <a:lnTo>
                    <a:pt x="277" y="127"/>
                  </a:lnTo>
                  <a:lnTo>
                    <a:pt x="280" y="127"/>
                  </a:lnTo>
                  <a:lnTo>
                    <a:pt x="284" y="131"/>
                  </a:lnTo>
                  <a:lnTo>
                    <a:pt x="288" y="131"/>
                  </a:lnTo>
                  <a:lnTo>
                    <a:pt x="288" y="135"/>
                  </a:lnTo>
                  <a:lnTo>
                    <a:pt x="288" y="135"/>
                  </a:lnTo>
                  <a:lnTo>
                    <a:pt x="288" y="139"/>
                  </a:lnTo>
                  <a:lnTo>
                    <a:pt x="288" y="139"/>
                  </a:lnTo>
                  <a:lnTo>
                    <a:pt x="288" y="142"/>
                  </a:lnTo>
                  <a:lnTo>
                    <a:pt x="288" y="146"/>
                  </a:lnTo>
                  <a:lnTo>
                    <a:pt x="288" y="150"/>
                  </a:lnTo>
                  <a:lnTo>
                    <a:pt x="292" y="150"/>
                  </a:lnTo>
                  <a:lnTo>
                    <a:pt x="292" y="154"/>
                  </a:lnTo>
                  <a:lnTo>
                    <a:pt x="296" y="158"/>
                  </a:lnTo>
                  <a:lnTo>
                    <a:pt x="300" y="158"/>
                  </a:lnTo>
                  <a:lnTo>
                    <a:pt x="303" y="158"/>
                  </a:lnTo>
                  <a:lnTo>
                    <a:pt x="307" y="162"/>
                  </a:lnTo>
                  <a:lnTo>
                    <a:pt x="311" y="162"/>
                  </a:lnTo>
                  <a:lnTo>
                    <a:pt x="315" y="169"/>
                  </a:lnTo>
                  <a:lnTo>
                    <a:pt x="319" y="169"/>
                  </a:lnTo>
                  <a:lnTo>
                    <a:pt x="319" y="173"/>
                  </a:lnTo>
                  <a:lnTo>
                    <a:pt x="334" y="173"/>
                  </a:lnTo>
                  <a:lnTo>
                    <a:pt x="334" y="189"/>
                  </a:lnTo>
                  <a:lnTo>
                    <a:pt x="323" y="189"/>
                  </a:lnTo>
                  <a:lnTo>
                    <a:pt x="323" y="192"/>
                  </a:lnTo>
                  <a:lnTo>
                    <a:pt x="327" y="196"/>
                  </a:lnTo>
                  <a:lnTo>
                    <a:pt x="327" y="212"/>
                  </a:lnTo>
                  <a:lnTo>
                    <a:pt x="323" y="219"/>
                  </a:lnTo>
                  <a:lnTo>
                    <a:pt x="327" y="227"/>
                  </a:lnTo>
                  <a:lnTo>
                    <a:pt x="327" y="231"/>
                  </a:lnTo>
                  <a:lnTo>
                    <a:pt x="327" y="239"/>
                  </a:lnTo>
                  <a:lnTo>
                    <a:pt x="327" y="242"/>
                  </a:lnTo>
                  <a:lnTo>
                    <a:pt x="327" y="250"/>
                  </a:lnTo>
                  <a:lnTo>
                    <a:pt x="323" y="254"/>
                  </a:lnTo>
                  <a:lnTo>
                    <a:pt x="323" y="262"/>
                  </a:lnTo>
                  <a:lnTo>
                    <a:pt x="319" y="266"/>
                  </a:lnTo>
                  <a:lnTo>
                    <a:pt x="315" y="266"/>
                  </a:lnTo>
                  <a:lnTo>
                    <a:pt x="311" y="269"/>
                  </a:lnTo>
                  <a:lnTo>
                    <a:pt x="311" y="273"/>
                  </a:lnTo>
                  <a:lnTo>
                    <a:pt x="246" y="273"/>
                  </a:lnTo>
                  <a:lnTo>
                    <a:pt x="196" y="281"/>
                  </a:lnTo>
                  <a:lnTo>
                    <a:pt x="196" y="239"/>
                  </a:lnTo>
                  <a:lnTo>
                    <a:pt x="196" y="235"/>
                  </a:lnTo>
                  <a:lnTo>
                    <a:pt x="200" y="231"/>
                  </a:lnTo>
                  <a:lnTo>
                    <a:pt x="200" y="212"/>
                  </a:lnTo>
                  <a:lnTo>
                    <a:pt x="200" y="204"/>
                  </a:lnTo>
                  <a:lnTo>
                    <a:pt x="200" y="189"/>
                  </a:lnTo>
                  <a:lnTo>
                    <a:pt x="192" y="189"/>
                  </a:lnTo>
                  <a:lnTo>
                    <a:pt x="180" y="189"/>
                  </a:lnTo>
                  <a:lnTo>
                    <a:pt x="154" y="189"/>
                  </a:lnTo>
                  <a:lnTo>
                    <a:pt x="131" y="185"/>
                  </a:lnTo>
                  <a:lnTo>
                    <a:pt x="131" y="173"/>
                  </a:lnTo>
                  <a:lnTo>
                    <a:pt x="134" y="173"/>
                  </a:lnTo>
                  <a:lnTo>
                    <a:pt x="142" y="173"/>
                  </a:lnTo>
                  <a:lnTo>
                    <a:pt x="142" y="166"/>
                  </a:lnTo>
                  <a:lnTo>
                    <a:pt x="134" y="166"/>
                  </a:lnTo>
                  <a:lnTo>
                    <a:pt x="131" y="166"/>
                  </a:lnTo>
                  <a:lnTo>
                    <a:pt x="131" y="169"/>
                  </a:lnTo>
                  <a:lnTo>
                    <a:pt x="127" y="169"/>
                  </a:lnTo>
                  <a:lnTo>
                    <a:pt x="127" y="173"/>
                  </a:lnTo>
                  <a:lnTo>
                    <a:pt x="123" y="173"/>
                  </a:lnTo>
                  <a:lnTo>
                    <a:pt x="123" y="173"/>
                  </a:lnTo>
                  <a:lnTo>
                    <a:pt x="119" y="173"/>
                  </a:lnTo>
                  <a:lnTo>
                    <a:pt x="115" y="173"/>
                  </a:lnTo>
                  <a:lnTo>
                    <a:pt x="107" y="173"/>
                  </a:lnTo>
                  <a:lnTo>
                    <a:pt x="104" y="173"/>
                  </a:lnTo>
                  <a:lnTo>
                    <a:pt x="100" y="173"/>
                  </a:lnTo>
                  <a:lnTo>
                    <a:pt x="92" y="173"/>
                  </a:lnTo>
                  <a:lnTo>
                    <a:pt x="88" y="177"/>
                  </a:lnTo>
                  <a:lnTo>
                    <a:pt x="88" y="181"/>
                  </a:lnTo>
                  <a:lnTo>
                    <a:pt x="88" y="185"/>
                  </a:lnTo>
                  <a:lnTo>
                    <a:pt x="92" y="189"/>
                  </a:lnTo>
                  <a:lnTo>
                    <a:pt x="92" y="196"/>
                  </a:lnTo>
                  <a:lnTo>
                    <a:pt x="100" y="196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23" y="204"/>
                  </a:lnTo>
                  <a:lnTo>
                    <a:pt x="134" y="204"/>
                  </a:lnTo>
                  <a:lnTo>
                    <a:pt x="138" y="208"/>
                  </a:lnTo>
                  <a:lnTo>
                    <a:pt x="142" y="208"/>
                  </a:lnTo>
                  <a:lnTo>
                    <a:pt x="150" y="208"/>
                  </a:lnTo>
                  <a:lnTo>
                    <a:pt x="154" y="212"/>
                  </a:lnTo>
                  <a:lnTo>
                    <a:pt x="161" y="212"/>
                  </a:lnTo>
                  <a:lnTo>
                    <a:pt x="169" y="216"/>
                  </a:lnTo>
                  <a:lnTo>
                    <a:pt x="173" y="219"/>
                  </a:lnTo>
                  <a:lnTo>
                    <a:pt x="173" y="227"/>
                  </a:lnTo>
                  <a:lnTo>
                    <a:pt x="173" y="235"/>
                  </a:lnTo>
                  <a:lnTo>
                    <a:pt x="169" y="242"/>
                  </a:lnTo>
                  <a:lnTo>
                    <a:pt x="169" y="250"/>
                  </a:lnTo>
                  <a:lnTo>
                    <a:pt x="169" y="258"/>
                  </a:lnTo>
                  <a:lnTo>
                    <a:pt x="165" y="273"/>
                  </a:lnTo>
                  <a:lnTo>
                    <a:pt x="165" y="292"/>
                  </a:lnTo>
                  <a:lnTo>
                    <a:pt x="123" y="308"/>
                  </a:lnTo>
                  <a:lnTo>
                    <a:pt x="123" y="281"/>
                  </a:lnTo>
                  <a:lnTo>
                    <a:pt x="123" y="254"/>
                  </a:lnTo>
                  <a:lnTo>
                    <a:pt x="127" y="250"/>
                  </a:lnTo>
                  <a:lnTo>
                    <a:pt x="127" y="246"/>
                  </a:lnTo>
                  <a:lnTo>
                    <a:pt x="119" y="246"/>
                  </a:lnTo>
                  <a:lnTo>
                    <a:pt x="115" y="250"/>
                  </a:lnTo>
                  <a:lnTo>
                    <a:pt x="111" y="250"/>
                  </a:lnTo>
                  <a:lnTo>
                    <a:pt x="104" y="254"/>
                  </a:lnTo>
                  <a:lnTo>
                    <a:pt x="100" y="254"/>
                  </a:lnTo>
                  <a:lnTo>
                    <a:pt x="96" y="262"/>
                  </a:lnTo>
                  <a:lnTo>
                    <a:pt x="92" y="262"/>
                  </a:lnTo>
                  <a:lnTo>
                    <a:pt x="84" y="262"/>
                  </a:lnTo>
                  <a:lnTo>
                    <a:pt x="81" y="262"/>
                  </a:lnTo>
                  <a:lnTo>
                    <a:pt x="81" y="327"/>
                  </a:lnTo>
                  <a:lnTo>
                    <a:pt x="58" y="335"/>
                  </a:lnTo>
                  <a:lnTo>
                    <a:pt x="61" y="296"/>
                  </a:lnTo>
                  <a:lnTo>
                    <a:pt x="61" y="262"/>
                  </a:lnTo>
                  <a:lnTo>
                    <a:pt x="50" y="262"/>
                  </a:lnTo>
                  <a:lnTo>
                    <a:pt x="42" y="258"/>
                  </a:lnTo>
                  <a:lnTo>
                    <a:pt x="34" y="254"/>
                  </a:lnTo>
                  <a:lnTo>
                    <a:pt x="27" y="250"/>
                  </a:lnTo>
                  <a:lnTo>
                    <a:pt x="19" y="246"/>
                  </a:lnTo>
                  <a:lnTo>
                    <a:pt x="15" y="239"/>
                  </a:lnTo>
                  <a:lnTo>
                    <a:pt x="11" y="231"/>
                  </a:lnTo>
                  <a:lnTo>
                    <a:pt x="8" y="227"/>
                  </a:lnTo>
                  <a:lnTo>
                    <a:pt x="8" y="216"/>
                  </a:lnTo>
                  <a:lnTo>
                    <a:pt x="8" y="212"/>
                  </a:lnTo>
                  <a:lnTo>
                    <a:pt x="4" y="200"/>
                  </a:lnTo>
                  <a:lnTo>
                    <a:pt x="4" y="185"/>
                  </a:lnTo>
                  <a:lnTo>
                    <a:pt x="4" y="166"/>
                  </a:lnTo>
                  <a:lnTo>
                    <a:pt x="4" y="150"/>
                  </a:lnTo>
                  <a:lnTo>
                    <a:pt x="4" y="146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4" y="135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11" y="131"/>
                  </a:lnTo>
                  <a:lnTo>
                    <a:pt x="19" y="154"/>
                  </a:lnTo>
                  <a:lnTo>
                    <a:pt x="19" y="181"/>
                  </a:lnTo>
                  <a:lnTo>
                    <a:pt x="19" y="185"/>
                  </a:lnTo>
                  <a:lnTo>
                    <a:pt x="19" y="189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1" y="169"/>
                  </a:lnTo>
                  <a:lnTo>
                    <a:pt x="11" y="166"/>
                  </a:lnTo>
                  <a:lnTo>
                    <a:pt x="11" y="162"/>
                  </a:lnTo>
                  <a:lnTo>
                    <a:pt x="11" y="200"/>
                  </a:lnTo>
                  <a:lnTo>
                    <a:pt x="15" y="231"/>
                  </a:lnTo>
                  <a:lnTo>
                    <a:pt x="19" y="235"/>
                  </a:lnTo>
                  <a:lnTo>
                    <a:pt x="19" y="239"/>
                  </a:lnTo>
                  <a:lnTo>
                    <a:pt x="23" y="242"/>
                  </a:lnTo>
                  <a:lnTo>
                    <a:pt x="23" y="242"/>
                  </a:lnTo>
                  <a:lnTo>
                    <a:pt x="23" y="239"/>
                  </a:lnTo>
                  <a:lnTo>
                    <a:pt x="23" y="239"/>
                  </a:lnTo>
                  <a:lnTo>
                    <a:pt x="27" y="239"/>
                  </a:lnTo>
                  <a:lnTo>
                    <a:pt x="27" y="235"/>
                  </a:lnTo>
                  <a:lnTo>
                    <a:pt x="27" y="235"/>
                  </a:lnTo>
                  <a:lnTo>
                    <a:pt x="23" y="231"/>
                  </a:lnTo>
                  <a:lnTo>
                    <a:pt x="19" y="216"/>
                  </a:lnTo>
                  <a:lnTo>
                    <a:pt x="23" y="196"/>
                  </a:lnTo>
                  <a:lnTo>
                    <a:pt x="27" y="189"/>
                  </a:lnTo>
                  <a:lnTo>
                    <a:pt x="27" y="177"/>
                  </a:lnTo>
                  <a:lnTo>
                    <a:pt x="27" y="154"/>
                  </a:lnTo>
                  <a:lnTo>
                    <a:pt x="31" y="131"/>
                  </a:lnTo>
                  <a:lnTo>
                    <a:pt x="31" y="127"/>
                  </a:lnTo>
                  <a:lnTo>
                    <a:pt x="31" y="119"/>
                  </a:lnTo>
                  <a:lnTo>
                    <a:pt x="31" y="112"/>
                  </a:lnTo>
                  <a:lnTo>
                    <a:pt x="34" y="100"/>
                  </a:lnTo>
                  <a:lnTo>
                    <a:pt x="34" y="96"/>
                  </a:lnTo>
                  <a:lnTo>
                    <a:pt x="38" y="92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42" y="85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6" y="77"/>
                  </a:lnTo>
                  <a:lnTo>
                    <a:pt x="46" y="65"/>
                  </a:lnTo>
                  <a:lnTo>
                    <a:pt x="46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8" y="54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31" y="31"/>
                  </a:lnTo>
                  <a:lnTo>
                    <a:pt x="31" y="27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7"/>
                  </a:lnTo>
                  <a:lnTo>
                    <a:pt x="27" y="31"/>
                  </a:lnTo>
                  <a:lnTo>
                    <a:pt x="27" y="42"/>
                  </a:lnTo>
                  <a:lnTo>
                    <a:pt x="27" y="50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3" y="69"/>
                  </a:lnTo>
                  <a:lnTo>
                    <a:pt x="19" y="73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54"/>
                  </a:lnTo>
                  <a:lnTo>
                    <a:pt x="11" y="46"/>
                  </a:lnTo>
                  <a:lnTo>
                    <a:pt x="11" y="39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1" y="8"/>
                  </a:lnTo>
                  <a:lnTo>
                    <a:pt x="88" y="12"/>
                  </a:lnTo>
                  <a:lnTo>
                    <a:pt x="92" y="23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31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92" y="35"/>
                  </a:lnTo>
                  <a:lnTo>
                    <a:pt x="88" y="35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96" y="46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4" y="65"/>
                  </a:lnTo>
                  <a:lnTo>
                    <a:pt x="81" y="65"/>
                  </a:lnTo>
                  <a:lnTo>
                    <a:pt x="73" y="65"/>
                  </a:lnTo>
                  <a:lnTo>
                    <a:pt x="69" y="65"/>
                  </a:lnTo>
                  <a:lnTo>
                    <a:pt x="69" y="69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73" y="85"/>
                  </a:lnTo>
                  <a:lnTo>
                    <a:pt x="77" y="89"/>
                  </a:lnTo>
                  <a:lnTo>
                    <a:pt x="88" y="100"/>
                  </a:lnTo>
                  <a:lnTo>
                    <a:pt x="92" y="108"/>
                  </a:lnTo>
                  <a:lnTo>
                    <a:pt x="96" y="119"/>
                  </a:lnTo>
                  <a:lnTo>
                    <a:pt x="96" y="127"/>
                  </a:lnTo>
                  <a:lnTo>
                    <a:pt x="92" y="131"/>
                  </a:lnTo>
                  <a:lnTo>
                    <a:pt x="88" y="146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111" y="158"/>
                  </a:lnTo>
                  <a:lnTo>
                    <a:pt x="115" y="158"/>
                  </a:lnTo>
                  <a:lnTo>
                    <a:pt x="123" y="158"/>
                  </a:lnTo>
                  <a:lnTo>
                    <a:pt x="131" y="158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6" y="154"/>
                  </a:lnTo>
                  <a:lnTo>
                    <a:pt x="161" y="158"/>
                  </a:lnTo>
                  <a:lnTo>
                    <a:pt x="165" y="158"/>
                  </a:lnTo>
                  <a:lnTo>
                    <a:pt x="165" y="162"/>
                  </a:lnTo>
                  <a:lnTo>
                    <a:pt x="165" y="162"/>
                  </a:lnTo>
                  <a:lnTo>
                    <a:pt x="165" y="162"/>
                  </a:lnTo>
                  <a:lnTo>
                    <a:pt x="169" y="162"/>
                  </a:lnTo>
                  <a:lnTo>
                    <a:pt x="173" y="162"/>
                  </a:lnTo>
                  <a:lnTo>
                    <a:pt x="177" y="162"/>
                  </a:lnTo>
                  <a:lnTo>
                    <a:pt x="177" y="162"/>
                  </a:lnTo>
                  <a:lnTo>
                    <a:pt x="200" y="158"/>
                  </a:lnTo>
                  <a:lnTo>
                    <a:pt x="223" y="158"/>
                  </a:lnTo>
                  <a:lnTo>
                    <a:pt x="223" y="166"/>
                  </a:lnTo>
                  <a:lnTo>
                    <a:pt x="223" y="173"/>
                  </a:lnTo>
                  <a:lnTo>
                    <a:pt x="242" y="173"/>
                  </a:lnTo>
                  <a:lnTo>
                    <a:pt x="261" y="173"/>
                  </a:lnTo>
                  <a:lnTo>
                    <a:pt x="261" y="169"/>
                  </a:lnTo>
                  <a:lnTo>
                    <a:pt x="265" y="169"/>
                  </a:lnTo>
                  <a:lnTo>
                    <a:pt x="269" y="169"/>
                  </a:lnTo>
                  <a:lnTo>
                    <a:pt x="277" y="169"/>
                  </a:lnTo>
                  <a:lnTo>
                    <a:pt x="273" y="162"/>
                  </a:lnTo>
                  <a:lnTo>
                    <a:pt x="273" y="154"/>
                  </a:lnTo>
                  <a:lnTo>
                    <a:pt x="269" y="158"/>
                  </a:lnTo>
                  <a:lnTo>
                    <a:pt x="269" y="162"/>
                  </a:lnTo>
                  <a:lnTo>
                    <a:pt x="265" y="158"/>
                  </a:lnTo>
                  <a:close/>
                  <a:moveTo>
                    <a:pt x="211" y="189"/>
                  </a:moveTo>
                  <a:lnTo>
                    <a:pt x="211" y="231"/>
                  </a:lnTo>
                  <a:lnTo>
                    <a:pt x="292" y="231"/>
                  </a:lnTo>
                  <a:lnTo>
                    <a:pt x="292" y="189"/>
                  </a:lnTo>
                  <a:lnTo>
                    <a:pt x="269" y="189"/>
                  </a:lnTo>
                  <a:lnTo>
                    <a:pt x="246" y="189"/>
                  </a:lnTo>
                  <a:lnTo>
                    <a:pt x="246" y="189"/>
                  </a:lnTo>
                  <a:lnTo>
                    <a:pt x="242" y="189"/>
                  </a:lnTo>
                  <a:lnTo>
                    <a:pt x="234" y="189"/>
                  </a:lnTo>
                  <a:lnTo>
                    <a:pt x="230" y="189"/>
                  </a:lnTo>
                  <a:lnTo>
                    <a:pt x="223" y="189"/>
                  </a:lnTo>
                  <a:lnTo>
                    <a:pt x="219" y="189"/>
                  </a:lnTo>
                  <a:lnTo>
                    <a:pt x="211" y="189"/>
                  </a:lnTo>
                  <a:close/>
                  <a:moveTo>
                    <a:pt x="311" y="258"/>
                  </a:moveTo>
                  <a:lnTo>
                    <a:pt x="311" y="250"/>
                  </a:lnTo>
                  <a:lnTo>
                    <a:pt x="311" y="239"/>
                  </a:lnTo>
                  <a:lnTo>
                    <a:pt x="311" y="235"/>
                  </a:lnTo>
                  <a:lnTo>
                    <a:pt x="311" y="235"/>
                  </a:lnTo>
                  <a:lnTo>
                    <a:pt x="307" y="231"/>
                  </a:lnTo>
                  <a:lnTo>
                    <a:pt x="303" y="231"/>
                  </a:lnTo>
                  <a:lnTo>
                    <a:pt x="303" y="212"/>
                  </a:lnTo>
                  <a:lnTo>
                    <a:pt x="303" y="189"/>
                  </a:lnTo>
                  <a:lnTo>
                    <a:pt x="307" y="189"/>
                  </a:lnTo>
                  <a:lnTo>
                    <a:pt x="315" y="189"/>
                  </a:lnTo>
                  <a:lnTo>
                    <a:pt x="315" y="192"/>
                  </a:lnTo>
                  <a:lnTo>
                    <a:pt x="315" y="196"/>
                  </a:lnTo>
                  <a:lnTo>
                    <a:pt x="315" y="204"/>
                  </a:lnTo>
                  <a:lnTo>
                    <a:pt x="311" y="216"/>
                  </a:lnTo>
                  <a:lnTo>
                    <a:pt x="311" y="216"/>
                  </a:lnTo>
                  <a:lnTo>
                    <a:pt x="311" y="219"/>
                  </a:lnTo>
                  <a:lnTo>
                    <a:pt x="311" y="219"/>
                  </a:lnTo>
                  <a:lnTo>
                    <a:pt x="311" y="223"/>
                  </a:lnTo>
                  <a:lnTo>
                    <a:pt x="315" y="231"/>
                  </a:lnTo>
                  <a:lnTo>
                    <a:pt x="315" y="239"/>
                  </a:lnTo>
                  <a:lnTo>
                    <a:pt x="315" y="246"/>
                  </a:lnTo>
                  <a:lnTo>
                    <a:pt x="315" y="250"/>
                  </a:lnTo>
                  <a:lnTo>
                    <a:pt x="315" y="254"/>
                  </a:lnTo>
                  <a:lnTo>
                    <a:pt x="311" y="258"/>
                  </a:lnTo>
                  <a:close/>
                  <a:moveTo>
                    <a:pt x="311" y="269"/>
                  </a:moveTo>
                  <a:lnTo>
                    <a:pt x="315" y="266"/>
                  </a:lnTo>
                  <a:lnTo>
                    <a:pt x="315" y="262"/>
                  </a:lnTo>
                  <a:lnTo>
                    <a:pt x="315" y="254"/>
                  </a:lnTo>
                  <a:lnTo>
                    <a:pt x="319" y="250"/>
                  </a:lnTo>
                  <a:lnTo>
                    <a:pt x="319" y="231"/>
                  </a:lnTo>
                  <a:lnTo>
                    <a:pt x="319" y="208"/>
                  </a:lnTo>
                  <a:lnTo>
                    <a:pt x="319" y="200"/>
                  </a:lnTo>
                  <a:lnTo>
                    <a:pt x="319" y="189"/>
                  </a:lnTo>
                  <a:lnTo>
                    <a:pt x="323" y="189"/>
                  </a:lnTo>
                  <a:lnTo>
                    <a:pt x="323" y="200"/>
                  </a:lnTo>
                  <a:lnTo>
                    <a:pt x="327" y="208"/>
                  </a:lnTo>
                  <a:lnTo>
                    <a:pt x="323" y="216"/>
                  </a:lnTo>
                  <a:lnTo>
                    <a:pt x="323" y="219"/>
                  </a:lnTo>
                  <a:lnTo>
                    <a:pt x="323" y="231"/>
                  </a:lnTo>
                  <a:lnTo>
                    <a:pt x="323" y="242"/>
                  </a:lnTo>
                  <a:lnTo>
                    <a:pt x="323" y="254"/>
                  </a:lnTo>
                  <a:lnTo>
                    <a:pt x="319" y="262"/>
                  </a:lnTo>
                  <a:lnTo>
                    <a:pt x="319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1" y="269"/>
                  </a:lnTo>
                  <a:close/>
                  <a:moveTo>
                    <a:pt x="319" y="173"/>
                  </a:move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1" y="169"/>
                  </a:lnTo>
                  <a:lnTo>
                    <a:pt x="307" y="166"/>
                  </a:lnTo>
                  <a:lnTo>
                    <a:pt x="303" y="162"/>
                  </a:lnTo>
                  <a:lnTo>
                    <a:pt x="300" y="158"/>
                  </a:lnTo>
                  <a:lnTo>
                    <a:pt x="307" y="162"/>
                  </a:lnTo>
                  <a:lnTo>
                    <a:pt x="315" y="166"/>
                  </a:lnTo>
                  <a:lnTo>
                    <a:pt x="315" y="169"/>
                  </a:lnTo>
                  <a:lnTo>
                    <a:pt x="319" y="173"/>
                  </a:lnTo>
                  <a:close/>
                  <a:moveTo>
                    <a:pt x="242" y="189"/>
                  </a:moveTo>
                  <a:lnTo>
                    <a:pt x="238" y="189"/>
                  </a:lnTo>
                  <a:lnTo>
                    <a:pt x="234" y="189"/>
                  </a:lnTo>
                  <a:lnTo>
                    <a:pt x="242" y="189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xmlns="" id="{A94C6D21-E597-4DDD-87DC-5DCB54703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4" y="3231"/>
              <a:ext cx="188" cy="478"/>
            </a:xfrm>
            <a:custGeom>
              <a:avLst/>
              <a:gdLst/>
              <a:ahLst/>
              <a:cxnLst>
                <a:cxn ang="0">
                  <a:pos x="19" y="404"/>
                </a:cxn>
                <a:cxn ang="0">
                  <a:pos x="19" y="431"/>
                </a:cxn>
                <a:cxn ang="0">
                  <a:pos x="46" y="416"/>
                </a:cxn>
                <a:cxn ang="0">
                  <a:pos x="76" y="389"/>
                </a:cxn>
                <a:cxn ang="0">
                  <a:pos x="80" y="301"/>
                </a:cxn>
                <a:cxn ang="0">
                  <a:pos x="92" y="351"/>
                </a:cxn>
                <a:cxn ang="0">
                  <a:pos x="96" y="374"/>
                </a:cxn>
                <a:cxn ang="0">
                  <a:pos x="99" y="401"/>
                </a:cxn>
                <a:cxn ang="0">
                  <a:pos x="99" y="447"/>
                </a:cxn>
                <a:cxn ang="0">
                  <a:pos x="119" y="478"/>
                </a:cxn>
                <a:cxn ang="0">
                  <a:pos x="130" y="447"/>
                </a:cxn>
                <a:cxn ang="0">
                  <a:pos x="134" y="408"/>
                </a:cxn>
                <a:cxn ang="0">
                  <a:pos x="138" y="370"/>
                </a:cxn>
                <a:cxn ang="0">
                  <a:pos x="134" y="343"/>
                </a:cxn>
                <a:cxn ang="0">
                  <a:pos x="149" y="254"/>
                </a:cxn>
                <a:cxn ang="0">
                  <a:pos x="142" y="197"/>
                </a:cxn>
                <a:cxn ang="0">
                  <a:pos x="138" y="185"/>
                </a:cxn>
                <a:cxn ang="0">
                  <a:pos x="146" y="185"/>
                </a:cxn>
                <a:cxn ang="0">
                  <a:pos x="153" y="189"/>
                </a:cxn>
                <a:cxn ang="0">
                  <a:pos x="153" y="208"/>
                </a:cxn>
                <a:cxn ang="0">
                  <a:pos x="157" y="247"/>
                </a:cxn>
                <a:cxn ang="0">
                  <a:pos x="161" y="251"/>
                </a:cxn>
                <a:cxn ang="0">
                  <a:pos x="153" y="247"/>
                </a:cxn>
                <a:cxn ang="0">
                  <a:pos x="157" y="270"/>
                </a:cxn>
                <a:cxn ang="0">
                  <a:pos x="161" y="277"/>
                </a:cxn>
                <a:cxn ang="0">
                  <a:pos x="169" y="277"/>
                </a:cxn>
                <a:cxn ang="0">
                  <a:pos x="180" y="262"/>
                </a:cxn>
                <a:cxn ang="0">
                  <a:pos x="180" y="247"/>
                </a:cxn>
                <a:cxn ang="0">
                  <a:pos x="188" y="174"/>
                </a:cxn>
                <a:cxn ang="0">
                  <a:pos x="180" y="151"/>
                </a:cxn>
                <a:cxn ang="0">
                  <a:pos x="176" y="124"/>
                </a:cxn>
                <a:cxn ang="0">
                  <a:pos x="172" y="108"/>
                </a:cxn>
                <a:cxn ang="0">
                  <a:pos x="126" y="74"/>
                </a:cxn>
                <a:cxn ang="0">
                  <a:pos x="138" y="43"/>
                </a:cxn>
                <a:cxn ang="0">
                  <a:pos x="126" y="8"/>
                </a:cxn>
                <a:cxn ang="0">
                  <a:pos x="84" y="8"/>
                </a:cxn>
                <a:cxn ang="0">
                  <a:pos x="73" y="50"/>
                </a:cxn>
                <a:cxn ang="0">
                  <a:pos x="84" y="70"/>
                </a:cxn>
                <a:cxn ang="0">
                  <a:pos x="61" y="77"/>
                </a:cxn>
                <a:cxn ang="0">
                  <a:pos x="15" y="143"/>
                </a:cxn>
                <a:cxn ang="0">
                  <a:pos x="3" y="189"/>
                </a:cxn>
                <a:cxn ang="0">
                  <a:pos x="7" y="239"/>
                </a:cxn>
                <a:cxn ang="0">
                  <a:pos x="11" y="220"/>
                </a:cxn>
                <a:cxn ang="0">
                  <a:pos x="19" y="235"/>
                </a:cxn>
                <a:cxn ang="0">
                  <a:pos x="46" y="174"/>
                </a:cxn>
                <a:cxn ang="0">
                  <a:pos x="38" y="212"/>
                </a:cxn>
                <a:cxn ang="0">
                  <a:pos x="30" y="254"/>
                </a:cxn>
                <a:cxn ang="0">
                  <a:pos x="42" y="358"/>
                </a:cxn>
                <a:cxn ang="0">
                  <a:pos x="138" y="177"/>
                </a:cxn>
                <a:cxn ang="0">
                  <a:pos x="138" y="174"/>
                </a:cxn>
              </a:cxnLst>
              <a:rect l="0" t="0" r="r" b="b"/>
              <a:pathLst>
                <a:path w="188" h="478">
                  <a:moveTo>
                    <a:pt x="34" y="389"/>
                  </a:moveTo>
                  <a:lnTo>
                    <a:pt x="38" y="393"/>
                  </a:lnTo>
                  <a:lnTo>
                    <a:pt x="26" y="401"/>
                  </a:lnTo>
                  <a:lnTo>
                    <a:pt x="19" y="404"/>
                  </a:lnTo>
                  <a:lnTo>
                    <a:pt x="15" y="416"/>
                  </a:lnTo>
                  <a:lnTo>
                    <a:pt x="11" y="428"/>
                  </a:lnTo>
                  <a:lnTo>
                    <a:pt x="15" y="431"/>
                  </a:lnTo>
                  <a:lnTo>
                    <a:pt x="19" y="431"/>
                  </a:lnTo>
                  <a:lnTo>
                    <a:pt x="26" y="431"/>
                  </a:lnTo>
                  <a:lnTo>
                    <a:pt x="30" y="431"/>
                  </a:lnTo>
                  <a:lnTo>
                    <a:pt x="42" y="424"/>
                  </a:lnTo>
                  <a:lnTo>
                    <a:pt x="46" y="416"/>
                  </a:lnTo>
                  <a:lnTo>
                    <a:pt x="57" y="408"/>
                  </a:lnTo>
                  <a:lnTo>
                    <a:pt x="65" y="404"/>
                  </a:lnTo>
                  <a:lnTo>
                    <a:pt x="73" y="393"/>
                  </a:lnTo>
                  <a:lnTo>
                    <a:pt x="76" y="389"/>
                  </a:lnTo>
                  <a:lnTo>
                    <a:pt x="76" y="378"/>
                  </a:lnTo>
                  <a:lnTo>
                    <a:pt x="76" y="324"/>
                  </a:lnTo>
                  <a:lnTo>
                    <a:pt x="76" y="312"/>
                  </a:lnTo>
                  <a:lnTo>
                    <a:pt x="80" y="301"/>
                  </a:lnTo>
                  <a:lnTo>
                    <a:pt x="80" y="289"/>
                  </a:lnTo>
                  <a:lnTo>
                    <a:pt x="84" y="281"/>
                  </a:lnTo>
                  <a:lnTo>
                    <a:pt x="88" y="312"/>
                  </a:lnTo>
                  <a:lnTo>
                    <a:pt x="92" y="351"/>
                  </a:lnTo>
                  <a:lnTo>
                    <a:pt x="96" y="358"/>
                  </a:lnTo>
                  <a:lnTo>
                    <a:pt x="96" y="370"/>
                  </a:lnTo>
                  <a:lnTo>
                    <a:pt x="92" y="374"/>
                  </a:lnTo>
                  <a:lnTo>
                    <a:pt x="96" y="374"/>
                  </a:lnTo>
                  <a:lnTo>
                    <a:pt x="96" y="378"/>
                  </a:lnTo>
                  <a:lnTo>
                    <a:pt x="96" y="381"/>
                  </a:lnTo>
                  <a:lnTo>
                    <a:pt x="96" y="381"/>
                  </a:lnTo>
                  <a:lnTo>
                    <a:pt x="99" y="401"/>
                  </a:lnTo>
                  <a:lnTo>
                    <a:pt x="99" y="424"/>
                  </a:lnTo>
                  <a:lnTo>
                    <a:pt x="99" y="431"/>
                  </a:lnTo>
                  <a:lnTo>
                    <a:pt x="99" y="439"/>
                  </a:lnTo>
                  <a:lnTo>
                    <a:pt x="99" y="447"/>
                  </a:lnTo>
                  <a:lnTo>
                    <a:pt x="99" y="458"/>
                  </a:lnTo>
                  <a:lnTo>
                    <a:pt x="103" y="470"/>
                  </a:lnTo>
                  <a:lnTo>
                    <a:pt x="111" y="478"/>
                  </a:lnTo>
                  <a:lnTo>
                    <a:pt x="119" y="478"/>
                  </a:lnTo>
                  <a:lnTo>
                    <a:pt x="123" y="474"/>
                  </a:lnTo>
                  <a:lnTo>
                    <a:pt x="130" y="462"/>
                  </a:lnTo>
                  <a:lnTo>
                    <a:pt x="130" y="454"/>
                  </a:lnTo>
                  <a:lnTo>
                    <a:pt x="130" y="447"/>
                  </a:lnTo>
                  <a:lnTo>
                    <a:pt x="130" y="439"/>
                  </a:lnTo>
                  <a:lnTo>
                    <a:pt x="130" y="435"/>
                  </a:lnTo>
                  <a:lnTo>
                    <a:pt x="134" y="428"/>
                  </a:lnTo>
                  <a:lnTo>
                    <a:pt x="134" y="408"/>
                  </a:lnTo>
                  <a:lnTo>
                    <a:pt x="134" y="381"/>
                  </a:lnTo>
                  <a:lnTo>
                    <a:pt x="138" y="374"/>
                  </a:lnTo>
                  <a:lnTo>
                    <a:pt x="142" y="370"/>
                  </a:lnTo>
                  <a:lnTo>
                    <a:pt x="138" y="370"/>
                  </a:lnTo>
                  <a:lnTo>
                    <a:pt x="138" y="362"/>
                  </a:lnTo>
                  <a:lnTo>
                    <a:pt x="138" y="358"/>
                  </a:lnTo>
                  <a:lnTo>
                    <a:pt x="134" y="354"/>
                  </a:lnTo>
                  <a:lnTo>
                    <a:pt x="134" y="343"/>
                  </a:lnTo>
                  <a:lnTo>
                    <a:pt x="142" y="281"/>
                  </a:lnTo>
                  <a:lnTo>
                    <a:pt x="146" y="274"/>
                  </a:lnTo>
                  <a:lnTo>
                    <a:pt x="146" y="262"/>
                  </a:lnTo>
                  <a:lnTo>
                    <a:pt x="149" y="254"/>
                  </a:lnTo>
                  <a:lnTo>
                    <a:pt x="149" y="243"/>
                  </a:lnTo>
                  <a:lnTo>
                    <a:pt x="146" y="224"/>
                  </a:lnTo>
                  <a:lnTo>
                    <a:pt x="146" y="204"/>
                  </a:lnTo>
                  <a:lnTo>
                    <a:pt x="142" y="197"/>
                  </a:lnTo>
                  <a:lnTo>
                    <a:pt x="138" y="193"/>
                  </a:lnTo>
                  <a:lnTo>
                    <a:pt x="138" y="185"/>
                  </a:lnTo>
                  <a:lnTo>
                    <a:pt x="138" y="181"/>
                  </a:lnTo>
                  <a:lnTo>
                    <a:pt x="138" y="185"/>
                  </a:lnTo>
                  <a:lnTo>
                    <a:pt x="142" y="185"/>
                  </a:lnTo>
                  <a:lnTo>
                    <a:pt x="146" y="189"/>
                  </a:lnTo>
                  <a:lnTo>
                    <a:pt x="146" y="197"/>
                  </a:lnTo>
                  <a:lnTo>
                    <a:pt x="146" y="185"/>
                  </a:lnTo>
                  <a:lnTo>
                    <a:pt x="146" y="177"/>
                  </a:lnTo>
                  <a:lnTo>
                    <a:pt x="149" y="181"/>
                  </a:lnTo>
                  <a:lnTo>
                    <a:pt x="153" y="189"/>
                  </a:lnTo>
                  <a:lnTo>
                    <a:pt x="153" y="189"/>
                  </a:lnTo>
                  <a:lnTo>
                    <a:pt x="153" y="193"/>
                  </a:lnTo>
                  <a:lnTo>
                    <a:pt x="153" y="197"/>
                  </a:lnTo>
                  <a:lnTo>
                    <a:pt x="153" y="201"/>
                  </a:lnTo>
                  <a:lnTo>
                    <a:pt x="153" y="208"/>
                  </a:lnTo>
                  <a:lnTo>
                    <a:pt x="153" y="216"/>
                  </a:lnTo>
                  <a:lnTo>
                    <a:pt x="153" y="227"/>
                  </a:lnTo>
                  <a:lnTo>
                    <a:pt x="153" y="235"/>
                  </a:lnTo>
                  <a:lnTo>
                    <a:pt x="157" y="247"/>
                  </a:lnTo>
                  <a:lnTo>
                    <a:pt x="161" y="247"/>
                  </a:lnTo>
                  <a:lnTo>
                    <a:pt x="169" y="251"/>
                  </a:lnTo>
                  <a:lnTo>
                    <a:pt x="176" y="251"/>
                  </a:lnTo>
                  <a:lnTo>
                    <a:pt x="161" y="251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53" y="247"/>
                  </a:lnTo>
                  <a:lnTo>
                    <a:pt x="149" y="266"/>
                  </a:lnTo>
                  <a:lnTo>
                    <a:pt x="153" y="266"/>
                  </a:lnTo>
                  <a:lnTo>
                    <a:pt x="157" y="262"/>
                  </a:lnTo>
                  <a:lnTo>
                    <a:pt x="157" y="270"/>
                  </a:lnTo>
                  <a:lnTo>
                    <a:pt x="157" y="277"/>
                  </a:lnTo>
                  <a:lnTo>
                    <a:pt x="161" y="277"/>
                  </a:lnTo>
                  <a:lnTo>
                    <a:pt x="161" y="274"/>
                  </a:lnTo>
                  <a:lnTo>
                    <a:pt x="161" y="277"/>
                  </a:lnTo>
                  <a:lnTo>
                    <a:pt x="161" y="281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69" y="277"/>
                  </a:lnTo>
                  <a:lnTo>
                    <a:pt x="169" y="274"/>
                  </a:lnTo>
                  <a:lnTo>
                    <a:pt x="172" y="274"/>
                  </a:lnTo>
                  <a:lnTo>
                    <a:pt x="176" y="270"/>
                  </a:lnTo>
                  <a:lnTo>
                    <a:pt x="180" y="262"/>
                  </a:lnTo>
                  <a:lnTo>
                    <a:pt x="180" y="254"/>
                  </a:lnTo>
                  <a:lnTo>
                    <a:pt x="176" y="251"/>
                  </a:lnTo>
                  <a:lnTo>
                    <a:pt x="176" y="251"/>
                  </a:lnTo>
                  <a:lnTo>
                    <a:pt x="180" y="247"/>
                  </a:lnTo>
                  <a:lnTo>
                    <a:pt x="184" y="243"/>
                  </a:lnTo>
                  <a:lnTo>
                    <a:pt x="188" y="201"/>
                  </a:lnTo>
                  <a:lnTo>
                    <a:pt x="188" y="189"/>
                  </a:lnTo>
                  <a:lnTo>
                    <a:pt x="188" y="174"/>
                  </a:lnTo>
                  <a:lnTo>
                    <a:pt x="184" y="166"/>
                  </a:lnTo>
                  <a:lnTo>
                    <a:pt x="184" y="158"/>
                  </a:lnTo>
                  <a:lnTo>
                    <a:pt x="180" y="154"/>
                  </a:lnTo>
                  <a:lnTo>
                    <a:pt x="180" y="151"/>
                  </a:lnTo>
                  <a:lnTo>
                    <a:pt x="180" y="147"/>
                  </a:lnTo>
                  <a:lnTo>
                    <a:pt x="176" y="143"/>
                  </a:lnTo>
                  <a:lnTo>
                    <a:pt x="176" y="131"/>
                  </a:lnTo>
                  <a:lnTo>
                    <a:pt x="176" y="124"/>
                  </a:lnTo>
                  <a:lnTo>
                    <a:pt x="176" y="124"/>
                  </a:lnTo>
                  <a:lnTo>
                    <a:pt x="176" y="120"/>
                  </a:lnTo>
                  <a:lnTo>
                    <a:pt x="176" y="116"/>
                  </a:lnTo>
                  <a:lnTo>
                    <a:pt x="172" y="108"/>
                  </a:lnTo>
                  <a:lnTo>
                    <a:pt x="161" y="100"/>
                  </a:lnTo>
                  <a:lnTo>
                    <a:pt x="134" y="85"/>
                  </a:lnTo>
                  <a:lnTo>
                    <a:pt x="130" y="81"/>
                  </a:lnTo>
                  <a:lnTo>
                    <a:pt x="126" y="74"/>
                  </a:lnTo>
                  <a:lnTo>
                    <a:pt x="126" y="62"/>
                  </a:lnTo>
                  <a:lnTo>
                    <a:pt x="134" y="54"/>
                  </a:lnTo>
                  <a:lnTo>
                    <a:pt x="138" y="47"/>
                  </a:lnTo>
                  <a:lnTo>
                    <a:pt x="138" y="43"/>
                  </a:lnTo>
                  <a:lnTo>
                    <a:pt x="138" y="35"/>
                  </a:lnTo>
                  <a:lnTo>
                    <a:pt x="138" y="27"/>
                  </a:lnTo>
                  <a:lnTo>
                    <a:pt x="134" y="16"/>
                  </a:lnTo>
                  <a:lnTo>
                    <a:pt x="126" y="8"/>
                  </a:lnTo>
                  <a:lnTo>
                    <a:pt x="119" y="4"/>
                  </a:lnTo>
                  <a:lnTo>
                    <a:pt x="107" y="0"/>
                  </a:lnTo>
                  <a:lnTo>
                    <a:pt x="96" y="4"/>
                  </a:lnTo>
                  <a:lnTo>
                    <a:pt x="84" y="8"/>
                  </a:lnTo>
                  <a:lnTo>
                    <a:pt x="80" y="16"/>
                  </a:lnTo>
                  <a:lnTo>
                    <a:pt x="73" y="27"/>
                  </a:lnTo>
                  <a:lnTo>
                    <a:pt x="73" y="39"/>
                  </a:lnTo>
                  <a:lnTo>
                    <a:pt x="73" y="50"/>
                  </a:lnTo>
                  <a:lnTo>
                    <a:pt x="76" y="62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84" y="70"/>
                  </a:lnTo>
                  <a:lnTo>
                    <a:pt x="76" y="77"/>
                  </a:lnTo>
                  <a:lnTo>
                    <a:pt x="73" y="77"/>
                  </a:lnTo>
                  <a:lnTo>
                    <a:pt x="69" y="77"/>
                  </a:lnTo>
                  <a:lnTo>
                    <a:pt x="61" y="77"/>
                  </a:lnTo>
                  <a:lnTo>
                    <a:pt x="50" y="74"/>
                  </a:lnTo>
                  <a:lnTo>
                    <a:pt x="38" y="81"/>
                  </a:lnTo>
                  <a:lnTo>
                    <a:pt x="15" y="139"/>
                  </a:lnTo>
                  <a:lnTo>
                    <a:pt x="15" y="143"/>
                  </a:lnTo>
                  <a:lnTo>
                    <a:pt x="15" y="151"/>
                  </a:lnTo>
                  <a:lnTo>
                    <a:pt x="11" y="158"/>
                  </a:lnTo>
                  <a:lnTo>
                    <a:pt x="7" y="170"/>
                  </a:lnTo>
                  <a:lnTo>
                    <a:pt x="3" y="189"/>
                  </a:lnTo>
                  <a:lnTo>
                    <a:pt x="7" y="204"/>
                  </a:lnTo>
                  <a:lnTo>
                    <a:pt x="0" y="220"/>
                  </a:lnTo>
                  <a:lnTo>
                    <a:pt x="3" y="235"/>
                  </a:lnTo>
                  <a:lnTo>
                    <a:pt x="7" y="239"/>
                  </a:lnTo>
                  <a:lnTo>
                    <a:pt x="11" y="239"/>
                  </a:lnTo>
                  <a:lnTo>
                    <a:pt x="11" y="231"/>
                  </a:lnTo>
                  <a:lnTo>
                    <a:pt x="7" y="227"/>
                  </a:lnTo>
                  <a:lnTo>
                    <a:pt x="11" y="220"/>
                  </a:lnTo>
                  <a:lnTo>
                    <a:pt x="11" y="220"/>
                  </a:lnTo>
                  <a:lnTo>
                    <a:pt x="11" y="227"/>
                  </a:lnTo>
                  <a:lnTo>
                    <a:pt x="11" y="231"/>
                  </a:lnTo>
                  <a:lnTo>
                    <a:pt x="19" y="235"/>
                  </a:lnTo>
                  <a:lnTo>
                    <a:pt x="19" y="220"/>
                  </a:lnTo>
                  <a:lnTo>
                    <a:pt x="23" y="208"/>
                  </a:lnTo>
                  <a:lnTo>
                    <a:pt x="38" y="193"/>
                  </a:lnTo>
                  <a:lnTo>
                    <a:pt x="46" y="174"/>
                  </a:lnTo>
                  <a:lnTo>
                    <a:pt x="46" y="181"/>
                  </a:lnTo>
                  <a:lnTo>
                    <a:pt x="46" y="193"/>
                  </a:lnTo>
                  <a:lnTo>
                    <a:pt x="42" y="204"/>
                  </a:lnTo>
                  <a:lnTo>
                    <a:pt x="38" y="212"/>
                  </a:lnTo>
                  <a:lnTo>
                    <a:pt x="34" y="224"/>
                  </a:lnTo>
                  <a:lnTo>
                    <a:pt x="34" y="235"/>
                  </a:lnTo>
                  <a:lnTo>
                    <a:pt x="30" y="243"/>
                  </a:lnTo>
                  <a:lnTo>
                    <a:pt x="30" y="254"/>
                  </a:lnTo>
                  <a:lnTo>
                    <a:pt x="30" y="277"/>
                  </a:lnTo>
                  <a:lnTo>
                    <a:pt x="30" y="301"/>
                  </a:lnTo>
                  <a:lnTo>
                    <a:pt x="38" y="320"/>
                  </a:lnTo>
                  <a:lnTo>
                    <a:pt x="42" y="358"/>
                  </a:lnTo>
                  <a:lnTo>
                    <a:pt x="42" y="362"/>
                  </a:lnTo>
                  <a:lnTo>
                    <a:pt x="42" y="362"/>
                  </a:lnTo>
                  <a:lnTo>
                    <a:pt x="34" y="389"/>
                  </a:lnTo>
                  <a:close/>
                  <a:moveTo>
                    <a:pt x="138" y="177"/>
                  </a:moveTo>
                  <a:lnTo>
                    <a:pt x="134" y="170"/>
                  </a:lnTo>
                  <a:lnTo>
                    <a:pt x="138" y="158"/>
                  </a:lnTo>
                  <a:lnTo>
                    <a:pt x="138" y="166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8" y="177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xmlns="" id="{319C29D9-7C14-47C6-B49D-30DF6223E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3047"/>
              <a:ext cx="461" cy="692"/>
            </a:xfrm>
            <a:custGeom>
              <a:avLst/>
              <a:gdLst/>
              <a:ahLst/>
              <a:cxnLst>
                <a:cxn ang="0">
                  <a:pos x="165" y="131"/>
                </a:cxn>
                <a:cxn ang="0">
                  <a:pos x="242" y="115"/>
                </a:cxn>
                <a:cxn ang="0">
                  <a:pos x="300" y="265"/>
                </a:cxn>
                <a:cxn ang="0">
                  <a:pos x="407" y="234"/>
                </a:cxn>
                <a:cxn ang="0">
                  <a:pos x="400" y="188"/>
                </a:cxn>
                <a:cxn ang="0">
                  <a:pos x="450" y="177"/>
                </a:cxn>
                <a:cxn ang="0">
                  <a:pos x="442" y="231"/>
                </a:cxn>
                <a:cxn ang="0">
                  <a:pos x="442" y="350"/>
                </a:cxn>
                <a:cxn ang="0">
                  <a:pos x="411" y="461"/>
                </a:cxn>
                <a:cxn ang="0">
                  <a:pos x="415" y="600"/>
                </a:cxn>
                <a:cxn ang="0">
                  <a:pos x="392" y="654"/>
                </a:cxn>
                <a:cxn ang="0">
                  <a:pos x="377" y="646"/>
                </a:cxn>
                <a:cxn ang="0">
                  <a:pos x="327" y="689"/>
                </a:cxn>
                <a:cxn ang="0">
                  <a:pos x="292" y="615"/>
                </a:cxn>
                <a:cxn ang="0">
                  <a:pos x="242" y="369"/>
                </a:cxn>
                <a:cxn ang="0">
                  <a:pos x="208" y="215"/>
                </a:cxn>
                <a:cxn ang="0">
                  <a:pos x="112" y="615"/>
                </a:cxn>
                <a:cxn ang="0">
                  <a:pos x="92" y="631"/>
                </a:cxn>
                <a:cxn ang="0">
                  <a:pos x="27" y="650"/>
                </a:cxn>
                <a:cxn ang="0">
                  <a:pos x="58" y="504"/>
                </a:cxn>
                <a:cxn ang="0">
                  <a:pos x="81" y="338"/>
                </a:cxn>
                <a:cxn ang="0">
                  <a:pos x="73" y="269"/>
                </a:cxn>
                <a:cxn ang="0">
                  <a:pos x="81" y="154"/>
                </a:cxn>
                <a:cxn ang="0">
                  <a:pos x="81" y="142"/>
                </a:cxn>
                <a:cxn ang="0">
                  <a:pos x="39" y="81"/>
                </a:cxn>
                <a:cxn ang="0">
                  <a:pos x="12" y="46"/>
                </a:cxn>
                <a:cxn ang="0">
                  <a:pos x="15" y="31"/>
                </a:cxn>
                <a:cxn ang="0">
                  <a:pos x="35" y="46"/>
                </a:cxn>
                <a:cxn ang="0">
                  <a:pos x="50" y="50"/>
                </a:cxn>
                <a:cxn ang="0">
                  <a:pos x="27" y="38"/>
                </a:cxn>
                <a:cxn ang="0">
                  <a:pos x="46" y="27"/>
                </a:cxn>
                <a:cxn ang="0">
                  <a:pos x="77" y="50"/>
                </a:cxn>
                <a:cxn ang="0">
                  <a:pos x="119" y="50"/>
                </a:cxn>
                <a:cxn ang="0">
                  <a:pos x="131" y="38"/>
                </a:cxn>
                <a:cxn ang="0">
                  <a:pos x="162" y="46"/>
                </a:cxn>
                <a:cxn ang="0">
                  <a:pos x="158" y="81"/>
                </a:cxn>
                <a:cxn ang="0">
                  <a:pos x="138" y="431"/>
                </a:cxn>
                <a:cxn ang="0">
                  <a:pos x="65" y="523"/>
                </a:cxn>
                <a:cxn ang="0">
                  <a:pos x="50" y="581"/>
                </a:cxn>
                <a:cxn ang="0">
                  <a:pos x="334" y="588"/>
                </a:cxn>
                <a:cxn ang="0">
                  <a:pos x="308" y="608"/>
                </a:cxn>
                <a:cxn ang="0">
                  <a:pos x="296" y="438"/>
                </a:cxn>
                <a:cxn ang="0">
                  <a:pos x="281" y="473"/>
                </a:cxn>
                <a:cxn ang="0">
                  <a:pos x="300" y="415"/>
                </a:cxn>
                <a:cxn ang="0">
                  <a:pos x="296" y="535"/>
                </a:cxn>
                <a:cxn ang="0">
                  <a:pos x="288" y="400"/>
                </a:cxn>
                <a:cxn ang="0">
                  <a:pos x="258" y="373"/>
                </a:cxn>
                <a:cxn ang="0">
                  <a:pos x="123" y="442"/>
                </a:cxn>
                <a:cxn ang="0">
                  <a:pos x="119" y="404"/>
                </a:cxn>
                <a:cxn ang="0">
                  <a:pos x="112" y="369"/>
                </a:cxn>
                <a:cxn ang="0">
                  <a:pos x="150" y="377"/>
                </a:cxn>
                <a:cxn ang="0">
                  <a:pos x="154" y="335"/>
                </a:cxn>
                <a:cxn ang="0">
                  <a:pos x="177" y="273"/>
                </a:cxn>
                <a:cxn ang="0">
                  <a:pos x="177" y="154"/>
                </a:cxn>
                <a:cxn ang="0">
                  <a:pos x="188" y="119"/>
                </a:cxn>
                <a:cxn ang="0">
                  <a:pos x="223" y="208"/>
                </a:cxn>
                <a:cxn ang="0">
                  <a:pos x="265" y="258"/>
                </a:cxn>
                <a:cxn ang="0">
                  <a:pos x="238" y="281"/>
                </a:cxn>
                <a:cxn ang="0">
                  <a:pos x="342" y="446"/>
                </a:cxn>
                <a:cxn ang="0">
                  <a:pos x="361" y="542"/>
                </a:cxn>
                <a:cxn ang="0">
                  <a:pos x="369" y="508"/>
                </a:cxn>
              </a:cxnLst>
              <a:rect l="0" t="0" r="r" b="b"/>
              <a:pathLst>
                <a:path w="461" h="692">
                  <a:moveTo>
                    <a:pt x="154" y="88"/>
                  </a:moveTo>
                  <a:lnTo>
                    <a:pt x="154" y="88"/>
                  </a:lnTo>
                  <a:lnTo>
                    <a:pt x="154" y="88"/>
                  </a:lnTo>
                  <a:lnTo>
                    <a:pt x="162" y="100"/>
                  </a:lnTo>
                  <a:lnTo>
                    <a:pt x="165" y="111"/>
                  </a:lnTo>
                  <a:lnTo>
                    <a:pt x="165" y="119"/>
                  </a:lnTo>
                  <a:lnTo>
                    <a:pt x="165" y="127"/>
                  </a:lnTo>
                  <a:lnTo>
                    <a:pt x="165" y="131"/>
                  </a:lnTo>
                  <a:lnTo>
                    <a:pt x="165" y="134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77" y="107"/>
                  </a:lnTo>
                  <a:lnTo>
                    <a:pt x="204" y="107"/>
                  </a:lnTo>
                  <a:lnTo>
                    <a:pt x="211" y="142"/>
                  </a:lnTo>
                  <a:lnTo>
                    <a:pt x="219" y="115"/>
                  </a:lnTo>
                  <a:lnTo>
                    <a:pt x="242" y="115"/>
                  </a:lnTo>
                  <a:lnTo>
                    <a:pt x="254" y="150"/>
                  </a:lnTo>
                  <a:lnTo>
                    <a:pt x="265" y="184"/>
                  </a:lnTo>
                  <a:lnTo>
                    <a:pt x="277" y="238"/>
                  </a:lnTo>
                  <a:lnTo>
                    <a:pt x="288" y="254"/>
                  </a:lnTo>
                  <a:lnTo>
                    <a:pt x="292" y="258"/>
                  </a:lnTo>
                  <a:lnTo>
                    <a:pt x="296" y="261"/>
                  </a:lnTo>
                  <a:lnTo>
                    <a:pt x="296" y="261"/>
                  </a:lnTo>
                  <a:lnTo>
                    <a:pt x="300" y="265"/>
                  </a:lnTo>
                  <a:lnTo>
                    <a:pt x="308" y="269"/>
                  </a:lnTo>
                  <a:lnTo>
                    <a:pt x="319" y="273"/>
                  </a:lnTo>
                  <a:lnTo>
                    <a:pt x="338" y="277"/>
                  </a:lnTo>
                  <a:lnTo>
                    <a:pt x="357" y="281"/>
                  </a:lnTo>
                  <a:lnTo>
                    <a:pt x="369" y="269"/>
                  </a:lnTo>
                  <a:lnTo>
                    <a:pt x="381" y="254"/>
                  </a:lnTo>
                  <a:lnTo>
                    <a:pt x="400" y="234"/>
                  </a:lnTo>
                  <a:lnTo>
                    <a:pt x="407" y="234"/>
                  </a:lnTo>
                  <a:lnTo>
                    <a:pt x="404" y="223"/>
                  </a:lnTo>
                  <a:lnTo>
                    <a:pt x="396" y="219"/>
                  </a:lnTo>
                  <a:lnTo>
                    <a:pt x="400" y="211"/>
                  </a:lnTo>
                  <a:lnTo>
                    <a:pt x="396" y="204"/>
                  </a:lnTo>
                  <a:lnTo>
                    <a:pt x="396" y="204"/>
                  </a:lnTo>
                  <a:lnTo>
                    <a:pt x="392" y="200"/>
                  </a:lnTo>
                  <a:lnTo>
                    <a:pt x="400" y="196"/>
                  </a:lnTo>
                  <a:lnTo>
                    <a:pt x="400" y="188"/>
                  </a:lnTo>
                  <a:lnTo>
                    <a:pt x="404" y="184"/>
                  </a:lnTo>
                  <a:lnTo>
                    <a:pt x="404" y="181"/>
                  </a:lnTo>
                  <a:lnTo>
                    <a:pt x="407" y="173"/>
                  </a:lnTo>
                  <a:lnTo>
                    <a:pt x="411" y="169"/>
                  </a:lnTo>
                  <a:lnTo>
                    <a:pt x="423" y="165"/>
                  </a:lnTo>
                  <a:lnTo>
                    <a:pt x="434" y="165"/>
                  </a:lnTo>
                  <a:lnTo>
                    <a:pt x="442" y="169"/>
                  </a:lnTo>
                  <a:lnTo>
                    <a:pt x="450" y="177"/>
                  </a:lnTo>
                  <a:lnTo>
                    <a:pt x="457" y="184"/>
                  </a:lnTo>
                  <a:lnTo>
                    <a:pt x="461" y="192"/>
                  </a:lnTo>
                  <a:lnTo>
                    <a:pt x="457" y="204"/>
                  </a:lnTo>
                  <a:lnTo>
                    <a:pt x="457" y="215"/>
                  </a:lnTo>
                  <a:lnTo>
                    <a:pt x="454" y="219"/>
                  </a:lnTo>
                  <a:lnTo>
                    <a:pt x="450" y="223"/>
                  </a:lnTo>
                  <a:lnTo>
                    <a:pt x="446" y="227"/>
                  </a:lnTo>
                  <a:lnTo>
                    <a:pt x="442" y="231"/>
                  </a:lnTo>
                  <a:lnTo>
                    <a:pt x="454" y="242"/>
                  </a:lnTo>
                  <a:lnTo>
                    <a:pt x="461" y="254"/>
                  </a:lnTo>
                  <a:lnTo>
                    <a:pt x="461" y="273"/>
                  </a:lnTo>
                  <a:lnTo>
                    <a:pt x="457" y="296"/>
                  </a:lnTo>
                  <a:lnTo>
                    <a:pt x="450" y="311"/>
                  </a:lnTo>
                  <a:lnTo>
                    <a:pt x="446" y="331"/>
                  </a:lnTo>
                  <a:lnTo>
                    <a:pt x="442" y="338"/>
                  </a:lnTo>
                  <a:lnTo>
                    <a:pt x="442" y="350"/>
                  </a:lnTo>
                  <a:lnTo>
                    <a:pt x="438" y="358"/>
                  </a:lnTo>
                  <a:lnTo>
                    <a:pt x="434" y="365"/>
                  </a:lnTo>
                  <a:lnTo>
                    <a:pt x="434" y="381"/>
                  </a:lnTo>
                  <a:lnTo>
                    <a:pt x="431" y="396"/>
                  </a:lnTo>
                  <a:lnTo>
                    <a:pt x="423" y="408"/>
                  </a:lnTo>
                  <a:lnTo>
                    <a:pt x="411" y="415"/>
                  </a:lnTo>
                  <a:lnTo>
                    <a:pt x="411" y="438"/>
                  </a:lnTo>
                  <a:lnTo>
                    <a:pt x="411" y="461"/>
                  </a:lnTo>
                  <a:lnTo>
                    <a:pt x="411" y="469"/>
                  </a:lnTo>
                  <a:lnTo>
                    <a:pt x="411" y="473"/>
                  </a:lnTo>
                  <a:lnTo>
                    <a:pt x="411" y="477"/>
                  </a:lnTo>
                  <a:lnTo>
                    <a:pt x="407" y="485"/>
                  </a:lnTo>
                  <a:lnTo>
                    <a:pt x="411" y="496"/>
                  </a:lnTo>
                  <a:lnTo>
                    <a:pt x="415" y="504"/>
                  </a:lnTo>
                  <a:lnTo>
                    <a:pt x="415" y="554"/>
                  </a:lnTo>
                  <a:lnTo>
                    <a:pt x="415" y="600"/>
                  </a:lnTo>
                  <a:lnTo>
                    <a:pt x="407" y="600"/>
                  </a:lnTo>
                  <a:lnTo>
                    <a:pt x="407" y="608"/>
                  </a:lnTo>
                  <a:lnTo>
                    <a:pt x="407" y="619"/>
                  </a:lnTo>
                  <a:lnTo>
                    <a:pt x="392" y="619"/>
                  </a:lnTo>
                  <a:lnTo>
                    <a:pt x="381" y="612"/>
                  </a:lnTo>
                  <a:lnTo>
                    <a:pt x="384" y="631"/>
                  </a:lnTo>
                  <a:lnTo>
                    <a:pt x="388" y="646"/>
                  </a:lnTo>
                  <a:lnTo>
                    <a:pt x="392" y="654"/>
                  </a:lnTo>
                  <a:lnTo>
                    <a:pt x="392" y="662"/>
                  </a:lnTo>
                  <a:lnTo>
                    <a:pt x="400" y="669"/>
                  </a:lnTo>
                  <a:lnTo>
                    <a:pt x="400" y="677"/>
                  </a:lnTo>
                  <a:lnTo>
                    <a:pt x="381" y="673"/>
                  </a:lnTo>
                  <a:lnTo>
                    <a:pt x="381" y="669"/>
                  </a:lnTo>
                  <a:lnTo>
                    <a:pt x="381" y="658"/>
                  </a:lnTo>
                  <a:lnTo>
                    <a:pt x="377" y="650"/>
                  </a:lnTo>
                  <a:lnTo>
                    <a:pt x="377" y="646"/>
                  </a:lnTo>
                  <a:lnTo>
                    <a:pt x="373" y="631"/>
                  </a:lnTo>
                  <a:lnTo>
                    <a:pt x="369" y="615"/>
                  </a:lnTo>
                  <a:lnTo>
                    <a:pt x="338" y="615"/>
                  </a:lnTo>
                  <a:lnTo>
                    <a:pt x="311" y="619"/>
                  </a:lnTo>
                  <a:lnTo>
                    <a:pt x="315" y="646"/>
                  </a:lnTo>
                  <a:lnTo>
                    <a:pt x="323" y="677"/>
                  </a:lnTo>
                  <a:lnTo>
                    <a:pt x="323" y="685"/>
                  </a:lnTo>
                  <a:lnTo>
                    <a:pt x="327" y="689"/>
                  </a:lnTo>
                  <a:lnTo>
                    <a:pt x="323" y="692"/>
                  </a:lnTo>
                  <a:lnTo>
                    <a:pt x="315" y="692"/>
                  </a:lnTo>
                  <a:lnTo>
                    <a:pt x="311" y="692"/>
                  </a:lnTo>
                  <a:lnTo>
                    <a:pt x="311" y="692"/>
                  </a:lnTo>
                  <a:lnTo>
                    <a:pt x="304" y="681"/>
                  </a:lnTo>
                  <a:lnTo>
                    <a:pt x="300" y="654"/>
                  </a:lnTo>
                  <a:lnTo>
                    <a:pt x="296" y="635"/>
                  </a:lnTo>
                  <a:lnTo>
                    <a:pt x="292" y="615"/>
                  </a:lnTo>
                  <a:lnTo>
                    <a:pt x="261" y="465"/>
                  </a:lnTo>
                  <a:lnTo>
                    <a:pt x="250" y="423"/>
                  </a:lnTo>
                  <a:lnTo>
                    <a:pt x="246" y="388"/>
                  </a:lnTo>
                  <a:lnTo>
                    <a:pt x="246" y="388"/>
                  </a:lnTo>
                  <a:lnTo>
                    <a:pt x="242" y="385"/>
                  </a:lnTo>
                  <a:lnTo>
                    <a:pt x="242" y="381"/>
                  </a:lnTo>
                  <a:lnTo>
                    <a:pt x="242" y="377"/>
                  </a:lnTo>
                  <a:lnTo>
                    <a:pt x="242" y="369"/>
                  </a:lnTo>
                  <a:lnTo>
                    <a:pt x="235" y="331"/>
                  </a:lnTo>
                  <a:lnTo>
                    <a:pt x="227" y="296"/>
                  </a:lnTo>
                  <a:lnTo>
                    <a:pt x="223" y="284"/>
                  </a:lnTo>
                  <a:lnTo>
                    <a:pt x="219" y="269"/>
                  </a:lnTo>
                  <a:lnTo>
                    <a:pt x="211" y="242"/>
                  </a:lnTo>
                  <a:lnTo>
                    <a:pt x="208" y="215"/>
                  </a:lnTo>
                  <a:lnTo>
                    <a:pt x="208" y="211"/>
                  </a:lnTo>
                  <a:lnTo>
                    <a:pt x="208" y="215"/>
                  </a:lnTo>
                  <a:lnTo>
                    <a:pt x="200" y="242"/>
                  </a:lnTo>
                  <a:lnTo>
                    <a:pt x="192" y="269"/>
                  </a:lnTo>
                  <a:lnTo>
                    <a:pt x="154" y="435"/>
                  </a:lnTo>
                  <a:lnTo>
                    <a:pt x="142" y="488"/>
                  </a:lnTo>
                  <a:lnTo>
                    <a:pt x="127" y="542"/>
                  </a:lnTo>
                  <a:lnTo>
                    <a:pt x="123" y="569"/>
                  </a:lnTo>
                  <a:lnTo>
                    <a:pt x="115" y="596"/>
                  </a:lnTo>
                  <a:lnTo>
                    <a:pt x="112" y="615"/>
                  </a:lnTo>
                  <a:lnTo>
                    <a:pt x="108" y="631"/>
                  </a:lnTo>
                  <a:lnTo>
                    <a:pt x="108" y="635"/>
                  </a:lnTo>
                  <a:lnTo>
                    <a:pt x="108" y="638"/>
                  </a:lnTo>
                  <a:lnTo>
                    <a:pt x="108" y="638"/>
                  </a:lnTo>
                  <a:lnTo>
                    <a:pt x="96" y="638"/>
                  </a:lnTo>
                  <a:lnTo>
                    <a:pt x="96" y="638"/>
                  </a:lnTo>
                  <a:lnTo>
                    <a:pt x="92" y="635"/>
                  </a:lnTo>
                  <a:lnTo>
                    <a:pt x="92" y="631"/>
                  </a:lnTo>
                  <a:lnTo>
                    <a:pt x="96" y="612"/>
                  </a:lnTo>
                  <a:lnTo>
                    <a:pt x="104" y="588"/>
                  </a:lnTo>
                  <a:lnTo>
                    <a:pt x="46" y="592"/>
                  </a:lnTo>
                  <a:lnTo>
                    <a:pt x="39" y="619"/>
                  </a:lnTo>
                  <a:lnTo>
                    <a:pt x="31" y="642"/>
                  </a:lnTo>
                  <a:lnTo>
                    <a:pt x="31" y="646"/>
                  </a:lnTo>
                  <a:lnTo>
                    <a:pt x="31" y="650"/>
                  </a:lnTo>
                  <a:lnTo>
                    <a:pt x="27" y="650"/>
                  </a:lnTo>
                  <a:lnTo>
                    <a:pt x="12" y="650"/>
                  </a:lnTo>
                  <a:lnTo>
                    <a:pt x="15" y="642"/>
                  </a:lnTo>
                  <a:lnTo>
                    <a:pt x="19" y="631"/>
                  </a:lnTo>
                  <a:lnTo>
                    <a:pt x="23" y="619"/>
                  </a:lnTo>
                  <a:lnTo>
                    <a:pt x="27" y="608"/>
                  </a:lnTo>
                  <a:lnTo>
                    <a:pt x="39" y="573"/>
                  </a:lnTo>
                  <a:lnTo>
                    <a:pt x="46" y="538"/>
                  </a:lnTo>
                  <a:lnTo>
                    <a:pt x="58" y="504"/>
                  </a:lnTo>
                  <a:lnTo>
                    <a:pt x="69" y="469"/>
                  </a:lnTo>
                  <a:lnTo>
                    <a:pt x="77" y="446"/>
                  </a:lnTo>
                  <a:lnTo>
                    <a:pt x="81" y="423"/>
                  </a:lnTo>
                  <a:lnTo>
                    <a:pt x="85" y="411"/>
                  </a:lnTo>
                  <a:lnTo>
                    <a:pt x="88" y="404"/>
                  </a:lnTo>
                  <a:lnTo>
                    <a:pt x="81" y="377"/>
                  </a:lnTo>
                  <a:lnTo>
                    <a:pt x="77" y="354"/>
                  </a:lnTo>
                  <a:lnTo>
                    <a:pt x="81" y="338"/>
                  </a:lnTo>
                  <a:lnTo>
                    <a:pt x="77" y="331"/>
                  </a:lnTo>
                  <a:lnTo>
                    <a:pt x="77" y="300"/>
                  </a:lnTo>
                  <a:lnTo>
                    <a:pt x="77" y="277"/>
                  </a:lnTo>
                  <a:lnTo>
                    <a:pt x="73" y="273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7" y="254"/>
                  </a:lnTo>
                  <a:lnTo>
                    <a:pt x="77" y="238"/>
                  </a:lnTo>
                  <a:lnTo>
                    <a:pt x="77" y="211"/>
                  </a:lnTo>
                  <a:lnTo>
                    <a:pt x="81" y="188"/>
                  </a:lnTo>
                  <a:lnTo>
                    <a:pt x="81" y="181"/>
                  </a:lnTo>
                  <a:lnTo>
                    <a:pt x="77" y="173"/>
                  </a:lnTo>
                  <a:lnTo>
                    <a:pt x="81" y="165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77" y="150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73" y="119"/>
                  </a:lnTo>
                  <a:lnTo>
                    <a:pt x="65" y="115"/>
                  </a:lnTo>
                  <a:lnTo>
                    <a:pt x="62" y="104"/>
                  </a:lnTo>
                  <a:lnTo>
                    <a:pt x="54" y="96"/>
                  </a:lnTo>
                  <a:lnTo>
                    <a:pt x="46" y="88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5" y="81"/>
                  </a:lnTo>
                  <a:lnTo>
                    <a:pt x="35" y="77"/>
                  </a:lnTo>
                  <a:lnTo>
                    <a:pt x="31" y="77"/>
                  </a:lnTo>
                  <a:lnTo>
                    <a:pt x="31" y="73"/>
                  </a:lnTo>
                  <a:lnTo>
                    <a:pt x="15" y="61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2" y="46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12" y="27"/>
                  </a:lnTo>
                  <a:lnTo>
                    <a:pt x="15" y="31"/>
                  </a:lnTo>
                  <a:lnTo>
                    <a:pt x="27" y="34"/>
                  </a:lnTo>
                  <a:lnTo>
                    <a:pt x="27" y="38"/>
                  </a:lnTo>
                  <a:lnTo>
                    <a:pt x="27" y="42"/>
                  </a:lnTo>
                  <a:lnTo>
                    <a:pt x="31" y="42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50"/>
                  </a:lnTo>
                  <a:lnTo>
                    <a:pt x="39" y="50"/>
                  </a:lnTo>
                  <a:lnTo>
                    <a:pt x="46" y="61"/>
                  </a:lnTo>
                  <a:lnTo>
                    <a:pt x="54" y="69"/>
                  </a:lnTo>
                  <a:lnTo>
                    <a:pt x="65" y="73"/>
                  </a:lnTo>
                  <a:lnTo>
                    <a:pt x="81" y="77"/>
                  </a:lnTo>
                  <a:lnTo>
                    <a:pt x="65" y="61"/>
                  </a:lnTo>
                  <a:lnTo>
                    <a:pt x="50" y="50"/>
                  </a:lnTo>
                  <a:lnTo>
                    <a:pt x="42" y="50"/>
                  </a:lnTo>
                  <a:lnTo>
                    <a:pt x="39" y="5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7" y="38"/>
                  </a:lnTo>
                  <a:lnTo>
                    <a:pt x="27" y="34"/>
                  </a:lnTo>
                  <a:lnTo>
                    <a:pt x="19" y="27"/>
                  </a:lnTo>
                  <a:lnTo>
                    <a:pt x="12" y="19"/>
                  </a:lnTo>
                  <a:lnTo>
                    <a:pt x="12" y="0"/>
                  </a:lnTo>
                  <a:lnTo>
                    <a:pt x="31" y="11"/>
                  </a:lnTo>
                  <a:lnTo>
                    <a:pt x="35" y="15"/>
                  </a:lnTo>
                  <a:lnTo>
                    <a:pt x="42" y="19"/>
                  </a:lnTo>
                  <a:lnTo>
                    <a:pt x="46" y="27"/>
                  </a:lnTo>
                  <a:lnTo>
                    <a:pt x="54" y="31"/>
                  </a:lnTo>
                  <a:lnTo>
                    <a:pt x="58" y="34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7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81" y="50"/>
                  </a:lnTo>
                  <a:lnTo>
                    <a:pt x="85" y="50"/>
                  </a:lnTo>
                  <a:lnTo>
                    <a:pt x="88" y="54"/>
                  </a:lnTo>
                  <a:lnTo>
                    <a:pt x="96" y="57"/>
                  </a:lnTo>
                  <a:lnTo>
                    <a:pt x="104" y="65"/>
                  </a:lnTo>
                  <a:lnTo>
                    <a:pt x="108" y="69"/>
                  </a:lnTo>
                  <a:lnTo>
                    <a:pt x="112" y="61"/>
                  </a:lnTo>
                  <a:lnTo>
                    <a:pt x="119" y="50"/>
                  </a:lnTo>
                  <a:lnTo>
                    <a:pt x="115" y="46"/>
                  </a:lnTo>
                  <a:lnTo>
                    <a:pt x="112" y="46"/>
                  </a:lnTo>
                  <a:lnTo>
                    <a:pt x="112" y="42"/>
                  </a:lnTo>
                  <a:lnTo>
                    <a:pt x="112" y="38"/>
                  </a:lnTo>
                  <a:lnTo>
                    <a:pt x="119" y="38"/>
                  </a:lnTo>
                  <a:lnTo>
                    <a:pt x="123" y="42"/>
                  </a:lnTo>
                  <a:lnTo>
                    <a:pt x="127" y="38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5" y="34"/>
                  </a:lnTo>
                  <a:lnTo>
                    <a:pt x="142" y="38"/>
                  </a:lnTo>
                  <a:lnTo>
                    <a:pt x="150" y="38"/>
                  </a:lnTo>
                  <a:lnTo>
                    <a:pt x="158" y="42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5" y="46"/>
                  </a:lnTo>
                  <a:lnTo>
                    <a:pt x="165" y="50"/>
                  </a:lnTo>
                  <a:lnTo>
                    <a:pt x="165" y="50"/>
                  </a:lnTo>
                  <a:lnTo>
                    <a:pt x="165" y="57"/>
                  </a:lnTo>
                  <a:lnTo>
                    <a:pt x="165" y="65"/>
                  </a:lnTo>
                  <a:lnTo>
                    <a:pt x="162" y="73"/>
                  </a:lnTo>
                  <a:lnTo>
                    <a:pt x="158" y="81"/>
                  </a:lnTo>
                  <a:lnTo>
                    <a:pt x="158" y="81"/>
                  </a:lnTo>
                  <a:lnTo>
                    <a:pt x="158" y="81"/>
                  </a:lnTo>
                  <a:lnTo>
                    <a:pt x="158" y="81"/>
                  </a:lnTo>
                  <a:lnTo>
                    <a:pt x="158" y="81"/>
                  </a:lnTo>
                  <a:lnTo>
                    <a:pt x="154" y="84"/>
                  </a:lnTo>
                  <a:lnTo>
                    <a:pt x="150" y="88"/>
                  </a:lnTo>
                  <a:lnTo>
                    <a:pt x="154" y="88"/>
                  </a:lnTo>
                  <a:close/>
                  <a:moveTo>
                    <a:pt x="138" y="431"/>
                  </a:moveTo>
                  <a:lnTo>
                    <a:pt x="138" y="419"/>
                  </a:lnTo>
                  <a:lnTo>
                    <a:pt x="146" y="415"/>
                  </a:lnTo>
                  <a:lnTo>
                    <a:pt x="142" y="427"/>
                  </a:lnTo>
                  <a:lnTo>
                    <a:pt x="142" y="427"/>
                  </a:lnTo>
                  <a:lnTo>
                    <a:pt x="138" y="431"/>
                  </a:lnTo>
                  <a:close/>
                  <a:moveTo>
                    <a:pt x="131" y="465"/>
                  </a:moveTo>
                  <a:lnTo>
                    <a:pt x="119" y="519"/>
                  </a:lnTo>
                  <a:lnTo>
                    <a:pt x="65" y="523"/>
                  </a:lnTo>
                  <a:lnTo>
                    <a:pt x="85" y="461"/>
                  </a:lnTo>
                  <a:lnTo>
                    <a:pt x="85" y="465"/>
                  </a:lnTo>
                  <a:lnTo>
                    <a:pt x="85" y="465"/>
                  </a:lnTo>
                  <a:lnTo>
                    <a:pt x="100" y="469"/>
                  </a:lnTo>
                  <a:lnTo>
                    <a:pt x="131" y="465"/>
                  </a:lnTo>
                  <a:close/>
                  <a:moveTo>
                    <a:pt x="108" y="577"/>
                  </a:moveTo>
                  <a:lnTo>
                    <a:pt x="77" y="581"/>
                  </a:lnTo>
                  <a:lnTo>
                    <a:pt x="50" y="581"/>
                  </a:lnTo>
                  <a:lnTo>
                    <a:pt x="54" y="558"/>
                  </a:lnTo>
                  <a:lnTo>
                    <a:pt x="65" y="535"/>
                  </a:lnTo>
                  <a:lnTo>
                    <a:pt x="92" y="531"/>
                  </a:lnTo>
                  <a:lnTo>
                    <a:pt x="115" y="527"/>
                  </a:lnTo>
                  <a:lnTo>
                    <a:pt x="108" y="577"/>
                  </a:lnTo>
                  <a:close/>
                  <a:moveTo>
                    <a:pt x="361" y="588"/>
                  </a:moveTo>
                  <a:lnTo>
                    <a:pt x="346" y="588"/>
                  </a:lnTo>
                  <a:lnTo>
                    <a:pt x="334" y="588"/>
                  </a:lnTo>
                  <a:lnTo>
                    <a:pt x="331" y="596"/>
                  </a:lnTo>
                  <a:lnTo>
                    <a:pt x="334" y="600"/>
                  </a:lnTo>
                  <a:lnTo>
                    <a:pt x="338" y="604"/>
                  </a:lnTo>
                  <a:lnTo>
                    <a:pt x="338" y="604"/>
                  </a:lnTo>
                  <a:lnTo>
                    <a:pt x="334" y="608"/>
                  </a:lnTo>
                  <a:lnTo>
                    <a:pt x="323" y="608"/>
                  </a:lnTo>
                  <a:lnTo>
                    <a:pt x="315" y="608"/>
                  </a:lnTo>
                  <a:lnTo>
                    <a:pt x="308" y="608"/>
                  </a:lnTo>
                  <a:lnTo>
                    <a:pt x="296" y="554"/>
                  </a:lnTo>
                  <a:lnTo>
                    <a:pt x="350" y="550"/>
                  </a:lnTo>
                  <a:lnTo>
                    <a:pt x="354" y="569"/>
                  </a:lnTo>
                  <a:lnTo>
                    <a:pt x="361" y="588"/>
                  </a:lnTo>
                  <a:close/>
                  <a:moveTo>
                    <a:pt x="300" y="415"/>
                  </a:moveTo>
                  <a:lnTo>
                    <a:pt x="296" y="423"/>
                  </a:lnTo>
                  <a:lnTo>
                    <a:pt x="296" y="435"/>
                  </a:lnTo>
                  <a:lnTo>
                    <a:pt x="296" y="438"/>
                  </a:lnTo>
                  <a:lnTo>
                    <a:pt x="296" y="438"/>
                  </a:lnTo>
                  <a:lnTo>
                    <a:pt x="296" y="442"/>
                  </a:lnTo>
                  <a:lnTo>
                    <a:pt x="296" y="442"/>
                  </a:lnTo>
                  <a:lnTo>
                    <a:pt x="296" y="446"/>
                  </a:lnTo>
                  <a:lnTo>
                    <a:pt x="300" y="446"/>
                  </a:lnTo>
                  <a:lnTo>
                    <a:pt x="300" y="458"/>
                  </a:lnTo>
                  <a:lnTo>
                    <a:pt x="304" y="473"/>
                  </a:lnTo>
                  <a:lnTo>
                    <a:pt x="281" y="473"/>
                  </a:lnTo>
                  <a:lnTo>
                    <a:pt x="269" y="419"/>
                  </a:lnTo>
                  <a:lnTo>
                    <a:pt x="265" y="411"/>
                  </a:lnTo>
                  <a:lnTo>
                    <a:pt x="277" y="411"/>
                  </a:lnTo>
                  <a:lnTo>
                    <a:pt x="284" y="411"/>
                  </a:lnTo>
                  <a:lnTo>
                    <a:pt x="292" y="411"/>
                  </a:lnTo>
                  <a:lnTo>
                    <a:pt x="296" y="411"/>
                  </a:lnTo>
                  <a:lnTo>
                    <a:pt x="300" y="411"/>
                  </a:lnTo>
                  <a:lnTo>
                    <a:pt x="300" y="415"/>
                  </a:lnTo>
                  <a:close/>
                  <a:moveTo>
                    <a:pt x="315" y="504"/>
                  </a:moveTo>
                  <a:lnTo>
                    <a:pt x="315" y="515"/>
                  </a:lnTo>
                  <a:lnTo>
                    <a:pt x="311" y="523"/>
                  </a:lnTo>
                  <a:lnTo>
                    <a:pt x="304" y="527"/>
                  </a:lnTo>
                  <a:lnTo>
                    <a:pt x="296" y="531"/>
                  </a:lnTo>
                  <a:lnTo>
                    <a:pt x="296" y="531"/>
                  </a:lnTo>
                  <a:lnTo>
                    <a:pt x="292" y="531"/>
                  </a:lnTo>
                  <a:lnTo>
                    <a:pt x="296" y="535"/>
                  </a:lnTo>
                  <a:lnTo>
                    <a:pt x="296" y="538"/>
                  </a:lnTo>
                  <a:lnTo>
                    <a:pt x="300" y="542"/>
                  </a:lnTo>
                  <a:lnTo>
                    <a:pt x="292" y="542"/>
                  </a:lnTo>
                  <a:lnTo>
                    <a:pt x="281" y="485"/>
                  </a:lnTo>
                  <a:lnTo>
                    <a:pt x="308" y="485"/>
                  </a:lnTo>
                  <a:lnTo>
                    <a:pt x="308" y="496"/>
                  </a:lnTo>
                  <a:lnTo>
                    <a:pt x="315" y="504"/>
                  </a:lnTo>
                  <a:close/>
                  <a:moveTo>
                    <a:pt x="288" y="400"/>
                  </a:moveTo>
                  <a:lnTo>
                    <a:pt x="304" y="400"/>
                  </a:lnTo>
                  <a:lnTo>
                    <a:pt x="308" y="400"/>
                  </a:lnTo>
                  <a:lnTo>
                    <a:pt x="296" y="346"/>
                  </a:lnTo>
                  <a:lnTo>
                    <a:pt x="254" y="346"/>
                  </a:lnTo>
                  <a:lnTo>
                    <a:pt x="258" y="361"/>
                  </a:lnTo>
                  <a:lnTo>
                    <a:pt x="254" y="361"/>
                  </a:lnTo>
                  <a:lnTo>
                    <a:pt x="258" y="365"/>
                  </a:lnTo>
                  <a:lnTo>
                    <a:pt x="258" y="373"/>
                  </a:lnTo>
                  <a:lnTo>
                    <a:pt x="258" y="377"/>
                  </a:lnTo>
                  <a:lnTo>
                    <a:pt x="261" y="381"/>
                  </a:lnTo>
                  <a:lnTo>
                    <a:pt x="261" y="392"/>
                  </a:lnTo>
                  <a:lnTo>
                    <a:pt x="265" y="400"/>
                  </a:lnTo>
                  <a:lnTo>
                    <a:pt x="269" y="400"/>
                  </a:lnTo>
                  <a:lnTo>
                    <a:pt x="269" y="404"/>
                  </a:lnTo>
                  <a:lnTo>
                    <a:pt x="288" y="400"/>
                  </a:lnTo>
                  <a:close/>
                  <a:moveTo>
                    <a:pt x="123" y="442"/>
                  </a:moveTo>
                  <a:lnTo>
                    <a:pt x="123" y="446"/>
                  </a:lnTo>
                  <a:lnTo>
                    <a:pt x="123" y="450"/>
                  </a:lnTo>
                  <a:lnTo>
                    <a:pt x="123" y="458"/>
                  </a:lnTo>
                  <a:lnTo>
                    <a:pt x="115" y="458"/>
                  </a:lnTo>
                  <a:lnTo>
                    <a:pt x="115" y="454"/>
                  </a:lnTo>
                  <a:lnTo>
                    <a:pt x="115" y="431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15"/>
                  </a:lnTo>
                  <a:lnTo>
                    <a:pt x="119" y="427"/>
                  </a:lnTo>
                  <a:lnTo>
                    <a:pt x="119" y="435"/>
                  </a:lnTo>
                  <a:lnTo>
                    <a:pt x="123" y="442"/>
                  </a:lnTo>
                  <a:close/>
                  <a:moveTo>
                    <a:pt x="119" y="396"/>
                  </a:moveTo>
                  <a:lnTo>
                    <a:pt x="112" y="396"/>
                  </a:lnTo>
                  <a:lnTo>
                    <a:pt x="112" y="381"/>
                  </a:lnTo>
                  <a:lnTo>
                    <a:pt x="112" y="369"/>
                  </a:lnTo>
                  <a:lnTo>
                    <a:pt x="115" y="358"/>
                  </a:lnTo>
                  <a:lnTo>
                    <a:pt x="119" y="346"/>
                  </a:lnTo>
                  <a:lnTo>
                    <a:pt x="119" y="396"/>
                  </a:lnTo>
                  <a:close/>
                  <a:moveTo>
                    <a:pt x="154" y="373"/>
                  </a:moveTo>
                  <a:lnTo>
                    <a:pt x="150" y="381"/>
                  </a:lnTo>
                  <a:lnTo>
                    <a:pt x="150" y="381"/>
                  </a:lnTo>
                  <a:lnTo>
                    <a:pt x="150" y="381"/>
                  </a:lnTo>
                  <a:lnTo>
                    <a:pt x="150" y="377"/>
                  </a:lnTo>
                  <a:lnTo>
                    <a:pt x="150" y="373"/>
                  </a:lnTo>
                  <a:lnTo>
                    <a:pt x="150" y="346"/>
                  </a:lnTo>
                  <a:lnTo>
                    <a:pt x="162" y="346"/>
                  </a:lnTo>
                  <a:lnTo>
                    <a:pt x="154" y="373"/>
                  </a:lnTo>
                  <a:close/>
                  <a:moveTo>
                    <a:pt x="177" y="284"/>
                  </a:moveTo>
                  <a:lnTo>
                    <a:pt x="169" y="308"/>
                  </a:lnTo>
                  <a:lnTo>
                    <a:pt x="165" y="335"/>
                  </a:lnTo>
                  <a:lnTo>
                    <a:pt x="154" y="335"/>
                  </a:lnTo>
                  <a:lnTo>
                    <a:pt x="154" y="304"/>
                  </a:lnTo>
                  <a:lnTo>
                    <a:pt x="162" y="284"/>
                  </a:lnTo>
                  <a:lnTo>
                    <a:pt x="169" y="284"/>
                  </a:lnTo>
                  <a:lnTo>
                    <a:pt x="177" y="284"/>
                  </a:lnTo>
                  <a:close/>
                  <a:moveTo>
                    <a:pt x="192" y="219"/>
                  </a:moveTo>
                  <a:lnTo>
                    <a:pt x="181" y="261"/>
                  </a:lnTo>
                  <a:lnTo>
                    <a:pt x="181" y="269"/>
                  </a:lnTo>
                  <a:lnTo>
                    <a:pt x="177" y="273"/>
                  </a:lnTo>
                  <a:lnTo>
                    <a:pt x="162" y="273"/>
                  </a:lnTo>
                  <a:lnTo>
                    <a:pt x="162" y="242"/>
                  </a:lnTo>
                  <a:lnTo>
                    <a:pt x="162" y="215"/>
                  </a:lnTo>
                  <a:lnTo>
                    <a:pt x="192" y="219"/>
                  </a:lnTo>
                  <a:close/>
                  <a:moveTo>
                    <a:pt x="196" y="208"/>
                  </a:moveTo>
                  <a:lnTo>
                    <a:pt x="162" y="208"/>
                  </a:lnTo>
                  <a:lnTo>
                    <a:pt x="169" y="181"/>
                  </a:lnTo>
                  <a:lnTo>
                    <a:pt x="177" y="154"/>
                  </a:lnTo>
                  <a:lnTo>
                    <a:pt x="196" y="158"/>
                  </a:lnTo>
                  <a:lnTo>
                    <a:pt x="200" y="173"/>
                  </a:lnTo>
                  <a:lnTo>
                    <a:pt x="200" y="181"/>
                  </a:lnTo>
                  <a:lnTo>
                    <a:pt x="200" y="192"/>
                  </a:lnTo>
                  <a:lnTo>
                    <a:pt x="196" y="208"/>
                  </a:lnTo>
                  <a:close/>
                  <a:moveTo>
                    <a:pt x="192" y="146"/>
                  </a:moveTo>
                  <a:lnTo>
                    <a:pt x="181" y="146"/>
                  </a:lnTo>
                  <a:lnTo>
                    <a:pt x="188" y="119"/>
                  </a:lnTo>
                  <a:lnTo>
                    <a:pt x="192" y="146"/>
                  </a:lnTo>
                  <a:close/>
                  <a:moveTo>
                    <a:pt x="238" y="142"/>
                  </a:moveTo>
                  <a:lnTo>
                    <a:pt x="223" y="142"/>
                  </a:lnTo>
                  <a:lnTo>
                    <a:pt x="227" y="131"/>
                  </a:lnTo>
                  <a:lnTo>
                    <a:pt x="231" y="119"/>
                  </a:lnTo>
                  <a:lnTo>
                    <a:pt x="238" y="142"/>
                  </a:lnTo>
                  <a:close/>
                  <a:moveTo>
                    <a:pt x="254" y="208"/>
                  </a:moveTo>
                  <a:lnTo>
                    <a:pt x="223" y="208"/>
                  </a:lnTo>
                  <a:lnTo>
                    <a:pt x="219" y="192"/>
                  </a:lnTo>
                  <a:lnTo>
                    <a:pt x="219" y="181"/>
                  </a:lnTo>
                  <a:lnTo>
                    <a:pt x="219" y="169"/>
                  </a:lnTo>
                  <a:lnTo>
                    <a:pt x="223" y="154"/>
                  </a:lnTo>
                  <a:lnTo>
                    <a:pt x="242" y="154"/>
                  </a:lnTo>
                  <a:lnTo>
                    <a:pt x="254" y="208"/>
                  </a:lnTo>
                  <a:close/>
                  <a:moveTo>
                    <a:pt x="269" y="254"/>
                  </a:moveTo>
                  <a:lnTo>
                    <a:pt x="265" y="258"/>
                  </a:lnTo>
                  <a:lnTo>
                    <a:pt x="269" y="269"/>
                  </a:lnTo>
                  <a:lnTo>
                    <a:pt x="235" y="265"/>
                  </a:lnTo>
                  <a:lnTo>
                    <a:pt x="227" y="215"/>
                  </a:lnTo>
                  <a:lnTo>
                    <a:pt x="258" y="219"/>
                  </a:lnTo>
                  <a:lnTo>
                    <a:pt x="269" y="254"/>
                  </a:lnTo>
                  <a:close/>
                  <a:moveTo>
                    <a:pt x="292" y="335"/>
                  </a:moveTo>
                  <a:lnTo>
                    <a:pt x="250" y="335"/>
                  </a:lnTo>
                  <a:lnTo>
                    <a:pt x="238" y="281"/>
                  </a:lnTo>
                  <a:lnTo>
                    <a:pt x="277" y="281"/>
                  </a:lnTo>
                  <a:lnTo>
                    <a:pt x="292" y="335"/>
                  </a:lnTo>
                  <a:close/>
                  <a:moveTo>
                    <a:pt x="342" y="438"/>
                  </a:moveTo>
                  <a:lnTo>
                    <a:pt x="342" y="438"/>
                  </a:lnTo>
                  <a:lnTo>
                    <a:pt x="338" y="442"/>
                  </a:lnTo>
                  <a:lnTo>
                    <a:pt x="342" y="446"/>
                  </a:lnTo>
                  <a:lnTo>
                    <a:pt x="342" y="446"/>
                  </a:lnTo>
                  <a:lnTo>
                    <a:pt x="342" y="446"/>
                  </a:lnTo>
                  <a:lnTo>
                    <a:pt x="342" y="450"/>
                  </a:lnTo>
                  <a:lnTo>
                    <a:pt x="342" y="454"/>
                  </a:lnTo>
                  <a:lnTo>
                    <a:pt x="342" y="465"/>
                  </a:lnTo>
                  <a:lnTo>
                    <a:pt x="346" y="477"/>
                  </a:lnTo>
                  <a:lnTo>
                    <a:pt x="350" y="492"/>
                  </a:lnTo>
                  <a:lnTo>
                    <a:pt x="357" y="508"/>
                  </a:lnTo>
                  <a:lnTo>
                    <a:pt x="357" y="519"/>
                  </a:lnTo>
                  <a:lnTo>
                    <a:pt x="361" y="542"/>
                  </a:lnTo>
                  <a:lnTo>
                    <a:pt x="365" y="558"/>
                  </a:lnTo>
                  <a:lnTo>
                    <a:pt x="369" y="573"/>
                  </a:lnTo>
                  <a:lnTo>
                    <a:pt x="373" y="562"/>
                  </a:lnTo>
                  <a:lnTo>
                    <a:pt x="373" y="554"/>
                  </a:lnTo>
                  <a:lnTo>
                    <a:pt x="377" y="550"/>
                  </a:lnTo>
                  <a:lnTo>
                    <a:pt x="377" y="542"/>
                  </a:lnTo>
                  <a:lnTo>
                    <a:pt x="377" y="535"/>
                  </a:lnTo>
                  <a:lnTo>
                    <a:pt x="369" y="508"/>
                  </a:lnTo>
                  <a:lnTo>
                    <a:pt x="365" y="492"/>
                  </a:lnTo>
                  <a:lnTo>
                    <a:pt x="361" y="473"/>
                  </a:lnTo>
                  <a:lnTo>
                    <a:pt x="361" y="454"/>
                  </a:lnTo>
                  <a:lnTo>
                    <a:pt x="361" y="435"/>
                  </a:lnTo>
                  <a:lnTo>
                    <a:pt x="342" y="438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xmlns="" id="{11363952-14EA-45B8-8738-310E751AFB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4" y="3243"/>
              <a:ext cx="450" cy="516"/>
            </a:xfrm>
            <a:custGeom>
              <a:avLst/>
              <a:gdLst/>
              <a:ahLst/>
              <a:cxnLst>
                <a:cxn ang="0">
                  <a:pos x="81" y="504"/>
                </a:cxn>
                <a:cxn ang="0">
                  <a:pos x="185" y="500"/>
                </a:cxn>
                <a:cxn ang="0">
                  <a:pos x="192" y="473"/>
                </a:cxn>
                <a:cxn ang="0">
                  <a:pos x="177" y="427"/>
                </a:cxn>
                <a:cxn ang="0">
                  <a:pos x="231" y="289"/>
                </a:cxn>
                <a:cxn ang="0">
                  <a:pos x="246" y="258"/>
                </a:cxn>
                <a:cxn ang="0">
                  <a:pos x="265" y="239"/>
                </a:cxn>
                <a:cxn ang="0">
                  <a:pos x="261" y="215"/>
                </a:cxn>
                <a:cxn ang="0">
                  <a:pos x="281" y="154"/>
                </a:cxn>
                <a:cxn ang="0">
                  <a:pos x="281" y="219"/>
                </a:cxn>
                <a:cxn ang="0">
                  <a:pos x="265" y="250"/>
                </a:cxn>
                <a:cxn ang="0">
                  <a:pos x="254" y="285"/>
                </a:cxn>
                <a:cxn ang="0">
                  <a:pos x="269" y="300"/>
                </a:cxn>
                <a:cxn ang="0">
                  <a:pos x="281" y="400"/>
                </a:cxn>
                <a:cxn ang="0">
                  <a:pos x="308" y="466"/>
                </a:cxn>
                <a:cxn ang="0">
                  <a:pos x="304" y="485"/>
                </a:cxn>
                <a:cxn ang="0">
                  <a:pos x="304" y="508"/>
                </a:cxn>
                <a:cxn ang="0">
                  <a:pos x="338" y="485"/>
                </a:cxn>
                <a:cxn ang="0">
                  <a:pos x="334" y="427"/>
                </a:cxn>
                <a:cxn ang="0">
                  <a:pos x="358" y="466"/>
                </a:cxn>
                <a:cxn ang="0">
                  <a:pos x="358" y="489"/>
                </a:cxn>
                <a:cxn ang="0">
                  <a:pos x="381" y="504"/>
                </a:cxn>
                <a:cxn ang="0">
                  <a:pos x="396" y="462"/>
                </a:cxn>
                <a:cxn ang="0">
                  <a:pos x="365" y="392"/>
                </a:cxn>
                <a:cxn ang="0">
                  <a:pos x="384" y="331"/>
                </a:cxn>
                <a:cxn ang="0">
                  <a:pos x="442" y="304"/>
                </a:cxn>
                <a:cxn ang="0">
                  <a:pos x="434" y="250"/>
                </a:cxn>
                <a:cxn ang="0">
                  <a:pos x="404" y="231"/>
                </a:cxn>
                <a:cxn ang="0">
                  <a:pos x="423" y="162"/>
                </a:cxn>
                <a:cxn ang="0">
                  <a:pos x="392" y="104"/>
                </a:cxn>
                <a:cxn ang="0">
                  <a:pos x="342" y="73"/>
                </a:cxn>
                <a:cxn ang="0">
                  <a:pos x="338" y="35"/>
                </a:cxn>
                <a:cxn ang="0">
                  <a:pos x="331" y="4"/>
                </a:cxn>
                <a:cxn ang="0">
                  <a:pos x="288" y="38"/>
                </a:cxn>
                <a:cxn ang="0">
                  <a:pos x="296" y="62"/>
                </a:cxn>
                <a:cxn ang="0">
                  <a:pos x="277" y="96"/>
                </a:cxn>
                <a:cxn ang="0">
                  <a:pos x="258" y="142"/>
                </a:cxn>
                <a:cxn ang="0">
                  <a:pos x="238" y="212"/>
                </a:cxn>
                <a:cxn ang="0">
                  <a:pos x="215" y="242"/>
                </a:cxn>
                <a:cxn ang="0">
                  <a:pos x="231" y="258"/>
                </a:cxn>
                <a:cxn ang="0">
                  <a:pos x="169" y="404"/>
                </a:cxn>
                <a:cxn ang="0">
                  <a:pos x="131" y="431"/>
                </a:cxn>
                <a:cxn ang="0">
                  <a:pos x="89" y="423"/>
                </a:cxn>
                <a:cxn ang="0">
                  <a:pos x="81" y="419"/>
                </a:cxn>
                <a:cxn ang="0">
                  <a:pos x="39" y="419"/>
                </a:cxn>
                <a:cxn ang="0">
                  <a:pos x="39" y="454"/>
                </a:cxn>
                <a:cxn ang="0">
                  <a:pos x="8" y="473"/>
                </a:cxn>
                <a:cxn ang="0">
                  <a:pos x="16" y="500"/>
                </a:cxn>
                <a:cxn ang="0">
                  <a:pos x="54" y="504"/>
                </a:cxn>
                <a:cxn ang="0">
                  <a:pos x="388" y="227"/>
                </a:cxn>
                <a:cxn ang="0">
                  <a:pos x="381" y="150"/>
                </a:cxn>
                <a:cxn ang="0">
                  <a:pos x="369" y="212"/>
                </a:cxn>
              </a:cxnLst>
              <a:rect l="0" t="0" r="r" b="b"/>
              <a:pathLst>
                <a:path w="450" h="516">
                  <a:moveTo>
                    <a:pt x="58" y="508"/>
                  </a:moveTo>
                  <a:lnTo>
                    <a:pt x="62" y="512"/>
                  </a:lnTo>
                  <a:lnTo>
                    <a:pt x="69" y="516"/>
                  </a:lnTo>
                  <a:lnTo>
                    <a:pt x="77" y="512"/>
                  </a:lnTo>
                  <a:lnTo>
                    <a:pt x="81" y="504"/>
                  </a:lnTo>
                  <a:lnTo>
                    <a:pt x="81" y="496"/>
                  </a:lnTo>
                  <a:lnTo>
                    <a:pt x="169" y="477"/>
                  </a:lnTo>
                  <a:lnTo>
                    <a:pt x="173" y="485"/>
                  </a:lnTo>
                  <a:lnTo>
                    <a:pt x="177" y="496"/>
                  </a:lnTo>
                  <a:lnTo>
                    <a:pt x="185" y="500"/>
                  </a:lnTo>
                  <a:lnTo>
                    <a:pt x="192" y="500"/>
                  </a:lnTo>
                  <a:lnTo>
                    <a:pt x="196" y="496"/>
                  </a:lnTo>
                  <a:lnTo>
                    <a:pt x="200" y="485"/>
                  </a:lnTo>
                  <a:lnTo>
                    <a:pt x="200" y="477"/>
                  </a:lnTo>
                  <a:lnTo>
                    <a:pt x="192" y="473"/>
                  </a:lnTo>
                  <a:lnTo>
                    <a:pt x="196" y="454"/>
                  </a:lnTo>
                  <a:lnTo>
                    <a:pt x="192" y="439"/>
                  </a:lnTo>
                  <a:lnTo>
                    <a:pt x="185" y="439"/>
                  </a:lnTo>
                  <a:lnTo>
                    <a:pt x="177" y="439"/>
                  </a:lnTo>
                  <a:lnTo>
                    <a:pt x="177" y="427"/>
                  </a:lnTo>
                  <a:lnTo>
                    <a:pt x="181" y="412"/>
                  </a:lnTo>
                  <a:lnTo>
                    <a:pt x="181" y="404"/>
                  </a:lnTo>
                  <a:lnTo>
                    <a:pt x="188" y="389"/>
                  </a:lnTo>
                  <a:lnTo>
                    <a:pt x="223" y="296"/>
                  </a:lnTo>
                  <a:lnTo>
                    <a:pt x="231" y="289"/>
                  </a:lnTo>
                  <a:lnTo>
                    <a:pt x="235" y="277"/>
                  </a:lnTo>
                  <a:lnTo>
                    <a:pt x="238" y="265"/>
                  </a:lnTo>
                  <a:lnTo>
                    <a:pt x="242" y="258"/>
                  </a:lnTo>
                  <a:lnTo>
                    <a:pt x="242" y="258"/>
                  </a:lnTo>
                  <a:lnTo>
                    <a:pt x="246" y="258"/>
                  </a:lnTo>
                  <a:lnTo>
                    <a:pt x="246" y="258"/>
                  </a:lnTo>
                  <a:lnTo>
                    <a:pt x="246" y="258"/>
                  </a:lnTo>
                  <a:lnTo>
                    <a:pt x="250" y="250"/>
                  </a:lnTo>
                  <a:lnTo>
                    <a:pt x="254" y="239"/>
                  </a:lnTo>
                  <a:lnTo>
                    <a:pt x="265" y="239"/>
                  </a:lnTo>
                  <a:lnTo>
                    <a:pt x="277" y="235"/>
                  </a:lnTo>
                  <a:lnTo>
                    <a:pt x="277" y="227"/>
                  </a:lnTo>
                  <a:lnTo>
                    <a:pt x="273" y="227"/>
                  </a:lnTo>
                  <a:lnTo>
                    <a:pt x="269" y="227"/>
                  </a:lnTo>
                  <a:lnTo>
                    <a:pt x="261" y="215"/>
                  </a:lnTo>
                  <a:lnTo>
                    <a:pt x="258" y="196"/>
                  </a:lnTo>
                  <a:lnTo>
                    <a:pt x="258" y="196"/>
                  </a:lnTo>
                  <a:lnTo>
                    <a:pt x="254" y="196"/>
                  </a:lnTo>
                  <a:lnTo>
                    <a:pt x="269" y="173"/>
                  </a:lnTo>
                  <a:lnTo>
                    <a:pt x="281" y="154"/>
                  </a:lnTo>
                  <a:lnTo>
                    <a:pt x="285" y="165"/>
                  </a:lnTo>
                  <a:lnTo>
                    <a:pt x="288" y="177"/>
                  </a:lnTo>
                  <a:lnTo>
                    <a:pt x="285" y="185"/>
                  </a:lnTo>
                  <a:lnTo>
                    <a:pt x="285" y="196"/>
                  </a:lnTo>
                  <a:lnTo>
                    <a:pt x="281" y="219"/>
                  </a:lnTo>
                  <a:lnTo>
                    <a:pt x="281" y="242"/>
                  </a:lnTo>
                  <a:lnTo>
                    <a:pt x="269" y="246"/>
                  </a:lnTo>
                  <a:lnTo>
                    <a:pt x="261" y="250"/>
                  </a:lnTo>
                  <a:lnTo>
                    <a:pt x="261" y="250"/>
                  </a:lnTo>
                  <a:lnTo>
                    <a:pt x="265" y="250"/>
                  </a:lnTo>
                  <a:lnTo>
                    <a:pt x="269" y="250"/>
                  </a:lnTo>
                  <a:lnTo>
                    <a:pt x="273" y="250"/>
                  </a:lnTo>
                  <a:lnTo>
                    <a:pt x="273" y="262"/>
                  </a:lnTo>
                  <a:lnTo>
                    <a:pt x="265" y="273"/>
                  </a:lnTo>
                  <a:lnTo>
                    <a:pt x="254" y="285"/>
                  </a:lnTo>
                  <a:lnTo>
                    <a:pt x="250" y="292"/>
                  </a:lnTo>
                  <a:lnTo>
                    <a:pt x="258" y="292"/>
                  </a:lnTo>
                  <a:lnTo>
                    <a:pt x="258" y="296"/>
                  </a:lnTo>
                  <a:lnTo>
                    <a:pt x="261" y="300"/>
                  </a:lnTo>
                  <a:lnTo>
                    <a:pt x="269" y="300"/>
                  </a:lnTo>
                  <a:lnTo>
                    <a:pt x="265" y="323"/>
                  </a:lnTo>
                  <a:lnTo>
                    <a:pt x="265" y="350"/>
                  </a:lnTo>
                  <a:lnTo>
                    <a:pt x="269" y="377"/>
                  </a:lnTo>
                  <a:lnTo>
                    <a:pt x="281" y="396"/>
                  </a:lnTo>
                  <a:lnTo>
                    <a:pt x="281" y="400"/>
                  </a:lnTo>
                  <a:lnTo>
                    <a:pt x="285" y="416"/>
                  </a:lnTo>
                  <a:lnTo>
                    <a:pt x="292" y="427"/>
                  </a:lnTo>
                  <a:lnTo>
                    <a:pt x="296" y="435"/>
                  </a:lnTo>
                  <a:lnTo>
                    <a:pt x="300" y="450"/>
                  </a:lnTo>
                  <a:lnTo>
                    <a:pt x="308" y="466"/>
                  </a:lnTo>
                  <a:lnTo>
                    <a:pt x="308" y="466"/>
                  </a:lnTo>
                  <a:lnTo>
                    <a:pt x="311" y="473"/>
                  </a:lnTo>
                  <a:lnTo>
                    <a:pt x="311" y="477"/>
                  </a:lnTo>
                  <a:lnTo>
                    <a:pt x="308" y="481"/>
                  </a:lnTo>
                  <a:lnTo>
                    <a:pt x="304" y="485"/>
                  </a:lnTo>
                  <a:lnTo>
                    <a:pt x="300" y="489"/>
                  </a:lnTo>
                  <a:lnTo>
                    <a:pt x="292" y="493"/>
                  </a:lnTo>
                  <a:lnTo>
                    <a:pt x="288" y="500"/>
                  </a:lnTo>
                  <a:lnTo>
                    <a:pt x="288" y="508"/>
                  </a:lnTo>
                  <a:lnTo>
                    <a:pt x="304" y="508"/>
                  </a:lnTo>
                  <a:lnTo>
                    <a:pt x="311" y="508"/>
                  </a:lnTo>
                  <a:lnTo>
                    <a:pt x="319" y="504"/>
                  </a:lnTo>
                  <a:lnTo>
                    <a:pt x="327" y="500"/>
                  </a:lnTo>
                  <a:lnTo>
                    <a:pt x="331" y="489"/>
                  </a:lnTo>
                  <a:lnTo>
                    <a:pt x="338" y="485"/>
                  </a:lnTo>
                  <a:lnTo>
                    <a:pt x="346" y="481"/>
                  </a:lnTo>
                  <a:lnTo>
                    <a:pt x="354" y="473"/>
                  </a:lnTo>
                  <a:lnTo>
                    <a:pt x="346" y="450"/>
                  </a:lnTo>
                  <a:lnTo>
                    <a:pt x="338" y="439"/>
                  </a:lnTo>
                  <a:lnTo>
                    <a:pt x="334" y="427"/>
                  </a:lnTo>
                  <a:lnTo>
                    <a:pt x="338" y="431"/>
                  </a:lnTo>
                  <a:lnTo>
                    <a:pt x="342" y="431"/>
                  </a:lnTo>
                  <a:lnTo>
                    <a:pt x="350" y="454"/>
                  </a:lnTo>
                  <a:lnTo>
                    <a:pt x="354" y="462"/>
                  </a:lnTo>
                  <a:lnTo>
                    <a:pt x="358" y="466"/>
                  </a:lnTo>
                  <a:lnTo>
                    <a:pt x="358" y="473"/>
                  </a:lnTo>
                  <a:lnTo>
                    <a:pt x="358" y="477"/>
                  </a:lnTo>
                  <a:lnTo>
                    <a:pt x="358" y="477"/>
                  </a:lnTo>
                  <a:lnTo>
                    <a:pt x="361" y="481"/>
                  </a:lnTo>
                  <a:lnTo>
                    <a:pt x="358" y="489"/>
                  </a:lnTo>
                  <a:lnTo>
                    <a:pt x="354" y="496"/>
                  </a:lnTo>
                  <a:lnTo>
                    <a:pt x="346" y="500"/>
                  </a:lnTo>
                  <a:lnTo>
                    <a:pt x="346" y="508"/>
                  </a:lnTo>
                  <a:lnTo>
                    <a:pt x="361" y="508"/>
                  </a:lnTo>
                  <a:lnTo>
                    <a:pt x="381" y="504"/>
                  </a:lnTo>
                  <a:lnTo>
                    <a:pt x="388" y="496"/>
                  </a:lnTo>
                  <a:lnTo>
                    <a:pt x="392" y="489"/>
                  </a:lnTo>
                  <a:lnTo>
                    <a:pt x="396" y="485"/>
                  </a:lnTo>
                  <a:lnTo>
                    <a:pt x="400" y="481"/>
                  </a:lnTo>
                  <a:lnTo>
                    <a:pt x="396" y="462"/>
                  </a:lnTo>
                  <a:lnTo>
                    <a:pt x="392" y="458"/>
                  </a:lnTo>
                  <a:lnTo>
                    <a:pt x="392" y="454"/>
                  </a:lnTo>
                  <a:lnTo>
                    <a:pt x="392" y="450"/>
                  </a:lnTo>
                  <a:lnTo>
                    <a:pt x="377" y="423"/>
                  </a:lnTo>
                  <a:lnTo>
                    <a:pt x="365" y="392"/>
                  </a:lnTo>
                  <a:lnTo>
                    <a:pt x="346" y="369"/>
                  </a:lnTo>
                  <a:lnTo>
                    <a:pt x="350" y="350"/>
                  </a:lnTo>
                  <a:lnTo>
                    <a:pt x="354" y="327"/>
                  </a:lnTo>
                  <a:lnTo>
                    <a:pt x="369" y="327"/>
                  </a:lnTo>
                  <a:lnTo>
                    <a:pt x="384" y="331"/>
                  </a:lnTo>
                  <a:lnTo>
                    <a:pt x="396" y="331"/>
                  </a:lnTo>
                  <a:lnTo>
                    <a:pt x="404" y="327"/>
                  </a:lnTo>
                  <a:lnTo>
                    <a:pt x="415" y="319"/>
                  </a:lnTo>
                  <a:lnTo>
                    <a:pt x="431" y="312"/>
                  </a:lnTo>
                  <a:lnTo>
                    <a:pt x="442" y="304"/>
                  </a:lnTo>
                  <a:lnTo>
                    <a:pt x="450" y="296"/>
                  </a:lnTo>
                  <a:lnTo>
                    <a:pt x="446" y="281"/>
                  </a:lnTo>
                  <a:lnTo>
                    <a:pt x="442" y="258"/>
                  </a:lnTo>
                  <a:lnTo>
                    <a:pt x="438" y="254"/>
                  </a:lnTo>
                  <a:lnTo>
                    <a:pt x="434" y="250"/>
                  </a:lnTo>
                  <a:lnTo>
                    <a:pt x="427" y="242"/>
                  </a:lnTo>
                  <a:lnTo>
                    <a:pt x="423" y="235"/>
                  </a:lnTo>
                  <a:lnTo>
                    <a:pt x="415" y="231"/>
                  </a:lnTo>
                  <a:lnTo>
                    <a:pt x="407" y="227"/>
                  </a:lnTo>
                  <a:lnTo>
                    <a:pt x="404" y="231"/>
                  </a:lnTo>
                  <a:lnTo>
                    <a:pt x="400" y="235"/>
                  </a:lnTo>
                  <a:lnTo>
                    <a:pt x="411" y="212"/>
                  </a:lnTo>
                  <a:lnTo>
                    <a:pt x="419" y="189"/>
                  </a:lnTo>
                  <a:lnTo>
                    <a:pt x="423" y="173"/>
                  </a:lnTo>
                  <a:lnTo>
                    <a:pt x="423" y="162"/>
                  </a:lnTo>
                  <a:lnTo>
                    <a:pt x="415" y="150"/>
                  </a:lnTo>
                  <a:lnTo>
                    <a:pt x="411" y="139"/>
                  </a:lnTo>
                  <a:lnTo>
                    <a:pt x="404" y="131"/>
                  </a:lnTo>
                  <a:lnTo>
                    <a:pt x="400" y="119"/>
                  </a:lnTo>
                  <a:lnTo>
                    <a:pt x="392" y="104"/>
                  </a:lnTo>
                  <a:lnTo>
                    <a:pt x="388" y="92"/>
                  </a:lnTo>
                  <a:lnTo>
                    <a:pt x="373" y="85"/>
                  </a:lnTo>
                  <a:lnTo>
                    <a:pt x="354" y="77"/>
                  </a:lnTo>
                  <a:lnTo>
                    <a:pt x="346" y="77"/>
                  </a:lnTo>
                  <a:lnTo>
                    <a:pt x="342" y="73"/>
                  </a:lnTo>
                  <a:lnTo>
                    <a:pt x="338" y="65"/>
                  </a:lnTo>
                  <a:lnTo>
                    <a:pt x="342" y="54"/>
                  </a:lnTo>
                  <a:lnTo>
                    <a:pt x="346" y="46"/>
                  </a:lnTo>
                  <a:lnTo>
                    <a:pt x="342" y="38"/>
                  </a:lnTo>
                  <a:lnTo>
                    <a:pt x="338" y="35"/>
                  </a:lnTo>
                  <a:lnTo>
                    <a:pt x="342" y="35"/>
                  </a:lnTo>
                  <a:lnTo>
                    <a:pt x="342" y="31"/>
                  </a:lnTo>
                  <a:lnTo>
                    <a:pt x="342" y="23"/>
                  </a:lnTo>
                  <a:lnTo>
                    <a:pt x="338" y="12"/>
                  </a:lnTo>
                  <a:lnTo>
                    <a:pt x="331" y="4"/>
                  </a:lnTo>
                  <a:lnTo>
                    <a:pt x="319" y="0"/>
                  </a:lnTo>
                  <a:lnTo>
                    <a:pt x="308" y="0"/>
                  </a:lnTo>
                  <a:lnTo>
                    <a:pt x="296" y="12"/>
                  </a:lnTo>
                  <a:lnTo>
                    <a:pt x="292" y="23"/>
                  </a:lnTo>
                  <a:lnTo>
                    <a:pt x="288" y="38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2" y="46"/>
                  </a:lnTo>
                  <a:lnTo>
                    <a:pt x="296" y="62"/>
                  </a:lnTo>
                  <a:lnTo>
                    <a:pt x="304" y="69"/>
                  </a:lnTo>
                  <a:lnTo>
                    <a:pt x="308" y="77"/>
                  </a:lnTo>
                  <a:lnTo>
                    <a:pt x="296" y="81"/>
                  </a:lnTo>
                  <a:lnTo>
                    <a:pt x="285" y="88"/>
                  </a:lnTo>
                  <a:lnTo>
                    <a:pt x="277" y="96"/>
                  </a:lnTo>
                  <a:lnTo>
                    <a:pt x="269" y="104"/>
                  </a:lnTo>
                  <a:lnTo>
                    <a:pt x="265" y="115"/>
                  </a:lnTo>
                  <a:lnTo>
                    <a:pt x="261" y="131"/>
                  </a:lnTo>
                  <a:lnTo>
                    <a:pt x="261" y="135"/>
                  </a:lnTo>
                  <a:lnTo>
                    <a:pt x="258" y="142"/>
                  </a:lnTo>
                  <a:lnTo>
                    <a:pt x="258" y="150"/>
                  </a:lnTo>
                  <a:lnTo>
                    <a:pt x="254" y="154"/>
                  </a:lnTo>
                  <a:lnTo>
                    <a:pt x="246" y="177"/>
                  </a:lnTo>
                  <a:lnTo>
                    <a:pt x="238" y="204"/>
                  </a:lnTo>
                  <a:lnTo>
                    <a:pt x="238" y="212"/>
                  </a:lnTo>
                  <a:lnTo>
                    <a:pt x="231" y="227"/>
                  </a:lnTo>
                  <a:lnTo>
                    <a:pt x="231" y="235"/>
                  </a:lnTo>
                  <a:lnTo>
                    <a:pt x="223" y="235"/>
                  </a:lnTo>
                  <a:lnTo>
                    <a:pt x="215" y="239"/>
                  </a:lnTo>
                  <a:lnTo>
                    <a:pt x="215" y="242"/>
                  </a:lnTo>
                  <a:lnTo>
                    <a:pt x="223" y="242"/>
                  </a:lnTo>
                  <a:lnTo>
                    <a:pt x="231" y="242"/>
                  </a:lnTo>
                  <a:lnTo>
                    <a:pt x="231" y="250"/>
                  </a:lnTo>
                  <a:lnTo>
                    <a:pt x="231" y="254"/>
                  </a:lnTo>
                  <a:lnTo>
                    <a:pt x="231" y="258"/>
                  </a:lnTo>
                  <a:lnTo>
                    <a:pt x="227" y="269"/>
                  </a:lnTo>
                  <a:lnTo>
                    <a:pt x="196" y="342"/>
                  </a:lnTo>
                  <a:lnTo>
                    <a:pt x="185" y="366"/>
                  </a:lnTo>
                  <a:lnTo>
                    <a:pt x="177" y="392"/>
                  </a:lnTo>
                  <a:lnTo>
                    <a:pt x="169" y="404"/>
                  </a:lnTo>
                  <a:lnTo>
                    <a:pt x="162" y="412"/>
                  </a:lnTo>
                  <a:lnTo>
                    <a:pt x="154" y="423"/>
                  </a:lnTo>
                  <a:lnTo>
                    <a:pt x="150" y="435"/>
                  </a:lnTo>
                  <a:lnTo>
                    <a:pt x="135" y="435"/>
                  </a:lnTo>
                  <a:lnTo>
                    <a:pt x="131" y="431"/>
                  </a:lnTo>
                  <a:lnTo>
                    <a:pt x="119" y="431"/>
                  </a:lnTo>
                  <a:lnTo>
                    <a:pt x="112" y="431"/>
                  </a:lnTo>
                  <a:lnTo>
                    <a:pt x="100" y="431"/>
                  </a:lnTo>
                  <a:lnTo>
                    <a:pt x="92" y="431"/>
                  </a:lnTo>
                  <a:lnTo>
                    <a:pt x="89" y="423"/>
                  </a:lnTo>
                  <a:lnTo>
                    <a:pt x="85" y="423"/>
                  </a:lnTo>
                  <a:lnTo>
                    <a:pt x="81" y="419"/>
                  </a:lnTo>
                  <a:lnTo>
                    <a:pt x="81" y="419"/>
                  </a:lnTo>
                  <a:lnTo>
                    <a:pt x="81" y="419"/>
                  </a:lnTo>
                  <a:lnTo>
                    <a:pt x="81" y="419"/>
                  </a:lnTo>
                  <a:lnTo>
                    <a:pt x="85" y="419"/>
                  </a:lnTo>
                  <a:lnTo>
                    <a:pt x="89" y="416"/>
                  </a:lnTo>
                  <a:lnTo>
                    <a:pt x="62" y="412"/>
                  </a:lnTo>
                  <a:lnTo>
                    <a:pt x="35" y="416"/>
                  </a:lnTo>
                  <a:lnTo>
                    <a:pt x="39" y="419"/>
                  </a:lnTo>
                  <a:lnTo>
                    <a:pt x="46" y="423"/>
                  </a:lnTo>
                  <a:lnTo>
                    <a:pt x="35" y="427"/>
                  </a:lnTo>
                  <a:lnTo>
                    <a:pt x="35" y="446"/>
                  </a:lnTo>
                  <a:lnTo>
                    <a:pt x="35" y="454"/>
                  </a:lnTo>
                  <a:lnTo>
                    <a:pt x="39" y="454"/>
                  </a:lnTo>
                  <a:lnTo>
                    <a:pt x="46" y="454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16" y="469"/>
                  </a:lnTo>
                  <a:lnTo>
                    <a:pt x="8" y="473"/>
                  </a:lnTo>
                  <a:lnTo>
                    <a:pt x="4" y="477"/>
                  </a:lnTo>
                  <a:lnTo>
                    <a:pt x="0" y="485"/>
                  </a:lnTo>
                  <a:lnTo>
                    <a:pt x="0" y="493"/>
                  </a:lnTo>
                  <a:lnTo>
                    <a:pt x="8" y="500"/>
                  </a:lnTo>
                  <a:lnTo>
                    <a:pt x="16" y="500"/>
                  </a:lnTo>
                  <a:lnTo>
                    <a:pt x="23" y="500"/>
                  </a:lnTo>
                  <a:lnTo>
                    <a:pt x="27" y="493"/>
                  </a:lnTo>
                  <a:lnTo>
                    <a:pt x="50" y="496"/>
                  </a:lnTo>
                  <a:lnTo>
                    <a:pt x="50" y="504"/>
                  </a:lnTo>
                  <a:lnTo>
                    <a:pt x="54" y="504"/>
                  </a:lnTo>
                  <a:lnTo>
                    <a:pt x="58" y="508"/>
                  </a:lnTo>
                  <a:close/>
                  <a:moveTo>
                    <a:pt x="369" y="254"/>
                  </a:moveTo>
                  <a:lnTo>
                    <a:pt x="373" y="242"/>
                  </a:lnTo>
                  <a:lnTo>
                    <a:pt x="381" y="235"/>
                  </a:lnTo>
                  <a:lnTo>
                    <a:pt x="388" y="227"/>
                  </a:lnTo>
                  <a:lnTo>
                    <a:pt x="392" y="215"/>
                  </a:lnTo>
                  <a:lnTo>
                    <a:pt x="400" y="192"/>
                  </a:lnTo>
                  <a:lnTo>
                    <a:pt x="404" y="169"/>
                  </a:lnTo>
                  <a:lnTo>
                    <a:pt x="392" y="162"/>
                  </a:lnTo>
                  <a:lnTo>
                    <a:pt x="381" y="150"/>
                  </a:lnTo>
                  <a:lnTo>
                    <a:pt x="377" y="150"/>
                  </a:lnTo>
                  <a:lnTo>
                    <a:pt x="373" y="162"/>
                  </a:lnTo>
                  <a:lnTo>
                    <a:pt x="373" y="173"/>
                  </a:lnTo>
                  <a:lnTo>
                    <a:pt x="369" y="192"/>
                  </a:lnTo>
                  <a:lnTo>
                    <a:pt x="369" y="212"/>
                  </a:lnTo>
                  <a:lnTo>
                    <a:pt x="369" y="219"/>
                  </a:lnTo>
                  <a:lnTo>
                    <a:pt x="369" y="223"/>
                  </a:lnTo>
                  <a:lnTo>
                    <a:pt x="369" y="239"/>
                  </a:lnTo>
                  <a:lnTo>
                    <a:pt x="369" y="254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xmlns="" id="{544D9CA8-4DCF-47D2-8126-8A871E4486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6" y="3189"/>
              <a:ext cx="231" cy="535"/>
            </a:xfrm>
            <a:custGeom>
              <a:avLst/>
              <a:gdLst/>
              <a:ahLst/>
              <a:cxnLst>
                <a:cxn ang="0">
                  <a:pos x="73" y="169"/>
                </a:cxn>
                <a:cxn ang="0">
                  <a:pos x="62" y="135"/>
                </a:cxn>
                <a:cxn ang="0">
                  <a:pos x="46" y="58"/>
                </a:cxn>
                <a:cxn ang="0">
                  <a:pos x="19" y="77"/>
                </a:cxn>
                <a:cxn ang="0">
                  <a:pos x="8" y="135"/>
                </a:cxn>
                <a:cxn ang="0">
                  <a:pos x="4" y="173"/>
                </a:cxn>
                <a:cxn ang="0">
                  <a:pos x="4" y="227"/>
                </a:cxn>
                <a:cxn ang="0">
                  <a:pos x="8" y="258"/>
                </a:cxn>
                <a:cxn ang="0">
                  <a:pos x="16" y="296"/>
                </a:cxn>
                <a:cxn ang="0">
                  <a:pos x="35" y="339"/>
                </a:cxn>
                <a:cxn ang="0">
                  <a:pos x="35" y="362"/>
                </a:cxn>
                <a:cxn ang="0">
                  <a:pos x="58" y="354"/>
                </a:cxn>
                <a:cxn ang="0">
                  <a:pos x="92" y="335"/>
                </a:cxn>
                <a:cxn ang="0">
                  <a:pos x="96" y="339"/>
                </a:cxn>
                <a:cxn ang="0">
                  <a:pos x="89" y="366"/>
                </a:cxn>
                <a:cxn ang="0">
                  <a:pos x="96" y="381"/>
                </a:cxn>
                <a:cxn ang="0">
                  <a:pos x="112" y="408"/>
                </a:cxn>
                <a:cxn ang="0">
                  <a:pos x="104" y="496"/>
                </a:cxn>
                <a:cxn ang="0">
                  <a:pos x="104" y="535"/>
                </a:cxn>
                <a:cxn ang="0">
                  <a:pos x="123" y="512"/>
                </a:cxn>
                <a:cxn ang="0">
                  <a:pos x="119" y="477"/>
                </a:cxn>
                <a:cxn ang="0">
                  <a:pos x="139" y="404"/>
                </a:cxn>
                <a:cxn ang="0">
                  <a:pos x="169" y="400"/>
                </a:cxn>
                <a:cxn ang="0">
                  <a:pos x="185" y="458"/>
                </a:cxn>
                <a:cxn ang="0">
                  <a:pos x="185" y="500"/>
                </a:cxn>
                <a:cxn ang="0">
                  <a:pos x="196" y="504"/>
                </a:cxn>
                <a:cxn ang="0">
                  <a:pos x="223" y="512"/>
                </a:cxn>
                <a:cxn ang="0">
                  <a:pos x="208" y="485"/>
                </a:cxn>
                <a:cxn ang="0">
                  <a:pos x="204" y="420"/>
                </a:cxn>
                <a:cxn ang="0">
                  <a:pos x="215" y="350"/>
                </a:cxn>
                <a:cxn ang="0">
                  <a:pos x="192" y="258"/>
                </a:cxn>
                <a:cxn ang="0">
                  <a:pos x="212" y="285"/>
                </a:cxn>
                <a:cxn ang="0">
                  <a:pos x="223" y="254"/>
                </a:cxn>
                <a:cxn ang="0">
                  <a:pos x="208" y="193"/>
                </a:cxn>
                <a:cxn ang="0">
                  <a:pos x="165" y="154"/>
                </a:cxn>
                <a:cxn ang="0">
                  <a:pos x="177" y="112"/>
                </a:cxn>
                <a:cxn ang="0">
                  <a:pos x="139" y="100"/>
                </a:cxn>
                <a:cxn ang="0">
                  <a:pos x="119" y="69"/>
                </a:cxn>
                <a:cxn ang="0">
                  <a:pos x="89" y="58"/>
                </a:cxn>
                <a:cxn ang="0">
                  <a:pos x="92" y="166"/>
                </a:cxn>
                <a:cxn ang="0">
                  <a:pos x="50" y="4"/>
                </a:cxn>
                <a:cxn ang="0">
                  <a:pos x="50" y="42"/>
                </a:cxn>
                <a:cxn ang="0">
                  <a:pos x="66" y="66"/>
                </a:cxn>
                <a:cxn ang="0">
                  <a:pos x="89" y="39"/>
                </a:cxn>
                <a:cxn ang="0">
                  <a:pos x="81" y="4"/>
                </a:cxn>
                <a:cxn ang="0">
                  <a:pos x="77" y="231"/>
                </a:cxn>
                <a:cxn ang="0">
                  <a:pos x="66" y="281"/>
                </a:cxn>
                <a:cxn ang="0">
                  <a:pos x="89" y="277"/>
                </a:cxn>
                <a:cxn ang="0">
                  <a:pos x="92" y="304"/>
                </a:cxn>
                <a:cxn ang="0">
                  <a:pos x="92" y="323"/>
                </a:cxn>
                <a:cxn ang="0">
                  <a:pos x="66" y="312"/>
                </a:cxn>
              </a:cxnLst>
              <a:rect l="0" t="0" r="r" b="b"/>
              <a:pathLst>
                <a:path w="231" h="535">
                  <a:moveTo>
                    <a:pt x="85" y="166"/>
                  </a:moveTo>
                  <a:lnTo>
                    <a:pt x="81" y="169"/>
                  </a:lnTo>
                  <a:lnTo>
                    <a:pt x="77" y="169"/>
                  </a:lnTo>
                  <a:lnTo>
                    <a:pt x="77" y="169"/>
                  </a:lnTo>
                  <a:lnTo>
                    <a:pt x="73" y="169"/>
                  </a:lnTo>
                  <a:lnTo>
                    <a:pt x="69" y="169"/>
                  </a:lnTo>
                  <a:lnTo>
                    <a:pt x="69" y="166"/>
                  </a:lnTo>
                  <a:lnTo>
                    <a:pt x="62" y="166"/>
                  </a:lnTo>
                  <a:lnTo>
                    <a:pt x="62" y="154"/>
                  </a:lnTo>
                  <a:lnTo>
                    <a:pt x="62" y="135"/>
                  </a:lnTo>
                  <a:lnTo>
                    <a:pt x="54" y="81"/>
                  </a:lnTo>
                  <a:lnTo>
                    <a:pt x="50" y="66"/>
                  </a:lnTo>
                  <a:lnTo>
                    <a:pt x="54" y="54"/>
                  </a:lnTo>
                  <a:lnTo>
                    <a:pt x="50" y="54"/>
                  </a:lnTo>
                  <a:lnTo>
                    <a:pt x="46" y="58"/>
                  </a:lnTo>
                  <a:lnTo>
                    <a:pt x="42" y="66"/>
                  </a:lnTo>
                  <a:lnTo>
                    <a:pt x="39" y="69"/>
                  </a:lnTo>
                  <a:lnTo>
                    <a:pt x="35" y="69"/>
                  </a:lnTo>
                  <a:lnTo>
                    <a:pt x="27" y="73"/>
                  </a:lnTo>
                  <a:lnTo>
                    <a:pt x="19" y="77"/>
                  </a:lnTo>
                  <a:lnTo>
                    <a:pt x="16" y="85"/>
                  </a:lnTo>
                  <a:lnTo>
                    <a:pt x="16" y="96"/>
                  </a:lnTo>
                  <a:lnTo>
                    <a:pt x="16" y="108"/>
                  </a:lnTo>
                  <a:lnTo>
                    <a:pt x="12" y="123"/>
                  </a:lnTo>
                  <a:lnTo>
                    <a:pt x="8" y="135"/>
                  </a:lnTo>
                  <a:lnTo>
                    <a:pt x="8" y="139"/>
                  </a:lnTo>
                  <a:lnTo>
                    <a:pt x="4" y="142"/>
                  </a:lnTo>
                  <a:lnTo>
                    <a:pt x="4" y="150"/>
                  </a:lnTo>
                  <a:lnTo>
                    <a:pt x="4" y="162"/>
                  </a:lnTo>
                  <a:lnTo>
                    <a:pt x="4" y="173"/>
                  </a:lnTo>
                  <a:lnTo>
                    <a:pt x="4" y="181"/>
                  </a:lnTo>
                  <a:lnTo>
                    <a:pt x="8" y="193"/>
                  </a:lnTo>
                  <a:lnTo>
                    <a:pt x="8" y="200"/>
                  </a:lnTo>
                  <a:lnTo>
                    <a:pt x="4" y="212"/>
                  </a:lnTo>
                  <a:lnTo>
                    <a:pt x="4" y="227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4" y="231"/>
                  </a:lnTo>
                  <a:lnTo>
                    <a:pt x="8" y="246"/>
                  </a:lnTo>
                  <a:lnTo>
                    <a:pt x="8" y="258"/>
                  </a:lnTo>
                  <a:lnTo>
                    <a:pt x="8" y="269"/>
                  </a:lnTo>
                  <a:lnTo>
                    <a:pt x="12" y="281"/>
                  </a:lnTo>
                  <a:lnTo>
                    <a:pt x="12" y="289"/>
                  </a:lnTo>
                  <a:lnTo>
                    <a:pt x="12" y="293"/>
                  </a:lnTo>
                  <a:lnTo>
                    <a:pt x="16" y="296"/>
                  </a:lnTo>
                  <a:lnTo>
                    <a:pt x="27" y="296"/>
                  </a:lnTo>
                  <a:lnTo>
                    <a:pt x="35" y="293"/>
                  </a:lnTo>
                  <a:lnTo>
                    <a:pt x="35" y="316"/>
                  </a:lnTo>
                  <a:lnTo>
                    <a:pt x="35" y="331"/>
                  </a:lnTo>
                  <a:lnTo>
                    <a:pt x="35" y="339"/>
                  </a:lnTo>
                  <a:lnTo>
                    <a:pt x="35" y="343"/>
                  </a:lnTo>
                  <a:lnTo>
                    <a:pt x="35" y="346"/>
                  </a:lnTo>
                  <a:lnTo>
                    <a:pt x="35" y="350"/>
                  </a:lnTo>
                  <a:lnTo>
                    <a:pt x="39" y="350"/>
                  </a:lnTo>
                  <a:lnTo>
                    <a:pt x="35" y="362"/>
                  </a:lnTo>
                  <a:lnTo>
                    <a:pt x="35" y="373"/>
                  </a:lnTo>
                  <a:lnTo>
                    <a:pt x="42" y="377"/>
                  </a:lnTo>
                  <a:lnTo>
                    <a:pt x="50" y="373"/>
                  </a:lnTo>
                  <a:lnTo>
                    <a:pt x="58" y="366"/>
                  </a:lnTo>
                  <a:lnTo>
                    <a:pt x="58" y="354"/>
                  </a:lnTo>
                  <a:lnTo>
                    <a:pt x="62" y="346"/>
                  </a:lnTo>
                  <a:lnTo>
                    <a:pt x="62" y="335"/>
                  </a:lnTo>
                  <a:lnTo>
                    <a:pt x="89" y="331"/>
                  </a:lnTo>
                  <a:lnTo>
                    <a:pt x="89" y="331"/>
                  </a:lnTo>
                  <a:lnTo>
                    <a:pt x="92" y="335"/>
                  </a:lnTo>
                  <a:lnTo>
                    <a:pt x="92" y="343"/>
                  </a:lnTo>
                  <a:lnTo>
                    <a:pt x="92" y="346"/>
                  </a:lnTo>
                  <a:lnTo>
                    <a:pt x="92" y="346"/>
                  </a:lnTo>
                  <a:lnTo>
                    <a:pt x="96" y="343"/>
                  </a:lnTo>
                  <a:lnTo>
                    <a:pt x="96" y="339"/>
                  </a:lnTo>
                  <a:lnTo>
                    <a:pt x="96" y="350"/>
                  </a:lnTo>
                  <a:lnTo>
                    <a:pt x="92" y="362"/>
                  </a:lnTo>
                  <a:lnTo>
                    <a:pt x="92" y="362"/>
                  </a:lnTo>
                  <a:lnTo>
                    <a:pt x="92" y="366"/>
                  </a:lnTo>
                  <a:lnTo>
                    <a:pt x="89" y="366"/>
                  </a:lnTo>
                  <a:lnTo>
                    <a:pt x="89" y="370"/>
                  </a:lnTo>
                  <a:lnTo>
                    <a:pt x="92" y="373"/>
                  </a:lnTo>
                  <a:lnTo>
                    <a:pt x="92" y="381"/>
                  </a:lnTo>
                  <a:lnTo>
                    <a:pt x="96" y="381"/>
                  </a:lnTo>
                  <a:lnTo>
                    <a:pt x="96" y="381"/>
                  </a:lnTo>
                  <a:lnTo>
                    <a:pt x="100" y="389"/>
                  </a:lnTo>
                  <a:lnTo>
                    <a:pt x="100" y="389"/>
                  </a:lnTo>
                  <a:lnTo>
                    <a:pt x="108" y="393"/>
                  </a:lnTo>
                  <a:lnTo>
                    <a:pt x="115" y="396"/>
                  </a:lnTo>
                  <a:lnTo>
                    <a:pt x="112" y="408"/>
                  </a:lnTo>
                  <a:lnTo>
                    <a:pt x="104" y="431"/>
                  </a:lnTo>
                  <a:lnTo>
                    <a:pt x="104" y="454"/>
                  </a:lnTo>
                  <a:lnTo>
                    <a:pt x="104" y="481"/>
                  </a:lnTo>
                  <a:lnTo>
                    <a:pt x="104" y="489"/>
                  </a:lnTo>
                  <a:lnTo>
                    <a:pt x="104" y="496"/>
                  </a:lnTo>
                  <a:lnTo>
                    <a:pt x="100" y="504"/>
                  </a:lnTo>
                  <a:lnTo>
                    <a:pt x="100" y="512"/>
                  </a:lnTo>
                  <a:lnTo>
                    <a:pt x="100" y="520"/>
                  </a:lnTo>
                  <a:lnTo>
                    <a:pt x="100" y="531"/>
                  </a:lnTo>
                  <a:lnTo>
                    <a:pt x="104" y="535"/>
                  </a:lnTo>
                  <a:lnTo>
                    <a:pt x="112" y="535"/>
                  </a:lnTo>
                  <a:lnTo>
                    <a:pt x="115" y="535"/>
                  </a:lnTo>
                  <a:lnTo>
                    <a:pt x="119" y="531"/>
                  </a:lnTo>
                  <a:lnTo>
                    <a:pt x="123" y="523"/>
                  </a:lnTo>
                  <a:lnTo>
                    <a:pt x="123" y="512"/>
                  </a:lnTo>
                  <a:lnTo>
                    <a:pt x="123" y="508"/>
                  </a:lnTo>
                  <a:lnTo>
                    <a:pt x="123" y="500"/>
                  </a:lnTo>
                  <a:lnTo>
                    <a:pt x="123" y="496"/>
                  </a:lnTo>
                  <a:lnTo>
                    <a:pt x="119" y="489"/>
                  </a:lnTo>
                  <a:lnTo>
                    <a:pt x="119" y="477"/>
                  </a:lnTo>
                  <a:lnTo>
                    <a:pt x="123" y="466"/>
                  </a:lnTo>
                  <a:lnTo>
                    <a:pt x="135" y="431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4"/>
                  </a:lnTo>
                  <a:lnTo>
                    <a:pt x="139" y="400"/>
                  </a:lnTo>
                  <a:lnTo>
                    <a:pt x="142" y="400"/>
                  </a:lnTo>
                  <a:lnTo>
                    <a:pt x="150" y="400"/>
                  </a:lnTo>
                  <a:lnTo>
                    <a:pt x="158" y="400"/>
                  </a:lnTo>
                  <a:lnTo>
                    <a:pt x="169" y="400"/>
                  </a:lnTo>
                  <a:lnTo>
                    <a:pt x="177" y="400"/>
                  </a:lnTo>
                  <a:lnTo>
                    <a:pt x="181" y="412"/>
                  </a:lnTo>
                  <a:lnTo>
                    <a:pt x="181" y="439"/>
                  </a:lnTo>
                  <a:lnTo>
                    <a:pt x="185" y="446"/>
                  </a:lnTo>
                  <a:lnTo>
                    <a:pt x="185" y="458"/>
                  </a:lnTo>
                  <a:lnTo>
                    <a:pt x="188" y="466"/>
                  </a:lnTo>
                  <a:lnTo>
                    <a:pt x="185" y="477"/>
                  </a:lnTo>
                  <a:lnTo>
                    <a:pt x="185" y="485"/>
                  </a:lnTo>
                  <a:lnTo>
                    <a:pt x="185" y="493"/>
                  </a:lnTo>
                  <a:lnTo>
                    <a:pt x="185" y="500"/>
                  </a:lnTo>
                  <a:lnTo>
                    <a:pt x="188" y="504"/>
                  </a:lnTo>
                  <a:lnTo>
                    <a:pt x="192" y="504"/>
                  </a:lnTo>
                  <a:lnTo>
                    <a:pt x="196" y="504"/>
                  </a:lnTo>
                  <a:lnTo>
                    <a:pt x="196" y="504"/>
                  </a:lnTo>
                  <a:lnTo>
                    <a:pt x="196" y="504"/>
                  </a:lnTo>
                  <a:lnTo>
                    <a:pt x="196" y="508"/>
                  </a:lnTo>
                  <a:lnTo>
                    <a:pt x="204" y="520"/>
                  </a:lnTo>
                  <a:lnTo>
                    <a:pt x="215" y="520"/>
                  </a:lnTo>
                  <a:lnTo>
                    <a:pt x="219" y="520"/>
                  </a:lnTo>
                  <a:lnTo>
                    <a:pt x="223" y="512"/>
                  </a:lnTo>
                  <a:lnTo>
                    <a:pt x="219" y="500"/>
                  </a:lnTo>
                  <a:lnTo>
                    <a:pt x="219" y="500"/>
                  </a:lnTo>
                  <a:lnTo>
                    <a:pt x="215" y="496"/>
                  </a:lnTo>
                  <a:lnTo>
                    <a:pt x="212" y="489"/>
                  </a:lnTo>
                  <a:lnTo>
                    <a:pt x="208" y="485"/>
                  </a:lnTo>
                  <a:lnTo>
                    <a:pt x="204" y="481"/>
                  </a:lnTo>
                  <a:lnTo>
                    <a:pt x="200" y="462"/>
                  </a:lnTo>
                  <a:lnTo>
                    <a:pt x="204" y="443"/>
                  </a:lnTo>
                  <a:lnTo>
                    <a:pt x="204" y="431"/>
                  </a:lnTo>
                  <a:lnTo>
                    <a:pt x="204" y="420"/>
                  </a:lnTo>
                  <a:lnTo>
                    <a:pt x="204" y="404"/>
                  </a:lnTo>
                  <a:lnTo>
                    <a:pt x="200" y="396"/>
                  </a:lnTo>
                  <a:lnTo>
                    <a:pt x="215" y="393"/>
                  </a:lnTo>
                  <a:lnTo>
                    <a:pt x="227" y="385"/>
                  </a:lnTo>
                  <a:lnTo>
                    <a:pt x="215" y="350"/>
                  </a:lnTo>
                  <a:lnTo>
                    <a:pt x="215" y="327"/>
                  </a:lnTo>
                  <a:lnTo>
                    <a:pt x="204" y="289"/>
                  </a:lnTo>
                  <a:lnTo>
                    <a:pt x="200" y="281"/>
                  </a:lnTo>
                  <a:lnTo>
                    <a:pt x="200" y="273"/>
                  </a:lnTo>
                  <a:lnTo>
                    <a:pt x="192" y="258"/>
                  </a:lnTo>
                  <a:lnTo>
                    <a:pt x="196" y="239"/>
                  </a:lnTo>
                  <a:lnTo>
                    <a:pt x="196" y="239"/>
                  </a:lnTo>
                  <a:lnTo>
                    <a:pt x="196" y="235"/>
                  </a:lnTo>
                  <a:lnTo>
                    <a:pt x="208" y="266"/>
                  </a:lnTo>
                  <a:lnTo>
                    <a:pt x="212" y="285"/>
                  </a:lnTo>
                  <a:lnTo>
                    <a:pt x="215" y="300"/>
                  </a:lnTo>
                  <a:lnTo>
                    <a:pt x="223" y="300"/>
                  </a:lnTo>
                  <a:lnTo>
                    <a:pt x="231" y="296"/>
                  </a:lnTo>
                  <a:lnTo>
                    <a:pt x="231" y="273"/>
                  </a:lnTo>
                  <a:lnTo>
                    <a:pt x="223" y="254"/>
                  </a:lnTo>
                  <a:lnTo>
                    <a:pt x="219" y="243"/>
                  </a:lnTo>
                  <a:lnTo>
                    <a:pt x="219" y="231"/>
                  </a:lnTo>
                  <a:lnTo>
                    <a:pt x="212" y="212"/>
                  </a:lnTo>
                  <a:lnTo>
                    <a:pt x="208" y="204"/>
                  </a:lnTo>
                  <a:lnTo>
                    <a:pt x="208" y="193"/>
                  </a:lnTo>
                  <a:lnTo>
                    <a:pt x="204" y="181"/>
                  </a:lnTo>
                  <a:lnTo>
                    <a:pt x="200" y="173"/>
                  </a:lnTo>
                  <a:lnTo>
                    <a:pt x="181" y="169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9" y="150"/>
                  </a:lnTo>
                  <a:lnTo>
                    <a:pt x="173" y="142"/>
                  </a:lnTo>
                  <a:lnTo>
                    <a:pt x="177" y="139"/>
                  </a:lnTo>
                  <a:lnTo>
                    <a:pt x="177" y="127"/>
                  </a:lnTo>
                  <a:lnTo>
                    <a:pt x="177" y="112"/>
                  </a:lnTo>
                  <a:lnTo>
                    <a:pt x="169" y="104"/>
                  </a:lnTo>
                  <a:lnTo>
                    <a:pt x="165" y="100"/>
                  </a:lnTo>
                  <a:lnTo>
                    <a:pt x="154" y="96"/>
                  </a:lnTo>
                  <a:lnTo>
                    <a:pt x="142" y="100"/>
                  </a:lnTo>
                  <a:lnTo>
                    <a:pt x="139" y="100"/>
                  </a:lnTo>
                  <a:lnTo>
                    <a:pt x="131" y="108"/>
                  </a:lnTo>
                  <a:lnTo>
                    <a:pt x="131" y="104"/>
                  </a:lnTo>
                  <a:lnTo>
                    <a:pt x="131" y="96"/>
                  </a:lnTo>
                  <a:lnTo>
                    <a:pt x="123" y="81"/>
                  </a:lnTo>
                  <a:lnTo>
                    <a:pt x="119" y="69"/>
                  </a:lnTo>
                  <a:lnTo>
                    <a:pt x="108" y="66"/>
                  </a:lnTo>
                  <a:lnTo>
                    <a:pt x="96" y="66"/>
                  </a:lnTo>
                  <a:lnTo>
                    <a:pt x="92" y="58"/>
                  </a:lnTo>
                  <a:lnTo>
                    <a:pt x="85" y="50"/>
                  </a:lnTo>
                  <a:lnTo>
                    <a:pt x="89" y="58"/>
                  </a:lnTo>
                  <a:lnTo>
                    <a:pt x="89" y="62"/>
                  </a:lnTo>
                  <a:lnTo>
                    <a:pt x="85" y="96"/>
                  </a:lnTo>
                  <a:lnTo>
                    <a:pt x="85" y="139"/>
                  </a:lnTo>
                  <a:lnTo>
                    <a:pt x="89" y="150"/>
                  </a:lnTo>
                  <a:lnTo>
                    <a:pt x="92" y="166"/>
                  </a:lnTo>
                  <a:lnTo>
                    <a:pt x="89" y="166"/>
                  </a:lnTo>
                  <a:lnTo>
                    <a:pt x="85" y="166"/>
                  </a:lnTo>
                  <a:close/>
                  <a:moveTo>
                    <a:pt x="58" y="0"/>
                  </a:moveTo>
                  <a:lnTo>
                    <a:pt x="54" y="0"/>
                  </a:lnTo>
                  <a:lnTo>
                    <a:pt x="50" y="4"/>
                  </a:lnTo>
                  <a:lnTo>
                    <a:pt x="46" y="12"/>
                  </a:lnTo>
                  <a:lnTo>
                    <a:pt x="42" y="16"/>
                  </a:lnTo>
                  <a:lnTo>
                    <a:pt x="46" y="31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4" y="50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2" y="66"/>
                  </a:lnTo>
                  <a:lnTo>
                    <a:pt x="66" y="66"/>
                  </a:lnTo>
                  <a:lnTo>
                    <a:pt x="73" y="66"/>
                  </a:lnTo>
                  <a:lnTo>
                    <a:pt x="77" y="66"/>
                  </a:lnTo>
                  <a:lnTo>
                    <a:pt x="81" y="54"/>
                  </a:lnTo>
                  <a:lnTo>
                    <a:pt x="85" y="42"/>
                  </a:lnTo>
                  <a:lnTo>
                    <a:pt x="89" y="39"/>
                  </a:lnTo>
                  <a:lnTo>
                    <a:pt x="89" y="35"/>
                  </a:lnTo>
                  <a:lnTo>
                    <a:pt x="92" y="27"/>
                  </a:lnTo>
                  <a:lnTo>
                    <a:pt x="92" y="19"/>
                  </a:lnTo>
                  <a:lnTo>
                    <a:pt x="89" y="8"/>
                  </a:lnTo>
                  <a:lnTo>
                    <a:pt x="81" y="4"/>
                  </a:lnTo>
                  <a:lnTo>
                    <a:pt x="69" y="0"/>
                  </a:lnTo>
                  <a:lnTo>
                    <a:pt x="58" y="0"/>
                  </a:lnTo>
                  <a:close/>
                  <a:moveTo>
                    <a:pt x="69" y="246"/>
                  </a:moveTo>
                  <a:lnTo>
                    <a:pt x="73" y="231"/>
                  </a:lnTo>
                  <a:lnTo>
                    <a:pt x="77" y="231"/>
                  </a:lnTo>
                  <a:lnTo>
                    <a:pt x="85" y="235"/>
                  </a:lnTo>
                  <a:lnTo>
                    <a:pt x="89" y="254"/>
                  </a:lnTo>
                  <a:lnTo>
                    <a:pt x="89" y="273"/>
                  </a:lnTo>
                  <a:lnTo>
                    <a:pt x="77" y="277"/>
                  </a:lnTo>
                  <a:lnTo>
                    <a:pt x="66" y="281"/>
                  </a:lnTo>
                  <a:lnTo>
                    <a:pt x="69" y="262"/>
                  </a:lnTo>
                  <a:lnTo>
                    <a:pt x="69" y="246"/>
                  </a:lnTo>
                  <a:close/>
                  <a:moveTo>
                    <a:pt x="89" y="277"/>
                  </a:moveTo>
                  <a:lnTo>
                    <a:pt x="89" y="277"/>
                  </a:lnTo>
                  <a:lnTo>
                    <a:pt x="89" y="277"/>
                  </a:lnTo>
                  <a:lnTo>
                    <a:pt x="89" y="277"/>
                  </a:lnTo>
                  <a:close/>
                  <a:moveTo>
                    <a:pt x="92" y="281"/>
                  </a:moveTo>
                  <a:lnTo>
                    <a:pt x="92" y="285"/>
                  </a:lnTo>
                  <a:lnTo>
                    <a:pt x="92" y="296"/>
                  </a:lnTo>
                  <a:lnTo>
                    <a:pt x="92" y="304"/>
                  </a:lnTo>
                  <a:lnTo>
                    <a:pt x="92" y="312"/>
                  </a:lnTo>
                  <a:lnTo>
                    <a:pt x="100" y="316"/>
                  </a:lnTo>
                  <a:lnTo>
                    <a:pt x="96" y="316"/>
                  </a:lnTo>
                  <a:lnTo>
                    <a:pt x="96" y="316"/>
                  </a:lnTo>
                  <a:lnTo>
                    <a:pt x="92" y="323"/>
                  </a:lnTo>
                  <a:lnTo>
                    <a:pt x="77" y="327"/>
                  </a:lnTo>
                  <a:lnTo>
                    <a:pt x="62" y="327"/>
                  </a:lnTo>
                  <a:lnTo>
                    <a:pt x="69" y="308"/>
                  </a:lnTo>
                  <a:lnTo>
                    <a:pt x="69" y="308"/>
                  </a:lnTo>
                  <a:lnTo>
                    <a:pt x="66" y="312"/>
                  </a:lnTo>
                  <a:lnTo>
                    <a:pt x="66" y="285"/>
                  </a:lnTo>
                  <a:lnTo>
                    <a:pt x="77" y="285"/>
                  </a:lnTo>
                  <a:lnTo>
                    <a:pt x="89" y="277"/>
                  </a:lnTo>
                  <a:lnTo>
                    <a:pt x="92" y="281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xmlns="" id="{E43BF9D8-60CD-4EF1-B7B4-97B4AF43A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" y="3312"/>
              <a:ext cx="23" cy="9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7" y="73"/>
                </a:cxn>
                <a:cxn ang="0">
                  <a:pos x="11" y="58"/>
                </a:cxn>
                <a:cxn ang="0">
                  <a:pos x="15" y="50"/>
                </a:cxn>
                <a:cxn ang="0">
                  <a:pos x="19" y="43"/>
                </a:cxn>
                <a:cxn ang="0">
                  <a:pos x="19" y="35"/>
                </a:cxn>
                <a:cxn ang="0">
                  <a:pos x="19" y="27"/>
                </a:cxn>
                <a:cxn ang="0">
                  <a:pos x="23" y="23"/>
                </a:cxn>
                <a:cxn ang="0">
                  <a:pos x="19" y="19"/>
                </a:cxn>
                <a:cxn ang="0">
                  <a:pos x="15" y="16"/>
                </a:cxn>
                <a:cxn ang="0">
                  <a:pos x="15" y="8"/>
                </a:cxn>
                <a:cxn ang="0">
                  <a:pos x="15" y="0"/>
                </a:cxn>
                <a:cxn ang="0">
                  <a:pos x="7" y="8"/>
                </a:cxn>
                <a:cxn ang="0">
                  <a:pos x="7" y="19"/>
                </a:cxn>
                <a:cxn ang="0">
                  <a:pos x="0" y="46"/>
                </a:cxn>
                <a:cxn ang="0">
                  <a:pos x="0" y="70"/>
                </a:cxn>
                <a:cxn ang="0">
                  <a:pos x="0" y="81"/>
                </a:cxn>
                <a:cxn ang="0">
                  <a:pos x="3" y="89"/>
                </a:cxn>
                <a:cxn ang="0">
                  <a:pos x="3" y="93"/>
                </a:cxn>
                <a:cxn ang="0">
                  <a:pos x="3" y="89"/>
                </a:cxn>
              </a:cxnLst>
              <a:rect l="0" t="0" r="r" b="b"/>
              <a:pathLst>
                <a:path w="23" h="93">
                  <a:moveTo>
                    <a:pt x="3" y="89"/>
                  </a:moveTo>
                  <a:lnTo>
                    <a:pt x="7" y="73"/>
                  </a:lnTo>
                  <a:lnTo>
                    <a:pt x="11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5"/>
                  </a:lnTo>
                  <a:lnTo>
                    <a:pt x="19" y="27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5" y="0"/>
                  </a:lnTo>
                  <a:lnTo>
                    <a:pt x="7" y="8"/>
                  </a:lnTo>
                  <a:lnTo>
                    <a:pt x="7" y="19"/>
                  </a:lnTo>
                  <a:lnTo>
                    <a:pt x="0" y="46"/>
                  </a:lnTo>
                  <a:lnTo>
                    <a:pt x="0" y="70"/>
                  </a:lnTo>
                  <a:lnTo>
                    <a:pt x="0" y="81"/>
                  </a:lnTo>
                  <a:lnTo>
                    <a:pt x="3" y="89"/>
                  </a:lnTo>
                  <a:lnTo>
                    <a:pt x="3" y="93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xmlns="" id="{12BF04E6-6AC5-48F4-8345-06B939A76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3308"/>
              <a:ext cx="34" cy="100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1" y="31"/>
                </a:cxn>
                <a:cxn ang="0">
                  <a:pos x="11" y="39"/>
                </a:cxn>
                <a:cxn ang="0">
                  <a:pos x="7" y="43"/>
                </a:cxn>
                <a:cxn ang="0">
                  <a:pos x="4" y="50"/>
                </a:cxn>
                <a:cxn ang="0">
                  <a:pos x="4" y="58"/>
                </a:cxn>
                <a:cxn ang="0">
                  <a:pos x="0" y="66"/>
                </a:cxn>
                <a:cxn ang="0">
                  <a:pos x="0" y="81"/>
                </a:cxn>
                <a:cxn ang="0">
                  <a:pos x="0" y="100"/>
                </a:cxn>
                <a:cxn ang="0">
                  <a:pos x="7" y="89"/>
                </a:cxn>
                <a:cxn ang="0">
                  <a:pos x="11" y="74"/>
                </a:cxn>
                <a:cxn ang="0">
                  <a:pos x="31" y="23"/>
                </a:cxn>
                <a:cxn ang="0">
                  <a:pos x="34" y="16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1" y="0"/>
                </a:cxn>
                <a:cxn ang="0">
                  <a:pos x="31" y="4"/>
                </a:cxn>
                <a:cxn ang="0">
                  <a:pos x="27" y="8"/>
                </a:cxn>
                <a:cxn ang="0">
                  <a:pos x="19" y="20"/>
                </a:cxn>
                <a:cxn ang="0">
                  <a:pos x="7" y="27"/>
                </a:cxn>
              </a:cxnLst>
              <a:rect l="0" t="0" r="r" b="b"/>
              <a:pathLst>
                <a:path w="34" h="100">
                  <a:moveTo>
                    <a:pt x="7" y="27"/>
                  </a:moveTo>
                  <a:lnTo>
                    <a:pt x="11" y="31"/>
                  </a:lnTo>
                  <a:lnTo>
                    <a:pt x="11" y="39"/>
                  </a:lnTo>
                  <a:lnTo>
                    <a:pt x="7" y="43"/>
                  </a:lnTo>
                  <a:lnTo>
                    <a:pt x="4" y="50"/>
                  </a:lnTo>
                  <a:lnTo>
                    <a:pt x="4" y="58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100"/>
                  </a:lnTo>
                  <a:lnTo>
                    <a:pt x="7" y="89"/>
                  </a:lnTo>
                  <a:lnTo>
                    <a:pt x="11" y="74"/>
                  </a:lnTo>
                  <a:lnTo>
                    <a:pt x="31" y="23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4" y="4"/>
                  </a:lnTo>
                  <a:lnTo>
                    <a:pt x="31" y="0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19" y="20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xmlns="" id="{10A88FAB-89BB-4845-A0FE-C45DCC60B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1792"/>
              <a:ext cx="265" cy="431"/>
            </a:xfrm>
            <a:custGeom>
              <a:avLst/>
              <a:gdLst/>
              <a:ahLst/>
              <a:cxnLst>
                <a:cxn ang="0">
                  <a:pos x="104" y="431"/>
                </a:cxn>
                <a:cxn ang="0">
                  <a:pos x="119" y="393"/>
                </a:cxn>
                <a:cxn ang="0">
                  <a:pos x="130" y="247"/>
                </a:cxn>
                <a:cxn ang="0">
                  <a:pos x="130" y="216"/>
                </a:cxn>
                <a:cxn ang="0">
                  <a:pos x="142" y="370"/>
                </a:cxn>
                <a:cxn ang="0">
                  <a:pos x="150" y="408"/>
                </a:cxn>
                <a:cxn ang="0">
                  <a:pos x="165" y="431"/>
                </a:cxn>
                <a:cxn ang="0">
                  <a:pos x="177" y="404"/>
                </a:cxn>
                <a:cxn ang="0">
                  <a:pos x="177" y="377"/>
                </a:cxn>
                <a:cxn ang="0">
                  <a:pos x="173" y="285"/>
                </a:cxn>
                <a:cxn ang="0">
                  <a:pos x="173" y="197"/>
                </a:cxn>
                <a:cxn ang="0">
                  <a:pos x="173" y="127"/>
                </a:cxn>
                <a:cxn ang="0">
                  <a:pos x="200" y="147"/>
                </a:cxn>
                <a:cxn ang="0">
                  <a:pos x="246" y="147"/>
                </a:cxn>
                <a:cxn ang="0">
                  <a:pos x="261" y="147"/>
                </a:cxn>
                <a:cxn ang="0">
                  <a:pos x="265" y="127"/>
                </a:cxn>
                <a:cxn ang="0">
                  <a:pos x="257" y="112"/>
                </a:cxn>
                <a:cxn ang="0">
                  <a:pos x="253" y="108"/>
                </a:cxn>
                <a:cxn ang="0">
                  <a:pos x="246" y="108"/>
                </a:cxn>
                <a:cxn ang="0">
                  <a:pos x="196" y="120"/>
                </a:cxn>
                <a:cxn ang="0">
                  <a:pos x="192" y="100"/>
                </a:cxn>
                <a:cxn ang="0">
                  <a:pos x="150" y="58"/>
                </a:cxn>
                <a:cxn ang="0">
                  <a:pos x="157" y="31"/>
                </a:cxn>
                <a:cxn ang="0">
                  <a:pos x="157" y="16"/>
                </a:cxn>
                <a:cxn ang="0">
                  <a:pos x="130" y="0"/>
                </a:cxn>
                <a:cxn ang="0">
                  <a:pos x="115" y="27"/>
                </a:cxn>
                <a:cxn ang="0">
                  <a:pos x="119" y="27"/>
                </a:cxn>
                <a:cxn ang="0">
                  <a:pos x="123" y="47"/>
                </a:cxn>
                <a:cxn ang="0">
                  <a:pos x="81" y="89"/>
                </a:cxn>
                <a:cxn ang="0">
                  <a:pos x="34" y="85"/>
                </a:cxn>
                <a:cxn ang="0">
                  <a:pos x="27" y="93"/>
                </a:cxn>
                <a:cxn ang="0">
                  <a:pos x="27" y="85"/>
                </a:cxn>
                <a:cxn ang="0">
                  <a:pos x="4" y="93"/>
                </a:cxn>
                <a:cxn ang="0">
                  <a:pos x="15" y="93"/>
                </a:cxn>
                <a:cxn ang="0">
                  <a:pos x="15" y="108"/>
                </a:cxn>
                <a:cxn ang="0">
                  <a:pos x="11" y="135"/>
                </a:cxn>
                <a:cxn ang="0">
                  <a:pos x="31" y="135"/>
                </a:cxn>
                <a:cxn ang="0">
                  <a:pos x="50" y="139"/>
                </a:cxn>
                <a:cxn ang="0">
                  <a:pos x="81" y="139"/>
                </a:cxn>
                <a:cxn ang="0">
                  <a:pos x="96" y="150"/>
                </a:cxn>
                <a:cxn ang="0">
                  <a:pos x="84" y="189"/>
                </a:cxn>
                <a:cxn ang="0">
                  <a:pos x="81" y="197"/>
                </a:cxn>
                <a:cxn ang="0">
                  <a:pos x="81" y="204"/>
                </a:cxn>
                <a:cxn ang="0">
                  <a:pos x="77" y="212"/>
                </a:cxn>
                <a:cxn ang="0">
                  <a:pos x="84" y="220"/>
                </a:cxn>
                <a:cxn ang="0">
                  <a:pos x="81" y="231"/>
                </a:cxn>
                <a:cxn ang="0">
                  <a:pos x="92" y="285"/>
                </a:cxn>
                <a:cxn ang="0">
                  <a:pos x="88" y="374"/>
                </a:cxn>
                <a:cxn ang="0">
                  <a:pos x="92" y="404"/>
                </a:cxn>
              </a:cxnLst>
              <a:rect l="0" t="0" r="r" b="b"/>
              <a:pathLst>
                <a:path w="265" h="431">
                  <a:moveTo>
                    <a:pt x="81" y="424"/>
                  </a:moveTo>
                  <a:lnTo>
                    <a:pt x="84" y="427"/>
                  </a:lnTo>
                  <a:lnTo>
                    <a:pt x="96" y="431"/>
                  </a:lnTo>
                  <a:lnTo>
                    <a:pt x="104" y="431"/>
                  </a:lnTo>
                  <a:lnTo>
                    <a:pt x="111" y="427"/>
                  </a:lnTo>
                  <a:lnTo>
                    <a:pt x="111" y="412"/>
                  </a:lnTo>
                  <a:lnTo>
                    <a:pt x="115" y="404"/>
                  </a:lnTo>
                  <a:lnTo>
                    <a:pt x="119" y="393"/>
                  </a:lnTo>
                  <a:lnTo>
                    <a:pt x="123" y="381"/>
                  </a:lnTo>
                  <a:lnTo>
                    <a:pt x="123" y="327"/>
                  </a:lnTo>
                  <a:lnTo>
                    <a:pt x="130" y="274"/>
                  </a:lnTo>
                  <a:lnTo>
                    <a:pt x="130" y="247"/>
                  </a:lnTo>
                  <a:lnTo>
                    <a:pt x="130" y="239"/>
                  </a:lnTo>
                  <a:lnTo>
                    <a:pt x="130" y="231"/>
                  </a:lnTo>
                  <a:lnTo>
                    <a:pt x="130" y="224"/>
                  </a:lnTo>
                  <a:lnTo>
                    <a:pt x="130" y="216"/>
                  </a:lnTo>
                  <a:lnTo>
                    <a:pt x="134" y="254"/>
                  </a:lnTo>
                  <a:lnTo>
                    <a:pt x="138" y="297"/>
                  </a:lnTo>
                  <a:lnTo>
                    <a:pt x="142" y="354"/>
                  </a:lnTo>
                  <a:lnTo>
                    <a:pt x="142" y="370"/>
                  </a:lnTo>
                  <a:lnTo>
                    <a:pt x="142" y="377"/>
                  </a:lnTo>
                  <a:lnTo>
                    <a:pt x="142" y="385"/>
                  </a:lnTo>
                  <a:lnTo>
                    <a:pt x="150" y="401"/>
                  </a:lnTo>
                  <a:lnTo>
                    <a:pt x="150" y="408"/>
                  </a:lnTo>
                  <a:lnTo>
                    <a:pt x="154" y="416"/>
                  </a:lnTo>
                  <a:lnTo>
                    <a:pt x="154" y="420"/>
                  </a:lnTo>
                  <a:lnTo>
                    <a:pt x="157" y="424"/>
                  </a:lnTo>
                  <a:lnTo>
                    <a:pt x="165" y="431"/>
                  </a:lnTo>
                  <a:lnTo>
                    <a:pt x="177" y="427"/>
                  </a:lnTo>
                  <a:lnTo>
                    <a:pt x="177" y="420"/>
                  </a:lnTo>
                  <a:lnTo>
                    <a:pt x="177" y="412"/>
                  </a:lnTo>
                  <a:lnTo>
                    <a:pt x="177" y="404"/>
                  </a:lnTo>
                  <a:lnTo>
                    <a:pt x="169" y="397"/>
                  </a:lnTo>
                  <a:lnTo>
                    <a:pt x="173" y="393"/>
                  </a:lnTo>
                  <a:lnTo>
                    <a:pt x="177" y="385"/>
                  </a:lnTo>
                  <a:lnTo>
                    <a:pt x="177" y="377"/>
                  </a:lnTo>
                  <a:lnTo>
                    <a:pt x="177" y="370"/>
                  </a:lnTo>
                  <a:lnTo>
                    <a:pt x="173" y="354"/>
                  </a:lnTo>
                  <a:lnTo>
                    <a:pt x="177" y="339"/>
                  </a:lnTo>
                  <a:lnTo>
                    <a:pt x="173" y="285"/>
                  </a:lnTo>
                  <a:lnTo>
                    <a:pt x="173" y="277"/>
                  </a:lnTo>
                  <a:lnTo>
                    <a:pt x="173" y="270"/>
                  </a:lnTo>
                  <a:lnTo>
                    <a:pt x="173" y="231"/>
                  </a:lnTo>
                  <a:lnTo>
                    <a:pt x="173" y="197"/>
                  </a:lnTo>
                  <a:lnTo>
                    <a:pt x="173" y="177"/>
                  </a:lnTo>
                  <a:lnTo>
                    <a:pt x="173" y="162"/>
                  </a:lnTo>
                  <a:lnTo>
                    <a:pt x="169" y="143"/>
                  </a:lnTo>
                  <a:lnTo>
                    <a:pt x="173" y="127"/>
                  </a:lnTo>
                  <a:lnTo>
                    <a:pt x="180" y="135"/>
                  </a:lnTo>
                  <a:lnTo>
                    <a:pt x="184" y="143"/>
                  </a:lnTo>
                  <a:lnTo>
                    <a:pt x="192" y="147"/>
                  </a:lnTo>
                  <a:lnTo>
                    <a:pt x="200" y="147"/>
                  </a:lnTo>
                  <a:lnTo>
                    <a:pt x="219" y="143"/>
                  </a:lnTo>
                  <a:lnTo>
                    <a:pt x="238" y="139"/>
                  </a:lnTo>
                  <a:lnTo>
                    <a:pt x="242" y="143"/>
                  </a:lnTo>
                  <a:lnTo>
                    <a:pt x="246" y="147"/>
                  </a:lnTo>
                  <a:lnTo>
                    <a:pt x="246" y="139"/>
                  </a:lnTo>
                  <a:lnTo>
                    <a:pt x="261" y="135"/>
                  </a:lnTo>
                  <a:lnTo>
                    <a:pt x="261" y="143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5" y="135"/>
                  </a:lnTo>
                  <a:lnTo>
                    <a:pt x="265" y="127"/>
                  </a:lnTo>
                  <a:lnTo>
                    <a:pt x="265" y="123"/>
                  </a:lnTo>
                  <a:lnTo>
                    <a:pt x="261" y="120"/>
                  </a:lnTo>
                  <a:lnTo>
                    <a:pt x="261" y="116"/>
                  </a:lnTo>
                  <a:lnTo>
                    <a:pt x="257" y="112"/>
                  </a:lnTo>
                  <a:lnTo>
                    <a:pt x="257" y="104"/>
                  </a:lnTo>
                  <a:lnTo>
                    <a:pt x="253" y="100"/>
                  </a:lnTo>
                  <a:lnTo>
                    <a:pt x="253" y="104"/>
                  </a:lnTo>
                  <a:lnTo>
                    <a:pt x="253" y="108"/>
                  </a:lnTo>
                  <a:lnTo>
                    <a:pt x="253" y="104"/>
                  </a:lnTo>
                  <a:lnTo>
                    <a:pt x="250" y="100"/>
                  </a:lnTo>
                  <a:lnTo>
                    <a:pt x="250" y="104"/>
                  </a:lnTo>
                  <a:lnTo>
                    <a:pt x="246" y="108"/>
                  </a:lnTo>
                  <a:lnTo>
                    <a:pt x="242" y="112"/>
                  </a:lnTo>
                  <a:lnTo>
                    <a:pt x="227" y="116"/>
                  </a:lnTo>
                  <a:lnTo>
                    <a:pt x="211" y="116"/>
                  </a:lnTo>
                  <a:lnTo>
                    <a:pt x="196" y="120"/>
                  </a:lnTo>
                  <a:lnTo>
                    <a:pt x="196" y="116"/>
                  </a:lnTo>
                  <a:lnTo>
                    <a:pt x="196" y="108"/>
                  </a:lnTo>
                  <a:lnTo>
                    <a:pt x="192" y="104"/>
                  </a:lnTo>
                  <a:lnTo>
                    <a:pt x="192" y="100"/>
                  </a:lnTo>
                  <a:lnTo>
                    <a:pt x="188" y="89"/>
                  </a:lnTo>
                  <a:lnTo>
                    <a:pt x="184" y="81"/>
                  </a:lnTo>
                  <a:lnTo>
                    <a:pt x="169" y="70"/>
                  </a:lnTo>
                  <a:lnTo>
                    <a:pt x="150" y="58"/>
                  </a:lnTo>
                  <a:lnTo>
                    <a:pt x="154" y="54"/>
                  </a:lnTo>
                  <a:lnTo>
                    <a:pt x="157" y="47"/>
                  </a:lnTo>
                  <a:lnTo>
                    <a:pt x="157" y="39"/>
                  </a:lnTo>
                  <a:lnTo>
                    <a:pt x="157" y="31"/>
                  </a:lnTo>
                  <a:lnTo>
                    <a:pt x="169" y="31"/>
                  </a:lnTo>
                  <a:lnTo>
                    <a:pt x="165" y="27"/>
                  </a:lnTo>
                  <a:lnTo>
                    <a:pt x="161" y="23"/>
                  </a:lnTo>
                  <a:lnTo>
                    <a:pt x="157" y="16"/>
                  </a:lnTo>
                  <a:lnTo>
                    <a:pt x="157" y="12"/>
                  </a:lnTo>
                  <a:lnTo>
                    <a:pt x="154" y="4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23" y="8"/>
                  </a:lnTo>
                  <a:lnTo>
                    <a:pt x="115" y="16"/>
                  </a:lnTo>
                  <a:lnTo>
                    <a:pt x="111" y="27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9" y="27"/>
                  </a:lnTo>
                  <a:lnTo>
                    <a:pt x="119" y="27"/>
                  </a:lnTo>
                  <a:lnTo>
                    <a:pt x="119" y="27"/>
                  </a:lnTo>
                  <a:lnTo>
                    <a:pt x="119" y="31"/>
                  </a:lnTo>
                  <a:lnTo>
                    <a:pt x="115" y="39"/>
                  </a:lnTo>
                  <a:lnTo>
                    <a:pt x="123" y="47"/>
                  </a:lnTo>
                  <a:lnTo>
                    <a:pt x="123" y="58"/>
                  </a:lnTo>
                  <a:lnTo>
                    <a:pt x="104" y="66"/>
                  </a:lnTo>
                  <a:lnTo>
                    <a:pt x="84" y="73"/>
                  </a:lnTo>
                  <a:lnTo>
                    <a:pt x="81" y="89"/>
                  </a:lnTo>
                  <a:lnTo>
                    <a:pt x="73" y="112"/>
                  </a:lnTo>
                  <a:lnTo>
                    <a:pt x="50" y="108"/>
                  </a:lnTo>
                  <a:lnTo>
                    <a:pt x="31" y="100"/>
                  </a:lnTo>
                  <a:lnTo>
                    <a:pt x="34" y="85"/>
                  </a:lnTo>
                  <a:lnTo>
                    <a:pt x="31" y="89"/>
                  </a:lnTo>
                  <a:lnTo>
                    <a:pt x="27" y="97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89"/>
                  </a:lnTo>
                  <a:lnTo>
                    <a:pt x="27" y="85"/>
                  </a:lnTo>
                  <a:lnTo>
                    <a:pt x="27" y="85"/>
                  </a:lnTo>
                  <a:lnTo>
                    <a:pt x="27" y="85"/>
                  </a:lnTo>
                  <a:lnTo>
                    <a:pt x="23" y="93"/>
                  </a:lnTo>
                  <a:lnTo>
                    <a:pt x="15" y="89"/>
                  </a:lnTo>
                  <a:lnTo>
                    <a:pt x="7" y="93"/>
                  </a:lnTo>
                  <a:lnTo>
                    <a:pt x="4" y="93"/>
                  </a:lnTo>
                  <a:lnTo>
                    <a:pt x="0" y="100"/>
                  </a:lnTo>
                  <a:lnTo>
                    <a:pt x="4" y="97"/>
                  </a:lnTo>
                  <a:lnTo>
                    <a:pt x="7" y="93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15" y="108"/>
                  </a:lnTo>
                  <a:lnTo>
                    <a:pt x="11" y="112"/>
                  </a:lnTo>
                  <a:lnTo>
                    <a:pt x="4" y="123"/>
                  </a:lnTo>
                  <a:lnTo>
                    <a:pt x="4" y="135"/>
                  </a:lnTo>
                  <a:lnTo>
                    <a:pt x="11" y="135"/>
                  </a:lnTo>
                  <a:lnTo>
                    <a:pt x="15" y="123"/>
                  </a:lnTo>
                  <a:lnTo>
                    <a:pt x="27" y="127"/>
                  </a:lnTo>
                  <a:lnTo>
                    <a:pt x="27" y="131"/>
                  </a:lnTo>
                  <a:lnTo>
                    <a:pt x="31" y="135"/>
                  </a:lnTo>
                  <a:lnTo>
                    <a:pt x="34" y="139"/>
                  </a:lnTo>
                  <a:lnTo>
                    <a:pt x="34" y="135"/>
                  </a:lnTo>
                  <a:lnTo>
                    <a:pt x="34" y="131"/>
                  </a:lnTo>
                  <a:lnTo>
                    <a:pt x="50" y="139"/>
                  </a:lnTo>
                  <a:lnTo>
                    <a:pt x="69" y="147"/>
                  </a:lnTo>
                  <a:lnTo>
                    <a:pt x="73" y="147"/>
                  </a:lnTo>
                  <a:lnTo>
                    <a:pt x="77" y="147"/>
                  </a:lnTo>
                  <a:lnTo>
                    <a:pt x="81" y="139"/>
                  </a:lnTo>
                  <a:lnTo>
                    <a:pt x="84" y="131"/>
                  </a:lnTo>
                  <a:lnTo>
                    <a:pt x="88" y="127"/>
                  </a:lnTo>
                  <a:lnTo>
                    <a:pt x="92" y="123"/>
                  </a:lnTo>
                  <a:lnTo>
                    <a:pt x="96" y="150"/>
                  </a:lnTo>
                  <a:lnTo>
                    <a:pt x="96" y="177"/>
                  </a:lnTo>
                  <a:lnTo>
                    <a:pt x="92" y="185"/>
                  </a:lnTo>
                  <a:lnTo>
                    <a:pt x="88" y="193"/>
                  </a:lnTo>
                  <a:lnTo>
                    <a:pt x="84" y="189"/>
                  </a:lnTo>
                  <a:lnTo>
                    <a:pt x="81" y="189"/>
                  </a:lnTo>
                  <a:lnTo>
                    <a:pt x="84" y="193"/>
                  </a:lnTo>
                  <a:lnTo>
                    <a:pt x="84" y="197"/>
                  </a:lnTo>
                  <a:lnTo>
                    <a:pt x="81" y="197"/>
                  </a:lnTo>
                  <a:lnTo>
                    <a:pt x="77" y="193"/>
                  </a:lnTo>
                  <a:lnTo>
                    <a:pt x="77" y="197"/>
                  </a:lnTo>
                  <a:lnTo>
                    <a:pt x="81" y="200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3" y="204"/>
                  </a:lnTo>
                  <a:lnTo>
                    <a:pt x="73" y="204"/>
                  </a:lnTo>
                  <a:lnTo>
                    <a:pt x="77" y="212"/>
                  </a:lnTo>
                  <a:lnTo>
                    <a:pt x="81" y="216"/>
                  </a:lnTo>
                  <a:lnTo>
                    <a:pt x="88" y="220"/>
                  </a:lnTo>
                  <a:lnTo>
                    <a:pt x="88" y="227"/>
                  </a:lnTo>
                  <a:lnTo>
                    <a:pt x="84" y="220"/>
                  </a:lnTo>
                  <a:lnTo>
                    <a:pt x="81" y="220"/>
                  </a:lnTo>
                  <a:lnTo>
                    <a:pt x="81" y="224"/>
                  </a:lnTo>
                  <a:lnTo>
                    <a:pt x="84" y="227"/>
                  </a:lnTo>
                  <a:lnTo>
                    <a:pt x="81" y="231"/>
                  </a:lnTo>
                  <a:lnTo>
                    <a:pt x="77" y="231"/>
                  </a:lnTo>
                  <a:lnTo>
                    <a:pt x="81" y="235"/>
                  </a:lnTo>
                  <a:lnTo>
                    <a:pt x="88" y="235"/>
                  </a:lnTo>
                  <a:lnTo>
                    <a:pt x="92" y="285"/>
                  </a:lnTo>
                  <a:lnTo>
                    <a:pt x="88" y="339"/>
                  </a:lnTo>
                  <a:lnTo>
                    <a:pt x="88" y="354"/>
                  </a:lnTo>
                  <a:lnTo>
                    <a:pt x="88" y="366"/>
                  </a:lnTo>
                  <a:lnTo>
                    <a:pt x="88" y="374"/>
                  </a:lnTo>
                  <a:lnTo>
                    <a:pt x="84" y="377"/>
                  </a:lnTo>
                  <a:lnTo>
                    <a:pt x="84" y="385"/>
                  </a:lnTo>
                  <a:lnTo>
                    <a:pt x="88" y="397"/>
                  </a:lnTo>
                  <a:lnTo>
                    <a:pt x="92" y="404"/>
                  </a:lnTo>
                  <a:lnTo>
                    <a:pt x="88" y="404"/>
                  </a:lnTo>
                  <a:lnTo>
                    <a:pt x="84" y="412"/>
                  </a:lnTo>
                  <a:lnTo>
                    <a:pt x="81" y="424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xmlns="" id="{475FF398-04F0-4E3B-891A-B6732E4D4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7" y="3435"/>
              <a:ext cx="238" cy="304"/>
            </a:xfrm>
            <a:custGeom>
              <a:avLst/>
              <a:gdLst/>
              <a:ahLst/>
              <a:cxnLst>
                <a:cxn ang="0">
                  <a:pos x="69" y="304"/>
                </a:cxn>
                <a:cxn ang="0">
                  <a:pos x="73" y="301"/>
                </a:cxn>
                <a:cxn ang="0">
                  <a:pos x="61" y="289"/>
                </a:cxn>
                <a:cxn ang="0">
                  <a:pos x="126" y="281"/>
                </a:cxn>
                <a:cxn ang="0">
                  <a:pos x="146" y="262"/>
                </a:cxn>
                <a:cxn ang="0">
                  <a:pos x="130" y="227"/>
                </a:cxn>
                <a:cxn ang="0">
                  <a:pos x="111" y="204"/>
                </a:cxn>
                <a:cxn ang="0">
                  <a:pos x="130" y="185"/>
                </a:cxn>
                <a:cxn ang="0">
                  <a:pos x="142" y="170"/>
                </a:cxn>
                <a:cxn ang="0">
                  <a:pos x="173" y="181"/>
                </a:cxn>
                <a:cxn ang="0">
                  <a:pos x="176" y="193"/>
                </a:cxn>
                <a:cxn ang="0">
                  <a:pos x="196" y="204"/>
                </a:cxn>
                <a:cxn ang="0">
                  <a:pos x="207" y="185"/>
                </a:cxn>
                <a:cxn ang="0">
                  <a:pos x="222" y="197"/>
                </a:cxn>
                <a:cxn ang="0">
                  <a:pos x="226" y="274"/>
                </a:cxn>
                <a:cxn ang="0">
                  <a:pos x="230" y="239"/>
                </a:cxn>
                <a:cxn ang="0">
                  <a:pos x="238" y="162"/>
                </a:cxn>
                <a:cxn ang="0">
                  <a:pos x="230" y="120"/>
                </a:cxn>
                <a:cxn ang="0">
                  <a:pos x="207" y="112"/>
                </a:cxn>
                <a:cxn ang="0">
                  <a:pos x="142" y="104"/>
                </a:cxn>
                <a:cxn ang="0">
                  <a:pos x="126" y="85"/>
                </a:cxn>
                <a:cxn ang="0">
                  <a:pos x="123" y="70"/>
                </a:cxn>
                <a:cxn ang="0">
                  <a:pos x="134" y="62"/>
                </a:cxn>
                <a:cxn ang="0">
                  <a:pos x="153" y="47"/>
                </a:cxn>
                <a:cxn ang="0">
                  <a:pos x="149" y="16"/>
                </a:cxn>
                <a:cxn ang="0">
                  <a:pos x="130" y="0"/>
                </a:cxn>
                <a:cxn ang="0">
                  <a:pos x="96" y="16"/>
                </a:cxn>
                <a:cxn ang="0">
                  <a:pos x="73" y="43"/>
                </a:cxn>
                <a:cxn ang="0">
                  <a:pos x="50" y="50"/>
                </a:cxn>
                <a:cxn ang="0">
                  <a:pos x="11" y="104"/>
                </a:cxn>
                <a:cxn ang="0">
                  <a:pos x="0" y="150"/>
                </a:cxn>
                <a:cxn ang="0">
                  <a:pos x="0" y="181"/>
                </a:cxn>
                <a:cxn ang="0">
                  <a:pos x="3" y="220"/>
                </a:cxn>
                <a:cxn ang="0">
                  <a:pos x="26" y="243"/>
                </a:cxn>
                <a:cxn ang="0">
                  <a:pos x="19" y="254"/>
                </a:cxn>
                <a:cxn ang="0">
                  <a:pos x="26" y="277"/>
                </a:cxn>
                <a:cxn ang="0">
                  <a:pos x="30" y="297"/>
                </a:cxn>
                <a:cxn ang="0">
                  <a:pos x="203" y="139"/>
                </a:cxn>
                <a:cxn ang="0">
                  <a:pos x="222" y="135"/>
                </a:cxn>
                <a:cxn ang="0">
                  <a:pos x="211" y="131"/>
                </a:cxn>
                <a:cxn ang="0">
                  <a:pos x="203" y="131"/>
                </a:cxn>
                <a:cxn ang="0">
                  <a:pos x="192" y="174"/>
                </a:cxn>
                <a:cxn ang="0">
                  <a:pos x="215" y="174"/>
                </a:cxn>
                <a:cxn ang="0">
                  <a:pos x="188" y="170"/>
                </a:cxn>
                <a:cxn ang="0">
                  <a:pos x="111" y="150"/>
                </a:cxn>
                <a:cxn ang="0">
                  <a:pos x="103" y="139"/>
                </a:cxn>
                <a:cxn ang="0">
                  <a:pos x="153" y="150"/>
                </a:cxn>
                <a:cxn ang="0">
                  <a:pos x="180" y="143"/>
                </a:cxn>
                <a:cxn ang="0">
                  <a:pos x="169" y="139"/>
                </a:cxn>
                <a:cxn ang="0">
                  <a:pos x="142" y="131"/>
                </a:cxn>
                <a:cxn ang="0">
                  <a:pos x="126" y="124"/>
                </a:cxn>
                <a:cxn ang="0">
                  <a:pos x="119" y="124"/>
                </a:cxn>
                <a:cxn ang="0">
                  <a:pos x="146" y="143"/>
                </a:cxn>
              </a:cxnLst>
              <a:rect l="0" t="0" r="r" b="b"/>
              <a:pathLst>
                <a:path w="238" h="304">
                  <a:moveTo>
                    <a:pt x="42" y="304"/>
                  </a:moveTo>
                  <a:lnTo>
                    <a:pt x="57" y="304"/>
                  </a:lnTo>
                  <a:lnTo>
                    <a:pt x="69" y="304"/>
                  </a:lnTo>
                  <a:lnTo>
                    <a:pt x="69" y="304"/>
                  </a:lnTo>
                  <a:lnTo>
                    <a:pt x="69" y="301"/>
                  </a:lnTo>
                  <a:lnTo>
                    <a:pt x="73" y="301"/>
                  </a:lnTo>
                  <a:lnTo>
                    <a:pt x="73" y="293"/>
                  </a:lnTo>
                  <a:lnTo>
                    <a:pt x="69" y="289"/>
                  </a:lnTo>
                  <a:lnTo>
                    <a:pt x="61" y="289"/>
                  </a:lnTo>
                  <a:lnTo>
                    <a:pt x="61" y="281"/>
                  </a:lnTo>
                  <a:lnTo>
                    <a:pt x="92" y="281"/>
                  </a:lnTo>
                  <a:lnTo>
                    <a:pt x="126" y="281"/>
                  </a:lnTo>
                  <a:lnTo>
                    <a:pt x="138" y="277"/>
                  </a:lnTo>
                  <a:lnTo>
                    <a:pt x="142" y="274"/>
                  </a:lnTo>
                  <a:lnTo>
                    <a:pt x="146" y="262"/>
                  </a:lnTo>
                  <a:lnTo>
                    <a:pt x="142" y="250"/>
                  </a:lnTo>
                  <a:lnTo>
                    <a:pt x="138" y="243"/>
                  </a:lnTo>
                  <a:lnTo>
                    <a:pt x="130" y="227"/>
                  </a:lnTo>
                  <a:lnTo>
                    <a:pt x="119" y="216"/>
                  </a:lnTo>
                  <a:lnTo>
                    <a:pt x="115" y="208"/>
                  </a:lnTo>
                  <a:lnTo>
                    <a:pt x="111" y="204"/>
                  </a:lnTo>
                  <a:lnTo>
                    <a:pt x="119" y="197"/>
                  </a:lnTo>
                  <a:lnTo>
                    <a:pt x="123" y="193"/>
                  </a:lnTo>
                  <a:lnTo>
                    <a:pt x="130" y="185"/>
                  </a:lnTo>
                  <a:lnTo>
                    <a:pt x="134" y="170"/>
                  </a:lnTo>
                  <a:lnTo>
                    <a:pt x="134" y="166"/>
                  </a:lnTo>
                  <a:lnTo>
                    <a:pt x="142" y="170"/>
                  </a:lnTo>
                  <a:lnTo>
                    <a:pt x="149" y="170"/>
                  </a:lnTo>
                  <a:lnTo>
                    <a:pt x="157" y="174"/>
                  </a:lnTo>
                  <a:lnTo>
                    <a:pt x="173" y="181"/>
                  </a:lnTo>
                  <a:lnTo>
                    <a:pt x="173" y="189"/>
                  </a:lnTo>
                  <a:lnTo>
                    <a:pt x="176" y="193"/>
                  </a:lnTo>
                  <a:lnTo>
                    <a:pt x="176" y="193"/>
                  </a:lnTo>
                  <a:lnTo>
                    <a:pt x="184" y="193"/>
                  </a:lnTo>
                  <a:lnTo>
                    <a:pt x="196" y="200"/>
                  </a:lnTo>
                  <a:lnTo>
                    <a:pt x="196" y="204"/>
                  </a:lnTo>
                  <a:lnTo>
                    <a:pt x="203" y="204"/>
                  </a:lnTo>
                  <a:lnTo>
                    <a:pt x="207" y="197"/>
                  </a:lnTo>
                  <a:lnTo>
                    <a:pt x="207" y="185"/>
                  </a:lnTo>
                  <a:lnTo>
                    <a:pt x="222" y="181"/>
                  </a:lnTo>
                  <a:lnTo>
                    <a:pt x="222" y="197"/>
                  </a:lnTo>
                  <a:lnTo>
                    <a:pt x="222" y="197"/>
                  </a:lnTo>
                  <a:lnTo>
                    <a:pt x="226" y="204"/>
                  </a:lnTo>
                  <a:lnTo>
                    <a:pt x="226" y="231"/>
                  </a:lnTo>
                  <a:lnTo>
                    <a:pt x="226" y="274"/>
                  </a:lnTo>
                  <a:lnTo>
                    <a:pt x="226" y="277"/>
                  </a:lnTo>
                  <a:lnTo>
                    <a:pt x="226" y="281"/>
                  </a:lnTo>
                  <a:lnTo>
                    <a:pt x="230" y="239"/>
                  </a:lnTo>
                  <a:lnTo>
                    <a:pt x="230" y="200"/>
                  </a:lnTo>
                  <a:lnTo>
                    <a:pt x="234" y="181"/>
                  </a:lnTo>
                  <a:lnTo>
                    <a:pt x="238" y="162"/>
                  </a:lnTo>
                  <a:lnTo>
                    <a:pt x="238" y="143"/>
                  </a:lnTo>
                  <a:lnTo>
                    <a:pt x="234" y="120"/>
                  </a:lnTo>
                  <a:lnTo>
                    <a:pt x="230" y="120"/>
                  </a:lnTo>
                  <a:lnTo>
                    <a:pt x="222" y="120"/>
                  </a:lnTo>
                  <a:lnTo>
                    <a:pt x="215" y="116"/>
                  </a:lnTo>
                  <a:lnTo>
                    <a:pt x="207" y="112"/>
                  </a:lnTo>
                  <a:lnTo>
                    <a:pt x="184" y="108"/>
                  </a:lnTo>
                  <a:lnTo>
                    <a:pt x="153" y="112"/>
                  </a:lnTo>
                  <a:lnTo>
                    <a:pt x="142" y="104"/>
                  </a:lnTo>
                  <a:lnTo>
                    <a:pt x="134" y="97"/>
                  </a:lnTo>
                  <a:lnTo>
                    <a:pt x="134" y="89"/>
                  </a:lnTo>
                  <a:lnTo>
                    <a:pt x="126" y="85"/>
                  </a:lnTo>
                  <a:lnTo>
                    <a:pt x="123" y="77"/>
                  </a:lnTo>
                  <a:lnTo>
                    <a:pt x="115" y="73"/>
                  </a:lnTo>
                  <a:lnTo>
                    <a:pt x="123" y="70"/>
                  </a:lnTo>
                  <a:lnTo>
                    <a:pt x="126" y="70"/>
                  </a:lnTo>
                  <a:lnTo>
                    <a:pt x="130" y="70"/>
                  </a:lnTo>
                  <a:lnTo>
                    <a:pt x="134" y="62"/>
                  </a:lnTo>
                  <a:lnTo>
                    <a:pt x="146" y="54"/>
                  </a:lnTo>
                  <a:lnTo>
                    <a:pt x="149" y="54"/>
                  </a:lnTo>
                  <a:lnTo>
                    <a:pt x="153" y="47"/>
                  </a:lnTo>
                  <a:lnTo>
                    <a:pt x="157" y="35"/>
                  </a:lnTo>
                  <a:lnTo>
                    <a:pt x="153" y="27"/>
                  </a:lnTo>
                  <a:lnTo>
                    <a:pt x="149" y="16"/>
                  </a:lnTo>
                  <a:lnTo>
                    <a:pt x="142" y="8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00" y="8"/>
                  </a:lnTo>
                  <a:lnTo>
                    <a:pt x="96" y="16"/>
                  </a:lnTo>
                  <a:lnTo>
                    <a:pt x="92" y="27"/>
                  </a:lnTo>
                  <a:lnTo>
                    <a:pt x="80" y="39"/>
                  </a:lnTo>
                  <a:lnTo>
                    <a:pt x="73" y="43"/>
                  </a:lnTo>
                  <a:lnTo>
                    <a:pt x="61" y="43"/>
                  </a:lnTo>
                  <a:lnTo>
                    <a:pt x="57" y="47"/>
                  </a:lnTo>
                  <a:lnTo>
                    <a:pt x="50" y="50"/>
                  </a:lnTo>
                  <a:lnTo>
                    <a:pt x="38" y="62"/>
                  </a:lnTo>
                  <a:lnTo>
                    <a:pt x="23" y="77"/>
                  </a:lnTo>
                  <a:lnTo>
                    <a:pt x="11" y="104"/>
                  </a:lnTo>
                  <a:lnTo>
                    <a:pt x="3" y="135"/>
                  </a:lnTo>
                  <a:lnTo>
                    <a:pt x="3" y="143"/>
                  </a:lnTo>
                  <a:lnTo>
                    <a:pt x="0" y="150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0" y="181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3" y="220"/>
                  </a:lnTo>
                  <a:lnTo>
                    <a:pt x="7" y="227"/>
                  </a:lnTo>
                  <a:lnTo>
                    <a:pt x="19" y="235"/>
                  </a:lnTo>
                  <a:lnTo>
                    <a:pt x="26" y="243"/>
                  </a:lnTo>
                  <a:lnTo>
                    <a:pt x="30" y="243"/>
                  </a:lnTo>
                  <a:lnTo>
                    <a:pt x="26" y="250"/>
                  </a:lnTo>
                  <a:lnTo>
                    <a:pt x="19" y="254"/>
                  </a:lnTo>
                  <a:lnTo>
                    <a:pt x="19" y="262"/>
                  </a:lnTo>
                  <a:lnTo>
                    <a:pt x="23" y="274"/>
                  </a:lnTo>
                  <a:lnTo>
                    <a:pt x="26" y="277"/>
                  </a:lnTo>
                  <a:lnTo>
                    <a:pt x="26" y="285"/>
                  </a:lnTo>
                  <a:lnTo>
                    <a:pt x="30" y="293"/>
                  </a:lnTo>
                  <a:lnTo>
                    <a:pt x="30" y="297"/>
                  </a:lnTo>
                  <a:lnTo>
                    <a:pt x="34" y="304"/>
                  </a:lnTo>
                  <a:lnTo>
                    <a:pt x="42" y="304"/>
                  </a:lnTo>
                  <a:close/>
                  <a:moveTo>
                    <a:pt x="203" y="139"/>
                  </a:moveTo>
                  <a:lnTo>
                    <a:pt x="207" y="139"/>
                  </a:lnTo>
                  <a:lnTo>
                    <a:pt x="215" y="135"/>
                  </a:lnTo>
                  <a:lnTo>
                    <a:pt x="222" y="135"/>
                  </a:lnTo>
                  <a:lnTo>
                    <a:pt x="226" y="135"/>
                  </a:lnTo>
                  <a:lnTo>
                    <a:pt x="219" y="131"/>
                  </a:lnTo>
                  <a:lnTo>
                    <a:pt x="211" y="131"/>
                  </a:lnTo>
                  <a:lnTo>
                    <a:pt x="207" y="127"/>
                  </a:lnTo>
                  <a:lnTo>
                    <a:pt x="203" y="131"/>
                  </a:lnTo>
                  <a:lnTo>
                    <a:pt x="203" y="131"/>
                  </a:lnTo>
                  <a:lnTo>
                    <a:pt x="203" y="139"/>
                  </a:lnTo>
                  <a:close/>
                  <a:moveTo>
                    <a:pt x="188" y="170"/>
                  </a:moveTo>
                  <a:lnTo>
                    <a:pt x="192" y="174"/>
                  </a:lnTo>
                  <a:lnTo>
                    <a:pt x="199" y="174"/>
                  </a:lnTo>
                  <a:lnTo>
                    <a:pt x="207" y="177"/>
                  </a:lnTo>
                  <a:lnTo>
                    <a:pt x="215" y="174"/>
                  </a:lnTo>
                  <a:lnTo>
                    <a:pt x="215" y="170"/>
                  </a:lnTo>
                  <a:lnTo>
                    <a:pt x="211" y="166"/>
                  </a:lnTo>
                  <a:lnTo>
                    <a:pt x="188" y="170"/>
                  </a:lnTo>
                  <a:close/>
                  <a:moveTo>
                    <a:pt x="96" y="143"/>
                  </a:moveTo>
                  <a:lnTo>
                    <a:pt x="96" y="154"/>
                  </a:lnTo>
                  <a:lnTo>
                    <a:pt x="111" y="150"/>
                  </a:lnTo>
                  <a:lnTo>
                    <a:pt x="111" y="147"/>
                  </a:lnTo>
                  <a:lnTo>
                    <a:pt x="107" y="143"/>
                  </a:lnTo>
                  <a:lnTo>
                    <a:pt x="103" y="139"/>
                  </a:lnTo>
                  <a:lnTo>
                    <a:pt x="100" y="135"/>
                  </a:lnTo>
                  <a:lnTo>
                    <a:pt x="96" y="143"/>
                  </a:lnTo>
                  <a:close/>
                  <a:moveTo>
                    <a:pt x="153" y="150"/>
                  </a:moveTo>
                  <a:lnTo>
                    <a:pt x="165" y="158"/>
                  </a:lnTo>
                  <a:lnTo>
                    <a:pt x="173" y="162"/>
                  </a:lnTo>
                  <a:lnTo>
                    <a:pt x="180" y="143"/>
                  </a:lnTo>
                  <a:lnTo>
                    <a:pt x="188" y="131"/>
                  </a:lnTo>
                  <a:lnTo>
                    <a:pt x="176" y="135"/>
                  </a:lnTo>
                  <a:lnTo>
                    <a:pt x="169" y="139"/>
                  </a:lnTo>
                  <a:lnTo>
                    <a:pt x="153" y="139"/>
                  </a:lnTo>
                  <a:lnTo>
                    <a:pt x="146" y="135"/>
                  </a:lnTo>
                  <a:lnTo>
                    <a:pt x="142" y="131"/>
                  </a:lnTo>
                  <a:lnTo>
                    <a:pt x="134" y="131"/>
                  </a:lnTo>
                  <a:lnTo>
                    <a:pt x="126" y="127"/>
                  </a:lnTo>
                  <a:lnTo>
                    <a:pt x="126" y="124"/>
                  </a:lnTo>
                  <a:lnTo>
                    <a:pt x="126" y="124"/>
                  </a:lnTo>
                  <a:lnTo>
                    <a:pt x="119" y="124"/>
                  </a:lnTo>
                  <a:lnTo>
                    <a:pt x="119" y="124"/>
                  </a:lnTo>
                  <a:lnTo>
                    <a:pt x="130" y="131"/>
                  </a:lnTo>
                  <a:lnTo>
                    <a:pt x="138" y="135"/>
                  </a:lnTo>
                  <a:lnTo>
                    <a:pt x="146" y="143"/>
                  </a:lnTo>
                  <a:lnTo>
                    <a:pt x="153" y="150"/>
                  </a:lnTo>
                  <a:close/>
                </a:path>
              </a:pathLst>
            </a:custGeom>
            <a:solidFill>
              <a:srgbClr val="B2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xmlns="" id="{E565B6CA-FE20-4EA2-A9D9-0E6A1354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3709"/>
              <a:ext cx="158" cy="34"/>
            </a:xfrm>
            <a:custGeom>
              <a:avLst/>
              <a:gdLst/>
              <a:ahLst/>
              <a:cxnLst>
                <a:cxn ang="0">
                  <a:pos x="27" y="27"/>
                </a:cxn>
                <a:cxn ang="0">
                  <a:pos x="27" y="27"/>
                </a:cxn>
                <a:cxn ang="0">
                  <a:pos x="16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4" y="30"/>
                </a:cxn>
                <a:cxn ang="0">
                  <a:pos x="8" y="30"/>
                </a:cxn>
                <a:cxn ang="0">
                  <a:pos x="8" y="30"/>
                </a:cxn>
                <a:cxn ang="0">
                  <a:pos x="23" y="34"/>
                </a:cxn>
                <a:cxn ang="0">
                  <a:pos x="35" y="34"/>
                </a:cxn>
                <a:cxn ang="0">
                  <a:pos x="73" y="34"/>
                </a:cxn>
                <a:cxn ang="0">
                  <a:pos x="112" y="30"/>
                </a:cxn>
                <a:cxn ang="0">
                  <a:pos x="131" y="30"/>
                </a:cxn>
                <a:cxn ang="0">
                  <a:pos x="146" y="27"/>
                </a:cxn>
                <a:cxn ang="0">
                  <a:pos x="150" y="23"/>
                </a:cxn>
                <a:cxn ang="0">
                  <a:pos x="158" y="23"/>
                </a:cxn>
                <a:cxn ang="0">
                  <a:pos x="158" y="19"/>
                </a:cxn>
                <a:cxn ang="0">
                  <a:pos x="154" y="15"/>
                </a:cxn>
                <a:cxn ang="0">
                  <a:pos x="154" y="15"/>
                </a:cxn>
                <a:cxn ang="0">
                  <a:pos x="154" y="11"/>
                </a:cxn>
                <a:cxn ang="0">
                  <a:pos x="142" y="11"/>
                </a:cxn>
                <a:cxn ang="0">
                  <a:pos x="135" y="7"/>
                </a:cxn>
                <a:cxn ang="0">
                  <a:pos x="116" y="3"/>
                </a:cxn>
                <a:cxn ang="0">
                  <a:pos x="100" y="3"/>
                </a:cxn>
                <a:cxn ang="0">
                  <a:pos x="96" y="3"/>
                </a:cxn>
                <a:cxn ang="0">
                  <a:pos x="96" y="0"/>
                </a:cxn>
                <a:cxn ang="0">
                  <a:pos x="85" y="3"/>
                </a:cxn>
                <a:cxn ang="0">
                  <a:pos x="50" y="7"/>
                </a:cxn>
                <a:cxn ang="0">
                  <a:pos x="19" y="7"/>
                </a:cxn>
                <a:cxn ang="0">
                  <a:pos x="19" y="11"/>
                </a:cxn>
                <a:cxn ang="0">
                  <a:pos x="27" y="15"/>
                </a:cxn>
                <a:cxn ang="0">
                  <a:pos x="31" y="19"/>
                </a:cxn>
                <a:cxn ang="0">
                  <a:pos x="31" y="27"/>
                </a:cxn>
                <a:cxn ang="0">
                  <a:pos x="27" y="27"/>
                </a:cxn>
                <a:cxn ang="0">
                  <a:pos x="27" y="27"/>
                </a:cxn>
              </a:cxnLst>
              <a:rect l="0" t="0" r="r" b="b"/>
              <a:pathLst>
                <a:path w="158" h="34">
                  <a:moveTo>
                    <a:pt x="27" y="27"/>
                  </a:moveTo>
                  <a:lnTo>
                    <a:pt x="27" y="27"/>
                  </a:lnTo>
                  <a:lnTo>
                    <a:pt x="16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23" y="34"/>
                  </a:lnTo>
                  <a:lnTo>
                    <a:pt x="35" y="34"/>
                  </a:lnTo>
                  <a:lnTo>
                    <a:pt x="73" y="34"/>
                  </a:lnTo>
                  <a:lnTo>
                    <a:pt x="112" y="30"/>
                  </a:lnTo>
                  <a:lnTo>
                    <a:pt x="131" y="30"/>
                  </a:lnTo>
                  <a:lnTo>
                    <a:pt x="146" y="27"/>
                  </a:lnTo>
                  <a:lnTo>
                    <a:pt x="150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54" y="15"/>
                  </a:lnTo>
                  <a:lnTo>
                    <a:pt x="154" y="15"/>
                  </a:lnTo>
                  <a:lnTo>
                    <a:pt x="154" y="11"/>
                  </a:lnTo>
                  <a:lnTo>
                    <a:pt x="142" y="11"/>
                  </a:lnTo>
                  <a:lnTo>
                    <a:pt x="135" y="7"/>
                  </a:lnTo>
                  <a:lnTo>
                    <a:pt x="116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6" y="0"/>
                  </a:lnTo>
                  <a:lnTo>
                    <a:pt x="85" y="3"/>
                  </a:lnTo>
                  <a:lnTo>
                    <a:pt x="50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7" y="15"/>
                  </a:lnTo>
                  <a:lnTo>
                    <a:pt x="31" y="19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B2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xmlns="" id="{D1666904-DEB1-418C-9426-8ACEA6256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2" y="3340"/>
              <a:ext cx="192" cy="358"/>
            </a:xfrm>
            <a:custGeom>
              <a:avLst/>
              <a:gdLst/>
              <a:ahLst/>
              <a:cxnLst>
                <a:cxn ang="0">
                  <a:pos x="31" y="100"/>
                </a:cxn>
                <a:cxn ang="0">
                  <a:pos x="27" y="96"/>
                </a:cxn>
                <a:cxn ang="0">
                  <a:pos x="23" y="92"/>
                </a:cxn>
                <a:cxn ang="0">
                  <a:pos x="23" y="92"/>
                </a:cxn>
                <a:cxn ang="0">
                  <a:pos x="19" y="96"/>
                </a:cxn>
                <a:cxn ang="0">
                  <a:pos x="19" y="100"/>
                </a:cxn>
                <a:cxn ang="0">
                  <a:pos x="12" y="96"/>
                </a:cxn>
                <a:cxn ang="0">
                  <a:pos x="8" y="92"/>
                </a:cxn>
                <a:cxn ang="0">
                  <a:pos x="4" y="8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88"/>
                </a:cxn>
                <a:cxn ang="0">
                  <a:pos x="0" y="96"/>
                </a:cxn>
                <a:cxn ang="0">
                  <a:pos x="12" y="104"/>
                </a:cxn>
                <a:cxn ang="0">
                  <a:pos x="19" y="108"/>
                </a:cxn>
                <a:cxn ang="0">
                  <a:pos x="19" y="108"/>
                </a:cxn>
                <a:cxn ang="0">
                  <a:pos x="31" y="115"/>
                </a:cxn>
                <a:cxn ang="0">
                  <a:pos x="65" y="131"/>
                </a:cxn>
                <a:cxn ang="0">
                  <a:pos x="77" y="158"/>
                </a:cxn>
                <a:cxn ang="0">
                  <a:pos x="77" y="215"/>
                </a:cxn>
                <a:cxn ang="0">
                  <a:pos x="81" y="277"/>
                </a:cxn>
                <a:cxn ang="0">
                  <a:pos x="77" y="315"/>
                </a:cxn>
                <a:cxn ang="0">
                  <a:pos x="62" y="331"/>
                </a:cxn>
                <a:cxn ang="0">
                  <a:pos x="77" y="342"/>
                </a:cxn>
                <a:cxn ang="0">
                  <a:pos x="115" y="196"/>
                </a:cxn>
                <a:cxn ang="0">
                  <a:pos x="127" y="235"/>
                </a:cxn>
                <a:cxn ang="0">
                  <a:pos x="127" y="281"/>
                </a:cxn>
                <a:cxn ang="0">
                  <a:pos x="138" y="354"/>
                </a:cxn>
                <a:cxn ang="0">
                  <a:pos x="158" y="311"/>
                </a:cxn>
                <a:cxn ang="0">
                  <a:pos x="150" y="192"/>
                </a:cxn>
                <a:cxn ang="0">
                  <a:pos x="162" y="158"/>
                </a:cxn>
                <a:cxn ang="0">
                  <a:pos x="177" y="146"/>
                </a:cxn>
                <a:cxn ang="0">
                  <a:pos x="192" y="115"/>
                </a:cxn>
                <a:cxn ang="0">
                  <a:pos x="185" y="92"/>
                </a:cxn>
                <a:cxn ang="0">
                  <a:pos x="165" y="69"/>
                </a:cxn>
                <a:cxn ang="0">
                  <a:pos x="142" y="54"/>
                </a:cxn>
                <a:cxn ang="0">
                  <a:pos x="127" y="42"/>
                </a:cxn>
                <a:cxn ang="0">
                  <a:pos x="127" y="38"/>
                </a:cxn>
                <a:cxn ang="0">
                  <a:pos x="127" y="31"/>
                </a:cxn>
                <a:cxn ang="0">
                  <a:pos x="131" y="15"/>
                </a:cxn>
                <a:cxn ang="0">
                  <a:pos x="123" y="4"/>
                </a:cxn>
                <a:cxn ang="0">
                  <a:pos x="108" y="0"/>
                </a:cxn>
                <a:cxn ang="0">
                  <a:pos x="92" y="11"/>
                </a:cxn>
                <a:cxn ang="0">
                  <a:pos x="92" y="27"/>
                </a:cxn>
                <a:cxn ang="0">
                  <a:pos x="96" y="38"/>
                </a:cxn>
                <a:cxn ang="0">
                  <a:pos x="100" y="50"/>
                </a:cxn>
                <a:cxn ang="0">
                  <a:pos x="85" y="61"/>
                </a:cxn>
                <a:cxn ang="0">
                  <a:pos x="65" y="88"/>
                </a:cxn>
                <a:cxn ang="0">
                  <a:pos x="35" y="100"/>
                </a:cxn>
                <a:cxn ang="0">
                  <a:pos x="154" y="138"/>
                </a:cxn>
                <a:cxn ang="0">
                  <a:pos x="165" y="119"/>
                </a:cxn>
                <a:cxn ang="0">
                  <a:pos x="154" y="123"/>
                </a:cxn>
              </a:cxnLst>
              <a:rect l="0" t="0" r="r" b="b"/>
              <a:pathLst>
                <a:path w="192" h="358">
                  <a:moveTo>
                    <a:pt x="35" y="100"/>
                  </a:moveTo>
                  <a:lnTo>
                    <a:pt x="31" y="100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6"/>
                  </a:lnTo>
                  <a:lnTo>
                    <a:pt x="19" y="96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5" y="100"/>
                  </a:lnTo>
                  <a:lnTo>
                    <a:pt x="12" y="96"/>
                  </a:lnTo>
                  <a:lnTo>
                    <a:pt x="8" y="96"/>
                  </a:lnTo>
                  <a:lnTo>
                    <a:pt x="8" y="92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12" y="104"/>
                  </a:lnTo>
                  <a:lnTo>
                    <a:pt x="15" y="104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23" y="111"/>
                  </a:lnTo>
                  <a:lnTo>
                    <a:pt x="31" y="115"/>
                  </a:lnTo>
                  <a:lnTo>
                    <a:pt x="39" y="123"/>
                  </a:lnTo>
                  <a:lnTo>
                    <a:pt x="65" y="131"/>
                  </a:lnTo>
                  <a:lnTo>
                    <a:pt x="77" y="131"/>
                  </a:lnTo>
                  <a:lnTo>
                    <a:pt x="77" y="158"/>
                  </a:lnTo>
                  <a:lnTo>
                    <a:pt x="73" y="185"/>
                  </a:lnTo>
                  <a:lnTo>
                    <a:pt x="77" y="215"/>
                  </a:lnTo>
                  <a:lnTo>
                    <a:pt x="77" y="246"/>
                  </a:lnTo>
                  <a:lnTo>
                    <a:pt x="81" y="277"/>
                  </a:lnTo>
                  <a:lnTo>
                    <a:pt x="81" y="300"/>
                  </a:lnTo>
                  <a:lnTo>
                    <a:pt x="77" y="315"/>
                  </a:lnTo>
                  <a:lnTo>
                    <a:pt x="73" y="323"/>
                  </a:lnTo>
                  <a:lnTo>
                    <a:pt x="62" y="331"/>
                  </a:lnTo>
                  <a:lnTo>
                    <a:pt x="54" y="338"/>
                  </a:lnTo>
                  <a:lnTo>
                    <a:pt x="77" y="342"/>
                  </a:lnTo>
                  <a:lnTo>
                    <a:pt x="100" y="338"/>
                  </a:lnTo>
                  <a:lnTo>
                    <a:pt x="115" y="196"/>
                  </a:lnTo>
                  <a:lnTo>
                    <a:pt x="123" y="211"/>
                  </a:lnTo>
                  <a:lnTo>
                    <a:pt x="127" y="235"/>
                  </a:lnTo>
                  <a:lnTo>
                    <a:pt x="127" y="265"/>
                  </a:lnTo>
                  <a:lnTo>
                    <a:pt x="127" y="281"/>
                  </a:lnTo>
                  <a:lnTo>
                    <a:pt x="131" y="319"/>
                  </a:lnTo>
                  <a:lnTo>
                    <a:pt x="138" y="354"/>
                  </a:lnTo>
                  <a:lnTo>
                    <a:pt x="158" y="358"/>
                  </a:lnTo>
                  <a:lnTo>
                    <a:pt x="158" y="311"/>
                  </a:lnTo>
                  <a:lnTo>
                    <a:pt x="154" y="250"/>
                  </a:lnTo>
                  <a:lnTo>
                    <a:pt x="150" y="192"/>
                  </a:lnTo>
                  <a:lnTo>
                    <a:pt x="154" y="158"/>
                  </a:lnTo>
                  <a:lnTo>
                    <a:pt x="162" y="158"/>
                  </a:lnTo>
                  <a:lnTo>
                    <a:pt x="169" y="154"/>
                  </a:lnTo>
                  <a:lnTo>
                    <a:pt x="177" y="146"/>
                  </a:lnTo>
                  <a:lnTo>
                    <a:pt x="185" y="131"/>
                  </a:lnTo>
                  <a:lnTo>
                    <a:pt x="192" y="115"/>
                  </a:lnTo>
                  <a:lnTo>
                    <a:pt x="192" y="104"/>
                  </a:lnTo>
                  <a:lnTo>
                    <a:pt x="185" y="92"/>
                  </a:lnTo>
                  <a:lnTo>
                    <a:pt x="177" y="81"/>
                  </a:lnTo>
                  <a:lnTo>
                    <a:pt x="165" y="69"/>
                  </a:lnTo>
                  <a:lnTo>
                    <a:pt x="162" y="58"/>
                  </a:lnTo>
                  <a:lnTo>
                    <a:pt x="142" y="54"/>
                  </a:lnTo>
                  <a:lnTo>
                    <a:pt x="127" y="46"/>
                  </a:lnTo>
                  <a:lnTo>
                    <a:pt x="127" y="42"/>
                  </a:lnTo>
                  <a:lnTo>
                    <a:pt x="123" y="38"/>
                  </a:lnTo>
                  <a:lnTo>
                    <a:pt x="127" y="38"/>
                  </a:lnTo>
                  <a:lnTo>
                    <a:pt x="127" y="34"/>
                  </a:lnTo>
                  <a:lnTo>
                    <a:pt x="127" y="31"/>
                  </a:lnTo>
                  <a:lnTo>
                    <a:pt x="131" y="27"/>
                  </a:lnTo>
                  <a:lnTo>
                    <a:pt x="131" y="15"/>
                  </a:lnTo>
                  <a:lnTo>
                    <a:pt x="127" y="8"/>
                  </a:lnTo>
                  <a:lnTo>
                    <a:pt x="123" y="4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92" y="11"/>
                  </a:lnTo>
                  <a:lnTo>
                    <a:pt x="92" y="19"/>
                  </a:lnTo>
                  <a:lnTo>
                    <a:pt x="92" y="27"/>
                  </a:lnTo>
                  <a:lnTo>
                    <a:pt x="92" y="34"/>
                  </a:lnTo>
                  <a:lnTo>
                    <a:pt x="96" y="38"/>
                  </a:lnTo>
                  <a:lnTo>
                    <a:pt x="104" y="46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85" y="61"/>
                  </a:lnTo>
                  <a:lnTo>
                    <a:pt x="73" y="69"/>
                  </a:lnTo>
                  <a:lnTo>
                    <a:pt x="65" y="88"/>
                  </a:lnTo>
                  <a:lnTo>
                    <a:pt x="58" y="108"/>
                  </a:lnTo>
                  <a:lnTo>
                    <a:pt x="35" y="100"/>
                  </a:lnTo>
                  <a:close/>
                  <a:moveTo>
                    <a:pt x="150" y="142"/>
                  </a:moveTo>
                  <a:lnTo>
                    <a:pt x="154" y="138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2" y="108"/>
                  </a:lnTo>
                  <a:lnTo>
                    <a:pt x="154" y="123"/>
                  </a:lnTo>
                  <a:lnTo>
                    <a:pt x="150" y="142"/>
                  </a:lnTo>
                  <a:close/>
                </a:path>
              </a:pathLst>
            </a:custGeom>
            <a:solidFill>
              <a:srgbClr val="B2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xmlns="" id="{DCBB45D1-2E74-4E4F-98D7-BE81C6388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2735"/>
              <a:ext cx="369" cy="196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0" y="50"/>
                </a:cxn>
                <a:cxn ang="0">
                  <a:pos x="54" y="73"/>
                </a:cxn>
                <a:cxn ang="0">
                  <a:pos x="173" y="123"/>
                </a:cxn>
                <a:cxn ang="0">
                  <a:pos x="293" y="173"/>
                </a:cxn>
                <a:cxn ang="0">
                  <a:pos x="350" y="196"/>
                </a:cxn>
                <a:cxn ang="0">
                  <a:pos x="346" y="196"/>
                </a:cxn>
                <a:cxn ang="0">
                  <a:pos x="346" y="189"/>
                </a:cxn>
                <a:cxn ang="0">
                  <a:pos x="346" y="181"/>
                </a:cxn>
                <a:cxn ang="0">
                  <a:pos x="346" y="169"/>
                </a:cxn>
                <a:cxn ang="0">
                  <a:pos x="350" y="162"/>
                </a:cxn>
                <a:cxn ang="0">
                  <a:pos x="358" y="154"/>
                </a:cxn>
                <a:cxn ang="0">
                  <a:pos x="362" y="146"/>
                </a:cxn>
                <a:cxn ang="0">
                  <a:pos x="369" y="146"/>
                </a:cxn>
                <a:cxn ang="0">
                  <a:pos x="323" y="123"/>
                </a:cxn>
                <a:cxn ang="0">
                  <a:pos x="239" y="89"/>
                </a:cxn>
                <a:cxn ang="0">
                  <a:pos x="158" y="54"/>
                </a:cxn>
                <a:cxn ang="0">
                  <a:pos x="116" y="35"/>
                </a:cxn>
                <a:cxn ang="0">
                  <a:pos x="97" y="27"/>
                </a:cxn>
                <a:cxn ang="0">
                  <a:pos x="74" y="15"/>
                </a:cxn>
                <a:cxn ang="0">
                  <a:pos x="54" y="8"/>
                </a:cxn>
                <a:cxn ang="0">
                  <a:pos x="35" y="0"/>
                </a:cxn>
                <a:cxn ang="0">
                  <a:pos x="24" y="4"/>
                </a:cxn>
                <a:cxn ang="0">
                  <a:pos x="16" y="12"/>
                </a:cxn>
                <a:cxn ang="0">
                  <a:pos x="12" y="23"/>
                </a:cxn>
                <a:cxn ang="0">
                  <a:pos x="4" y="35"/>
                </a:cxn>
              </a:cxnLst>
              <a:rect l="0" t="0" r="r" b="b"/>
              <a:pathLst>
                <a:path w="369" h="196">
                  <a:moveTo>
                    <a:pt x="4" y="35"/>
                  </a:moveTo>
                  <a:lnTo>
                    <a:pt x="0" y="50"/>
                  </a:lnTo>
                  <a:lnTo>
                    <a:pt x="54" y="73"/>
                  </a:lnTo>
                  <a:lnTo>
                    <a:pt x="173" y="123"/>
                  </a:lnTo>
                  <a:lnTo>
                    <a:pt x="293" y="173"/>
                  </a:lnTo>
                  <a:lnTo>
                    <a:pt x="350" y="196"/>
                  </a:lnTo>
                  <a:lnTo>
                    <a:pt x="346" y="196"/>
                  </a:lnTo>
                  <a:lnTo>
                    <a:pt x="346" y="189"/>
                  </a:lnTo>
                  <a:lnTo>
                    <a:pt x="346" y="181"/>
                  </a:lnTo>
                  <a:lnTo>
                    <a:pt x="346" y="169"/>
                  </a:lnTo>
                  <a:lnTo>
                    <a:pt x="350" y="162"/>
                  </a:lnTo>
                  <a:lnTo>
                    <a:pt x="358" y="154"/>
                  </a:lnTo>
                  <a:lnTo>
                    <a:pt x="362" y="146"/>
                  </a:lnTo>
                  <a:lnTo>
                    <a:pt x="369" y="146"/>
                  </a:lnTo>
                  <a:lnTo>
                    <a:pt x="323" y="123"/>
                  </a:lnTo>
                  <a:lnTo>
                    <a:pt x="239" y="89"/>
                  </a:lnTo>
                  <a:lnTo>
                    <a:pt x="158" y="54"/>
                  </a:lnTo>
                  <a:lnTo>
                    <a:pt x="116" y="35"/>
                  </a:lnTo>
                  <a:lnTo>
                    <a:pt x="97" y="27"/>
                  </a:lnTo>
                  <a:lnTo>
                    <a:pt x="74" y="15"/>
                  </a:lnTo>
                  <a:lnTo>
                    <a:pt x="54" y="8"/>
                  </a:lnTo>
                  <a:lnTo>
                    <a:pt x="35" y="0"/>
                  </a:lnTo>
                  <a:lnTo>
                    <a:pt x="24" y="4"/>
                  </a:lnTo>
                  <a:lnTo>
                    <a:pt x="16" y="12"/>
                  </a:lnTo>
                  <a:lnTo>
                    <a:pt x="12" y="23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CB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xmlns="" id="{54EAECBF-FCC1-4F66-9DEC-340E6A4DF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739"/>
              <a:ext cx="384" cy="381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0" y="235"/>
                </a:cxn>
                <a:cxn ang="0">
                  <a:pos x="8" y="242"/>
                </a:cxn>
                <a:cxn ang="0">
                  <a:pos x="19" y="250"/>
                </a:cxn>
                <a:cxn ang="0">
                  <a:pos x="346" y="381"/>
                </a:cxn>
                <a:cxn ang="0">
                  <a:pos x="354" y="365"/>
                </a:cxn>
                <a:cxn ang="0">
                  <a:pos x="361" y="315"/>
                </a:cxn>
                <a:cxn ang="0">
                  <a:pos x="373" y="238"/>
                </a:cxn>
                <a:cxn ang="0">
                  <a:pos x="384" y="142"/>
                </a:cxn>
                <a:cxn ang="0">
                  <a:pos x="365" y="127"/>
                </a:cxn>
                <a:cxn ang="0">
                  <a:pos x="304" y="96"/>
                </a:cxn>
                <a:cxn ang="0">
                  <a:pos x="242" y="73"/>
                </a:cxn>
                <a:cxn ang="0">
                  <a:pos x="207" y="61"/>
                </a:cxn>
                <a:cxn ang="0">
                  <a:pos x="184" y="54"/>
                </a:cxn>
                <a:cxn ang="0">
                  <a:pos x="165" y="46"/>
                </a:cxn>
                <a:cxn ang="0">
                  <a:pos x="146" y="35"/>
                </a:cxn>
                <a:cxn ang="0">
                  <a:pos x="127" y="31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31" y="11"/>
                </a:cxn>
                <a:cxn ang="0">
                  <a:pos x="23" y="19"/>
                </a:cxn>
                <a:cxn ang="0">
                  <a:pos x="19" y="31"/>
                </a:cxn>
                <a:cxn ang="0">
                  <a:pos x="8" y="61"/>
                </a:cxn>
                <a:cxn ang="0">
                  <a:pos x="4" y="100"/>
                </a:cxn>
                <a:cxn ang="0">
                  <a:pos x="0" y="173"/>
                </a:cxn>
                <a:cxn ang="0">
                  <a:pos x="0" y="223"/>
                </a:cxn>
              </a:cxnLst>
              <a:rect l="0" t="0" r="r" b="b"/>
              <a:pathLst>
                <a:path w="384" h="381">
                  <a:moveTo>
                    <a:pt x="0" y="223"/>
                  </a:moveTo>
                  <a:lnTo>
                    <a:pt x="0" y="235"/>
                  </a:lnTo>
                  <a:lnTo>
                    <a:pt x="8" y="242"/>
                  </a:lnTo>
                  <a:lnTo>
                    <a:pt x="19" y="250"/>
                  </a:lnTo>
                  <a:lnTo>
                    <a:pt x="346" y="381"/>
                  </a:lnTo>
                  <a:lnTo>
                    <a:pt x="354" y="365"/>
                  </a:lnTo>
                  <a:lnTo>
                    <a:pt x="361" y="315"/>
                  </a:lnTo>
                  <a:lnTo>
                    <a:pt x="373" y="238"/>
                  </a:lnTo>
                  <a:lnTo>
                    <a:pt x="384" y="142"/>
                  </a:lnTo>
                  <a:lnTo>
                    <a:pt x="365" y="127"/>
                  </a:lnTo>
                  <a:lnTo>
                    <a:pt x="304" y="96"/>
                  </a:lnTo>
                  <a:lnTo>
                    <a:pt x="242" y="73"/>
                  </a:lnTo>
                  <a:lnTo>
                    <a:pt x="207" y="61"/>
                  </a:lnTo>
                  <a:lnTo>
                    <a:pt x="184" y="54"/>
                  </a:lnTo>
                  <a:lnTo>
                    <a:pt x="165" y="46"/>
                  </a:lnTo>
                  <a:lnTo>
                    <a:pt x="146" y="35"/>
                  </a:lnTo>
                  <a:lnTo>
                    <a:pt x="127" y="31"/>
                  </a:lnTo>
                  <a:lnTo>
                    <a:pt x="50" y="0"/>
                  </a:lnTo>
                  <a:lnTo>
                    <a:pt x="38" y="4"/>
                  </a:lnTo>
                  <a:lnTo>
                    <a:pt x="31" y="11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8" y="61"/>
                  </a:lnTo>
                  <a:lnTo>
                    <a:pt x="4" y="100"/>
                  </a:lnTo>
                  <a:lnTo>
                    <a:pt x="0" y="17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B92A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xmlns="" id="{65D2FE0E-0C72-47D3-AA6F-88CF5FA06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612"/>
              <a:ext cx="626" cy="269"/>
            </a:xfrm>
            <a:custGeom>
              <a:avLst/>
              <a:gdLst/>
              <a:ahLst/>
              <a:cxnLst>
                <a:cxn ang="0">
                  <a:pos x="484" y="223"/>
                </a:cxn>
                <a:cxn ang="0">
                  <a:pos x="561" y="200"/>
                </a:cxn>
                <a:cxn ang="0">
                  <a:pos x="596" y="192"/>
                </a:cxn>
                <a:cxn ang="0">
                  <a:pos x="626" y="185"/>
                </a:cxn>
                <a:cxn ang="0">
                  <a:pos x="565" y="165"/>
                </a:cxn>
                <a:cxn ang="0">
                  <a:pos x="484" y="138"/>
                </a:cxn>
                <a:cxn ang="0">
                  <a:pos x="400" y="108"/>
                </a:cxn>
                <a:cxn ang="0">
                  <a:pos x="323" y="81"/>
                </a:cxn>
                <a:cxn ang="0">
                  <a:pos x="284" y="65"/>
                </a:cxn>
                <a:cxn ang="0">
                  <a:pos x="257" y="50"/>
                </a:cxn>
                <a:cxn ang="0">
                  <a:pos x="257" y="19"/>
                </a:cxn>
                <a:cxn ang="0">
                  <a:pos x="257" y="0"/>
                </a:cxn>
                <a:cxn ang="0">
                  <a:pos x="257" y="8"/>
                </a:cxn>
                <a:cxn ang="0">
                  <a:pos x="254" y="46"/>
                </a:cxn>
                <a:cxn ang="0">
                  <a:pos x="165" y="73"/>
                </a:cxn>
                <a:cxn ang="0">
                  <a:pos x="38" y="112"/>
                </a:cxn>
                <a:cxn ang="0">
                  <a:pos x="27" y="112"/>
                </a:cxn>
                <a:cxn ang="0">
                  <a:pos x="19" y="115"/>
                </a:cxn>
                <a:cxn ang="0">
                  <a:pos x="0" y="123"/>
                </a:cxn>
                <a:cxn ang="0">
                  <a:pos x="0" y="127"/>
                </a:cxn>
                <a:cxn ang="0">
                  <a:pos x="35" y="142"/>
                </a:cxn>
                <a:cxn ang="0">
                  <a:pos x="69" y="158"/>
                </a:cxn>
                <a:cxn ang="0">
                  <a:pos x="104" y="177"/>
                </a:cxn>
                <a:cxn ang="0">
                  <a:pos x="138" y="196"/>
                </a:cxn>
                <a:cxn ang="0">
                  <a:pos x="184" y="215"/>
                </a:cxn>
                <a:cxn ang="0">
                  <a:pos x="227" y="235"/>
                </a:cxn>
                <a:cxn ang="0">
                  <a:pos x="273" y="254"/>
                </a:cxn>
                <a:cxn ang="0">
                  <a:pos x="315" y="269"/>
                </a:cxn>
                <a:cxn ang="0">
                  <a:pos x="334" y="269"/>
                </a:cxn>
                <a:cxn ang="0">
                  <a:pos x="369" y="258"/>
                </a:cxn>
                <a:cxn ang="0">
                  <a:pos x="484" y="223"/>
                </a:cxn>
              </a:cxnLst>
              <a:rect l="0" t="0" r="r" b="b"/>
              <a:pathLst>
                <a:path w="626" h="269">
                  <a:moveTo>
                    <a:pt x="484" y="223"/>
                  </a:moveTo>
                  <a:lnTo>
                    <a:pt x="561" y="200"/>
                  </a:lnTo>
                  <a:lnTo>
                    <a:pt x="596" y="192"/>
                  </a:lnTo>
                  <a:lnTo>
                    <a:pt x="626" y="185"/>
                  </a:lnTo>
                  <a:lnTo>
                    <a:pt x="565" y="165"/>
                  </a:lnTo>
                  <a:lnTo>
                    <a:pt x="484" y="138"/>
                  </a:lnTo>
                  <a:lnTo>
                    <a:pt x="400" y="108"/>
                  </a:lnTo>
                  <a:lnTo>
                    <a:pt x="323" y="81"/>
                  </a:lnTo>
                  <a:lnTo>
                    <a:pt x="284" y="65"/>
                  </a:lnTo>
                  <a:lnTo>
                    <a:pt x="257" y="50"/>
                  </a:lnTo>
                  <a:lnTo>
                    <a:pt x="257" y="19"/>
                  </a:lnTo>
                  <a:lnTo>
                    <a:pt x="257" y="0"/>
                  </a:lnTo>
                  <a:lnTo>
                    <a:pt x="257" y="8"/>
                  </a:lnTo>
                  <a:lnTo>
                    <a:pt x="254" y="46"/>
                  </a:lnTo>
                  <a:lnTo>
                    <a:pt x="165" y="73"/>
                  </a:lnTo>
                  <a:lnTo>
                    <a:pt x="38" y="112"/>
                  </a:lnTo>
                  <a:lnTo>
                    <a:pt x="27" y="112"/>
                  </a:lnTo>
                  <a:lnTo>
                    <a:pt x="19" y="115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35" y="142"/>
                  </a:lnTo>
                  <a:lnTo>
                    <a:pt x="69" y="158"/>
                  </a:lnTo>
                  <a:lnTo>
                    <a:pt x="104" y="177"/>
                  </a:lnTo>
                  <a:lnTo>
                    <a:pt x="138" y="196"/>
                  </a:lnTo>
                  <a:lnTo>
                    <a:pt x="184" y="215"/>
                  </a:lnTo>
                  <a:lnTo>
                    <a:pt x="227" y="235"/>
                  </a:lnTo>
                  <a:lnTo>
                    <a:pt x="273" y="254"/>
                  </a:lnTo>
                  <a:lnTo>
                    <a:pt x="315" y="269"/>
                  </a:lnTo>
                  <a:lnTo>
                    <a:pt x="334" y="269"/>
                  </a:lnTo>
                  <a:lnTo>
                    <a:pt x="369" y="258"/>
                  </a:lnTo>
                  <a:lnTo>
                    <a:pt x="484" y="223"/>
                  </a:lnTo>
                  <a:close/>
                </a:path>
              </a:pathLst>
            </a:custGeom>
            <a:solidFill>
              <a:srgbClr val="C743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453947" y="1268832"/>
            <a:ext cx="49539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“Nuevas recursos digitales </a:t>
            </a:r>
          </a:p>
          <a:p>
            <a:pPr algn="ctr"/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impacto en la educación”</a:t>
            </a:r>
            <a:endParaRPr lang="es-MX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 Imagen" descr="SEP_horizontal_WEB-01.jpg"/>
          <p:cNvPicPr>
            <a:picLocks noChangeAspect="1"/>
          </p:cNvPicPr>
          <p:nvPr/>
        </p:nvPicPr>
        <p:blipFill>
          <a:blip r:embed="rId3" cstate="print"/>
          <a:srcRect t="22430" b="32399"/>
          <a:stretch>
            <a:fillRect/>
          </a:stretch>
        </p:blipFill>
        <p:spPr>
          <a:xfrm>
            <a:off x="220891" y="67444"/>
            <a:ext cx="2701537" cy="942975"/>
          </a:xfrm>
          <a:prstGeom prst="rect">
            <a:avLst/>
          </a:prstGeom>
        </p:spPr>
      </p:pic>
      <p:pic>
        <p:nvPicPr>
          <p:cNvPr id="7" name="Imagen 6" descr="LOGO CONOCER HORIZON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07" y="108856"/>
            <a:ext cx="3499821" cy="9466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7334" y="6389948"/>
            <a:ext cx="612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dirty="0"/>
          </a:p>
          <a:p>
            <a:r>
              <a:rPr lang="es-MX" sz="1200" dirty="0"/>
              <a:t>Fuente:  </a:t>
            </a:r>
            <a:r>
              <a:rPr lang="es-MX" sz="1200" dirty="0" smtClean="0"/>
              <a:t>OCDE.</a:t>
            </a:r>
            <a:endParaRPr lang="es-MX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27334" y="1226996"/>
            <a:ext cx="8203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Aún con los avances recientes, tenemos los menores niveles de cobertura entre los países de la OCDE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752932" y="2833351"/>
          <a:ext cx="7426750" cy="325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4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 Imagen" descr="SEP_horizontal_WEB-01.jpg"/>
          <p:cNvPicPr>
            <a:picLocks noChangeAspect="1"/>
          </p:cNvPicPr>
          <p:nvPr/>
        </p:nvPicPr>
        <p:blipFill>
          <a:blip r:embed="rId3" cstate="print"/>
          <a:srcRect t="22430" b="32399"/>
          <a:stretch>
            <a:fillRect/>
          </a:stretch>
        </p:blipFill>
        <p:spPr>
          <a:xfrm>
            <a:off x="220891" y="67444"/>
            <a:ext cx="2701537" cy="942975"/>
          </a:xfrm>
          <a:prstGeom prst="rect">
            <a:avLst/>
          </a:prstGeom>
        </p:spPr>
      </p:pic>
      <p:pic>
        <p:nvPicPr>
          <p:cNvPr id="7" name="Imagen 6" descr="LOGO CONOCER HORIZON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07" y="108856"/>
            <a:ext cx="3499821" cy="9466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7334" y="6389948"/>
            <a:ext cx="612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dirty="0"/>
          </a:p>
          <a:p>
            <a:r>
              <a:rPr lang="es-MX" sz="1200" dirty="0"/>
              <a:t>Fuente:  INEGI. Encuesta Nacional sobre Disponibilidad y Uso de TIC en Hogares, ENDUTIH.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41757" y="1226996"/>
            <a:ext cx="7237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pequeña proporción de los usuarios de internet lo emplean para capacitarse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326524" y="2727101"/>
          <a:ext cx="6722772" cy="35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21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99"/>
          <p:cNvSpPr>
            <a:spLocks/>
          </p:cNvSpPr>
          <p:nvPr/>
        </p:nvSpPr>
        <p:spPr bwMode="auto">
          <a:xfrm>
            <a:off x="2481228" y="538162"/>
            <a:ext cx="50800" cy="158750"/>
          </a:xfrm>
          <a:custGeom>
            <a:avLst/>
            <a:gdLst/>
            <a:ahLst/>
            <a:cxnLst>
              <a:cxn ang="0">
                <a:pos x="87" y="101"/>
              </a:cxn>
              <a:cxn ang="0">
                <a:pos x="70" y="30"/>
              </a:cxn>
              <a:cxn ang="0">
                <a:pos x="64" y="27"/>
              </a:cxn>
              <a:cxn ang="0">
                <a:pos x="61" y="29"/>
              </a:cxn>
              <a:cxn ang="0">
                <a:pos x="61" y="32"/>
              </a:cxn>
              <a:cxn ang="0">
                <a:pos x="76" y="97"/>
              </a:cxn>
              <a:cxn ang="0">
                <a:pos x="70" y="141"/>
              </a:cxn>
              <a:cxn ang="0">
                <a:pos x="69" y="176"/>
              </a:cxn>
              <a:cxn ang="0">
                <a:pos x="65" y="183"/>
              </a:cxn>
              <a:cxn ang="0">
                <a:pos x="60" y="176"/>
              </a:cxn>
              <a:cxn ang="0">
                <a:pos x="59" y="141"/>
              </a:cxn>
              <a:cxn ang="0">
                <a:pos x="58" y="140"/>
              </a:cxn>
              <a:cxn ang="0">
                <a:pos x="54" y="92"/>
              </a:cxn>
              <a:cxn ang="0">
                <a:pos x="31" y="58"/>
              </a:cxn>
              <a:cxn ang="0">
                <a:pos x="19" y="31"/>
              </a:cxn>
              <a:cxn ang="0">
                <a:pos x="17" y="24"/>
              </a:cxn>
              <a:cxn ang="0">
                <a:pos x="15" y="17"/>
              </a:cxn>
              <a:cxn ang="0">
                <a:pos x="10" y="2"/>
              </a:cxn>
              <a:cxn ang="0">
                <a:pos x="7" y="0"/>
              </a:cxn>
              <a:cxn ang="0">
                <a:pos x="1" y="4"/>
              </a:cxn>
              <a:cxn ang="0">
                <a:pos x="0" y="8"/>
              </a:cxn>
              <a:cxn ang="0">
                <a:pos x="13" y="51"/>
              </a:cxn>
              <a:cxn ang="0">
                <a:pos x="28" y="73"/>
              </a:cxn>
              <a:cxn ang="0">
                <a:pos x="28" y="73"/>
              </a:cxn>
              <a:cxn ang="0">
                <a:pos x="38" y="85"/>
              </a:cxn>
              <a:cxn ang="0">
                <a:pos x="45" y="105"/>
              </a:cxn>
              <a:cxn ang="0">
                <a:pos x="50" y="170"/>
              </a:cxn>
              <a:cxn ang="0">
                <a:pos x="59" y="214"/>
              </a:cxn>
              <a:cxn ang="0">
                <a:pos x="57" y="262"/>
              </a:cxn>
              <a:cxn ang="0">
                <a:pos x="58" y="271"/>
              </a:cxn>
              <a:cxn ang="0">
                <a:pos x="59" y="271"/>
              </a:cxn>
              <a:cxn ang="0">
                <a:pos x="67" y="266"/>
              </a:cxn>
              <a:cxn ang="0">
                <a:pos x="77" y="162"/>
              </a:cxn>
              <a:cxn ang="0">
                <a:pos x="83" y="130"/>
              </a:cxn>
              <a:cxn ang="0">
                <a:pos x="87" y="101"/>
              </a:cxn>
            </a:cxnLst>
            <a:rect l="0" t="0" r="r" b="b"/>
            <a:pathLst>
              <a:path w="88" h="271">
                <a:moveTo>
                  <a:pt x="87" y="101"/>
                </a:moveTo>
                <a:cubicBezTo>
                  <a:pt x="85" y="77"/>
                  <a:pt x="80" y="53"/>
                  <a:pt x="70" y="30"/>
                </a:cubicBezTo>
                <a:lnTo>
                  <a:pt x="64" y="27"/>
                </a:lnTo>
                <a:lnTo>
                  <a:pt x="61" y="29"/>
                </a:lnTo>
                <a:lnTo>
                  <a:pt x="61" y="32"/>
                </a:lnTo>
                <a:cubicBezTo>
                  <a:pt x="68" y="50"/>
                  <a:pt x="73" y="72"/>
                  <a:pt x="76" y="97"/>
                </a:cubicBezTo>
                <a:cubicBezTo>
                  <a:pt x="77" y="108"/>
                  <a:pt x="75" y="123"/>
                  <a:pt x="70" y="141"/>
                </a:cubicBezTo>
                <a:cubicBezTo>
                  <a:pt x="68" y="152"/>
                  <a:pt x="68" y="166"/>
                  <a:pt x="69" y="176"/>
                </a:cubicBezTo>
                <a:cubicBezTo>
                  <a:pt x="69" y="181"/>
                  <a:pt x="67" y="183"/>
                  <a:pt x="65" y="183"/>
                </a:cubicBezTo>
                <a:cubicBezTo>
                  <a:pt x="63" y="183"/>
                  <a:pt x="61" y="181"/>
                  <a:pt x="60" y="176"/>
                </a:cubicBezTo>
                <a:cubicBezTo>
                  <a:pt x="59" y="162"/>
                  <a:pt x="59" y="151"/>
                  <a:pt x="59" y="141"/>
                </a:cubicBezTo>
                <a:lnTo>
                  <a:pt x="58" y="140"/>
                </a:lnTo>
                <a:cubicBezTo>
                  <a:pt x="58" y="121"/>
                  <a:pt x="57" y="107"/>
                  <a:pt x="54" y="92"/>
                </a:cubicBezTo>
                <a:cubicBezTo>
                  <a:pt x="52" y="84"/>
                  <a:pt x="44" y="73"/>
                  <a:pt x="31" y="58"/>
                </a:cubicBezTo>
                <a:cubicBezTo>
                  <a:pt x="25" y="48"/>
                  <a:pt x="21" y="40"/>
                  <a:pt x="19" y="31"/>
                </a:cubicBezTo>
                <a:lnTo>
                  <a:pt x="17" y="24"/>
                </a:lnTo>
                <a:lnTo>
                  <a:pt x="15" y="17"/>
                </a:lnTo>
                <a:lnTo>
                  <a:pt x="10" y="2"/>
                </a:lnTo>
                <a:lnTo>
                  <a:pt x="7" y="0"/>
                </a:lnTo>
                <a:lnTo>
                  <a:pt x="1" y="4"/>
                </a:lnTo>
                <a:lnTo>
                  <a:pt x="0" y="8"/>
                </a:lnTo>
                <a:lnTo>
                  <a:pt x="13" y="51"/>
                </a:lnTo>
                <a:cubicBezTo>
                  <a:pt x="16" y="59"/>
                  <a:pt x="22" y="66"/>
                  <a:pt x="28" y="73"/>
                </a:cubicBezTo>
                <a:lnTo>
                  <a:pt x="28" y="73"/>
                </a:lnTo>
                <a:cubicBezTo>
                  <a:pt x="32" y="77"/>
                  <a:pt x="35" y="81"/>
                  <a:pt x="38" y="85"/>
                </a:cubicBezTo>
                <a:cubicBezTo>
                  <a:pt x="43" y="92"/>
                  <a:pt x="44" y="97"/>
                  <a:pt x="45" y="105"/>
                </a:cubicBezTo>
                <a:cubicBezTo>
                  <a:pt x="47" y="120"/>
                  <a:pt x="49" y="140"/>
                  <a:pt x="50" y="170"/>
                </a:cubicBezTo>
                <a:lnTo>
                  <a:pt x="59" y="214"/>
                </a:lnTo>
                <a:cubicBezTo>
                  <a:pt x="61" y="228"/>
                  <a:pt x="61" y="243"/>
                  <a:pt x="57" y="262"/>
                </a:cubicBezTo>
                <a:cubicBezTo>
                  <a:pt x="57" y="268"/>
                  <a:pt x="58" y="270"/>
                  <a:pt x="58" y="271"/>
                </a:cubicBezTo>
                <a:lnTo>
                  <a:pt x="59" y="271"/>
                </a:lnTo>
                <a:cubicBezTo>
                  <a:pt x="60" y="271"/>
                  <a:pt x="62" y="270"/>
                  <a:pt x="67" y="266"/>
                </a:cubicBezTo>
                <a:cubicBezTo>
                  <a:pt x="79" y="251"/>
                  <a:pt x="78" y="202"/>
                  <a:pt x="77" y="162"/>
                </a:cubicBezTo>
                <a:cubicBezTo>
                  <a:pt x="78" y="150"/>
                  <a:pt x="81" y="139"/>
                  <a:pt x="83" y="130"/>
                </a:cubicBezTo>
                <a:cubicBezTo>
                  <a:pt x="85" y="120"/>
                  <a:pt x="88" y="110"/>
                  <a:pt x="87" y="10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2" name="Freeform 100"/>
          <p:cNvSpPr>
            <a:spLocks/>
          </p:cNvSpPr>
          <p:nvPr/>
        </p:nvSpPr>
        <p:spPr bwMode="auto">
          <a:xfrm>
            <a:off x="2498690" y="547687"/>
            <a:ext cx="12700" cy="25400"/>
          </a:xfrm>
          <a:custGeom>
            <a:avLst/>
            <a:gdLst/>
            <a:ahLst/>
            <a:cxnLst>
              <a:cxn ang="0">
                <a:pos x="14" y="19"/>
              </a:cxn>
              <a:cxn ang="0">
                <a:pos x="13" y="11"/>
              </a:cxn>
              <a:cxn ang="0">
                <a:pos x="12" y="7"/>
              </a:cxn>
              <a:cxn ang="0">
                <a:pos x="4" y="0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20" y="43"/>
              </a:cxn>
              <a:cxn ang="0">
                <a:pos x="21" y="43"/>
              </a:cxn>
              <a:cxn ang="0">
                <a:pos x="22" y="43"/>
              </a:cxn>
              <a:cxn ang="0">
                <a:pos x="22" y="39"/>
              </a:cxn>
              <a:cxn ang="0">
                <a:pos x="16" y="26"/>
              </a:cxn>
              <a:cxn ang="0">
                <a:pos x="14" y="19"/>
              </a:cxn>
            </a:cxnLst>
            <a:rect l="0" t="0" r="r" b="b"/>
            <a:pathLst>
              <a:path w="22" h="43">
                <a:moveTo>
                  <a:pt x="14" y="19"/>
                </a:moveTo>
                <a:lnTo>
                  <a:pt x="13" y="11"/>
                </a:lnTo>
                <a:lnTo>
                  <a:pt x="12" y="7"/>
                </a:lnTo>
                <a:cubicBezTo>
                  <a:pt x="10" y="4"/>
                  <a:pt x="7" y="1"/>
                  <a:pt x="4" y="0"/>
                </a:cubicBez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cubicBezTo>
                  <a:pt x="2" y="18"/>
                  <a:pt x="9" y="32"/>
                  <a:pt x="20" y="43"/>
                </a:cubicBezTo>
                <a:lnTo>
                  <a:pt x="21" y="43"/>
                </a:lnTo>
                <a:lnTo>
                  <a:pt x="22" y="43"/>
                </a:lnTo>
                <a:lnTo>
                  <a:pt x="22" y="39"/>
                </a:lnTo>
                <a:lnTo>
                  <a:pt x="16" y="26"/>
                </a:lnTo>
                <a:lnTo>
                  <a:pt x="14" y="1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3" name="Freeform 101"/>
          <p:cNvSpPr>
            <a:spLocks/>
          </p:cNvSpPr>
          <p:nvPr/>
        </p:nvSpPr>
        <p:spPr bwMode="auto">
          <a:xfrm>
            <a:off x="2427253" y="546100"/>
            <a:ext cx="57150" cy="125412"/>
          </a:xfrm>
          <a:custGeom>
            <a:avLst/>
            <a:gdLst/>
            <a:ahLst/>
            <a:cxnLst>
              <a:cxn ang="0">
                <a:pos x="80" y="136"/>
              </a:cxn>
              <a:cxn ang="0">
                <a:pos x="80" y="136"/>
              </a:cxn>
              <a:cxn ang="0">
                <a:pos x="79" y="136"/>
              </a:cxn>
              <a:cxn ang="0">
                <a:pos x="75" y="131"/>
              </a:cxn>
              <a:cxn ang="0">
                <a:pos x="64" y="93"/>
              </a:cxn>
              <a:cxn ang="0">
                <a:pos x="60" y="78"/>
              </a:cxn>
              <a:cxn ang="0">
                <a:pos x="47" y="54"/>
              </a:cxn>
              <a:cxn ang="0">
                <a:pos x="11" y="7"/>
              </a:cxn>
              <a:cxn ang="0">
                <a:pos x="5" y="0"/>
              </a:cxn>
              <a:cxn ang="0">
                <a:pos x="2" y="1"/>
              </a:cxn>
              <a:cxn ang="0">
                <a:pos x="1" y="10"/>
              </a:cxn>
              <a:cxn ang="0">
                <a:pos x="17" y="38"/>
              </a:cxn>
              <a:cxn ang="0">
                <a:pos x="23" y="45"/>
              </a:cxn>
              <a:cxn ang="0">
                <a:pos x="25" y="46"/>
              </a:cxn>
              <a:cxn ang="0">
                <a:pos x="46" y="67"/>
              </a:cxn>
              <a:cxn ang="0">
                <a:pos x="54" y="90"/>
              </a:cxn>
              <a:cxn ang="0">
                <a:pos x="55" y="95"/>
              </a:cxn>
              <a:cxn ang="0">
                <a:pos x="55" y="97"/>
              </a:cxn>
              <a:cxn ang="0">
                <a:pos x="77" y="157"/>
              </a:cxn>
              <a:cxn ang="0">
                <a:pos x="83" y="177"/>
              </a:cxn>
              <a:cxn ang="0">
                <a:pos x="87" y="203"/>
              </a:cxn>
              <a:cxn ang="0">
                <a:pos x="91" y="211"/>
              </a:cxn>
              <a:cxn ang="0">
                <a:pos x="92" y="211"/>
              </a:cxn>
              <a:cxn ang="0">
                <a:pos x="94" y="204"/>
              </a:cxn>
              <a:cxn ang="0">
                <a:pos x="90" y="127"/>
              </a:cxn>
              <a:cxn ang="0">
                <a:pos x="74" y="67"/>
              </a:cxn>
              <a:cxn ang="0">
                <a:pos x="68" y="63"/>
              </a:cxn>
              <a:cxn ang="0">
                <a:pos x="68" y="63"/>
              </a:cxn>
              <a:cxn ang="0">
                <a:pos x="69" y="68"/>
              </a:cxn>
              <a:cxn ang="0">
                <a:pos x="83" y="129"/>
              </a:cxn>
              <a:cxn ang="0">
                <a:pos x="82" y="135"/>
              </a:cxn>
              <a:cxn ang="0">
                <a:pos x="80" y="136"/>
              </a:cxn>
            </a:cxnLst>
            <a:rect l="0" t="0" r="r" b="b"/>
            <a:pathLst>
              <a:path w="95" h="211">
                <a:moveTo>
                  <a:pt x="80" y="136"/>
                </a:moveTo>
                <a:lnTo>
                  <a:pt x="80" y="136"/>
                </a:lnTo>
                <a:lnTo>
                  <a:pt x="79" y="136"/>
                </a:lnTo>
                <a:lnTo>
                  <a:pt x="75" y="131"/>
                </a:lnTo>
                <a:cubicBezTo>
                  <a:pt x="72" y="127"/>
                  <a:pt x="68" y="115"/>
                  <a:pt x="64" y="93"/>
                </a:cubicBezTo>
                <a:cubicBezTo>
                  <a:pt x="63" y="88"/>
                  <a:pt x="62" y="83"/>
                  <a:pt x="60" y="78"/>
                </a:cubicBezTo>
                <a:cubicBezTo>
                  <a:pt x="57" y="66"/>
                  <a:pt x="54" y="59"/>
                  <a:pt x="47" y="54"/>
                </a:cubicBezTo>
                <a:cubicBezTo>
                  <a:pt x="33" y="44"/>
                  <a:pt x="21" y="28"/>
                  <a:pt x="11" y="7"/>
                </a:cubicBezTo>
                <a:cubicBezTo>
                  <a:pt x="9" y="2"/>
                  <a:pt x="7" y="0"/>
                  <a:pt x="5" y="0"/>
                </a:cubicBezTo>
                <a:lnTo>
                  <a:pt x="2" y="1"/>
                </a:lnTo>
                <a:cubicBezTo>
                  <a:pt x="1" y="3"/>
                  <a:pt x="0" y="7"/>
                  <a:pt x="1" y="10"/>
                </a:cubicBezTo>
                <a:cubicBezTo>
                  <a:pt x="6" y="22"/>
                  <a:pt x="11" y="31"/>
                  <a:pt x="17" y="38"/>
                </a:cubicBezTo>
                <a:lnTo>
                  <a:pt x="23" y="45"/>
                </a:lnTo>
                <a:lnTo>
                  <a:pt x="25" y="46"/>
                </a:lnTo>
                <a:cubicBezTo>
                  <a:pt x="35" y="54"/>
                  <a:pt x="42" y="60"/>
                  <a:pt x="46" y="67"/>
                </a:cubicBezTo>
                <a:cubicBezTo>
                  <a:pt x="51" y="74"/>
                  <a:pt x="53" y="82"/>
                  <a:pt x="54" y="90"/>
                </a:cubicBezTo>
                <a:lnTo>
                  <a:pt x="55" y="95"/>
                </a:lnTo>
                <a:lnTo>
                  <a:pt x="55" y="97"/>
                </a:lnTo>
                <a:cubicBezTo>
                  <a:pt x="59" y="118"/>
                  <a:pt x="65" y="134"/>
                  <a:pt x="77" y="157"/>
                </a:cubicBezTo>
                <a:cubicBezTo>
                  <a:pt x="80" y="164"/>
                  <a:pt x="82" y="170"/>
                  <a:pt x="83" y="177"/>
                </a:cubicBezTo>
                <a:lnTo>
                  <a:pt x="87" y="203"/>
                </a:lnTo>
                <a:cubicBezTo>
                  <a:pt x="88" y="210"/>
                  <a:pt x="90" y="211"/>
                  <a:pt x="91" y="211"/>
                </a:cubicBezTo>
                <a:lnTo>
                  <a:pt x="92" y="211"/>
                </a:lnTo>
                <a:lnTo>
                  <a:pt x="94" y="204"/>
                </a:lnTo>
                <a:cubicBezTo>
                  <a:pt x="95" y="186"/>
                  <a:pt x="95" y="170"/>
                  <a:pt x="90" y="127"/>
                </a:cubicBezTo>
                <a:cubicBezTo>
                  <a:pt x="87" y="97"/>
                  <a:pt x="81" y="77"/>
                  <a:pt x="74" y="67"/>
                </a:cubicBezTo>
                <a:lnTo>
                  <a:pt x="68" y="63"/>
                </a:lnTo>
                <a:lnTo>
                  <a:pt x="68" y="63"/>
                </a:lnTo>
                <a:lnTo>
                  <a:pt x="69" y="68"/>
                </a:lnTo>
                <a:cubicBezTo>
                  <a:pt x="77" y="88"/>
                  <a:pt x="82" y="108"/>
                  <a:pt x="83" y="129"/>
                </a:cubicBezTo>
                <a:lnTo>
                  <a:pt x="82" y="135"/>
                </a:lnTo>
                <a:lnTo>
                  <a:pt x="80" y="13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4" name="Freeform 102"/>
          <p:cNvSpPr>
            <a:spLocks/>
          </p:cNvSpPr>
          <p:nvPr/>
        </p:nvSpPr>
        <p:spPr bwMode="auto">
          <a:xfrm>
            <a:off x="2441540" y="547687"/>
            <a:ext cx="14288" cy="20638"/>
          </a:xfrm>
          <a:custGeom>
            <a:avLst/>
            <a:gdLst/>
            <a:ahLst/>
            <a:cxnLst>
              <a:cxn ang="0">
                <a:pos x="9" y="4"/>
              </a:cxn>
              <a:cxn ang="0">
                <a:pos x="4" y="0"/>
              </a:cxn>
              <a:cxn ang="0">
                <a:pos x="0" y="1"/>
              </a:cxn>
              <a:cxn ang="0">
                <a:pos x="0" y="3"/>
              </a:cxn>
              <a:cxn ang="0">
                <a:pos x="19" y="34"/>
              </a:cxn>
              <a:cxn ang="0">
                <a:pos x="21" y="35"/>
              </a:cxn>
              <a:cxn ang="0">
                <a:pos x="22" y="35"/>
              </a:cxn>
              <a:cxn ang="0">
                <a:pos x="21" y="32"/>
              </a:cxn>
              <a:cxn ang="0">
                <a:pos x="9" y="4"/>
              </a:cxn>
            </a:cxnLst>
            <a:rect l="0" t="0" r="r" b="b"/>
            <a:pathLst>
              <a:path w="22" h="35">
                <a:moveTo>
                  <a:pt x="9" y="4"/>
                </a:move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cubicBezTo>
                  <a:pt x="4" y="16"/>
                  <a:pt x="10" y="26"/>
                  <a:pt x="19" y="34"/>
                </a:cubicBezTo>
                <a:lnTo>
                  <a:pt x="21" y="35"/>
                </a:lnTo>
                <a:lnTo>
                  <a:pt x="22" y="35"/>
                </a:lnTo>
                <a:lnTo>
                  <a:pt x="21" y="32"/>
                </a:lnTo>
                <a:cubicBezTo>
                  <a:pt x="16" y="24"/>
                  <a:pt x="12" y="15"/>
                  <a:pt x="9" y="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5" name="Freeform 103"/>
          <p:cNvSpPr>
            <a:spLocks/>
          </p:cNvSpPr>
          <p:nvPr/>
        </p:nvSpPr>
        <p:spPr bwMode="auto">
          <a:xfrm>
            <a:off x="2455828" y="539750"/>
            <a:ext cx="49212" cy="141287"/>
          </a:xfrm>
          <a:custGeom>
            <a:avLst/>
            <a:gdLst/>
            <a:ahLst/>
            <a:cxnLst>
              <a:cxn ang="0">
                <a:pos x="70" y="150"/>
              </a:cxn>
              <a:cxn ang="0">
                <a:pos x="70" y="150"/>
              </a:cxn>
              <a:cxn ang="0">
                <a:pos x="69" y="150"/>
              </a:cxn>
              <a:cxn ang="0">
                <a:pos x="65" y="146"/>
              </a:cxn>
              <a:cxn ang="0">
                <a:pos x="63" y="140"/>
              </a:cxn>
              <a:cxn ang="0">
                <a:pos x="56" y="96"/>
              </a:cxn>
              <a:cxn ang="0">
                <a:pos x="39" y="62"/>
              </a:cxn>
              <a:cxn ang="0">
                <a:pos x="7" y="8"/>
              </a:cxn>
              <a:cxn ang="0">
                <a:pos x="3" y="0"/>
              </a:cxn>
              <a:cxn ang="0">
                <a:pos x="0" y="5"/>
              </a:cxn>
              <a:cxn ang="0">
                <a:pos x="0" y="12"/>
              </a:cxn>
              <a:cxn ang="0">
                <a:pos x="29" y="63"/>
              </a:cxn>
              <a:cxn ang="0">
                <a:pos x="43" y="90"/>
              </a:cxn>
              <a:cxn ang="0">
                <a:pos x="44" y="90"/>
              </a:cxn>
              <a:cxn ang="0">
                <a:pos x="47" y="106"/>
              </a:cxn>
              <a:cxn ang="0">
                <a:pos x="47" y="106"/>
              </a:cxn>
              <a:cxn ang="0">
                <a:pos x="65" y="175"/>
              </a:cxn>
              <a:cxn ang="0">
                <a:pos x="70" y="195"/>
              </a:cxn>
              <a:cxn ang="0">
                <a:pos x="73" y="230"/>
              </a:cxn>
              <a:cxn ang="0">
                <a:pos x="78" y="240"/>
              </a:cxn>
              <a:cxn ang="0">
                <a:pos x="81" y="231"/>
              </a:cxn>
              <a:cxn ang="0">
                <a:pos x="82" y="148"/>
              </a:cxn>
              <a:cxn ang="0">
                <a:pos x="76" y="103"/>
              </a:cxn>
              <a:cxn ang="0">
                <a:pos x="68" y="85"/>
              </a:cxn>
              <a:cxn ang="0">
                <a:pos x="63" y="80"/>
              </a:cxn>
              <a:cxn ang="0">
                <a:pos x="63" y="85"/>
              </a:cxn>
              <a:cxn ang="0">
                <a:pos x="73" y="142"/>
              </a:cxn>
              <a:cxn ang="0">
                <a:pos x="71" y="149"/>
              </a:cxn>
              <a:cxn ang="0">
                <a:pos x="70" y="150"/>
              </a:cxn>
            </a:cxnLst>
            <a:rect l="0" t="0" r="r" b="b"/>
            <a:pathLst>
              <a:path w="85" h="240">
                <a:moveTo>
                  <a:pt x="70" y="150"/>
                </a:moveTo>
                <a:lnTo>
                  <a:pt x="70" y="150"/>
                </a:lnTo>
                <a:lnTo>
                  <a:pt x="69" y="150"/>
                </a:lnTo>
                <a:cubicBezTo>
                  <a:pt x="68" y="150"/>
                  <a:pt x="66" y="149"/>
                  <a:pt x="65" y="146"/>
                </a:cubicBezTo>
                <a:lnTo>
                  <a:pt x="63" y="140"/>
                </a:lnTo>
                <a:lnTo>
                  <a:pt x="56" y="96"/>
                </a:lnTo>
                <a:cubicBezTo>
                  <a:pt x="51" y="79"/>
                  <a:pt x="47" y="71"/>
                  <a:pt x="39" y="62"/>
                </a:cubicBezTo>
                <a:cubicBezTo>
                  <a:pt x="27" y="50"/>
                  <a:pt x="18" y="34"/>
                  <a:pt x="7" y="8"/>
                </a:cubicBezTo>
                <a:cubicBezTo>
                  <a:pt x="6" y="1"/>
                  <a:pt x="4" y="0"/>
                  <a:pt x="3" y="0"/>
                </a:cubicBezTo>
                <a:cubicBezTo>
                  <a:pt x="2" y="0"/>
                  <a:pt x="0" y="2"/>
                  <a:pt x="0" y="5"/>
                </a:cubicBezTo>
                <a:lnTo>
                  <a:pt x="0" y="12"/>
                </a:lnTo>
                <a:cubicBezTo>
                  <a:pt x="8" y="36"/>
                  <a:pt x="17" y="52"/>
                  <a:pt x="29" y="63"/>
                </a:cubicBezTo>
                <a:cubicBezTo>
                  <a:pt x="37" y="70"/>
                  <a:pt x="42" y="79"/>
                  <a:pt x="43" y="90"/>
                </a:cubicBezTo>
                <a:lnTo>
                  <a:pt x="44" y="90"/>
                </a:lnTo>
                <a:cubicBezTo>
                  <a:pt x="45" y="95"/>
                  <a:pt x="46" y="101"/>
                  <a:pt x="47" y="106"/>
                </a:cubicBezTo>
                <a:lnTo>
                  <a:pt x="47" y="106"/>
                </a:lnTo>
                <a:cubicBezTo>
                  <a:pt x="52" y="130"/>
                  <a:pt x="57" y="154"/>
                  <a:pt x="65" y="175"/>
                </a:cubicBezTo>
                <a:cubicBezTo>
                  <a:pt x="68" y="181"/>
                  <a:pt x="70" y="188"/>
                  <a:pt x="70" y="195"/>
                </a:cubicBezTo>
                <a:cubicBezTo>
                  <a:pt x="71" y="212"/>
                  <a:pt x="72" y="222"/>
                  <a:pt x="73" y="230"/>
                </a:cubicBezTo>
                <a:cubicBezTo>
                  <a:pt x="74" y="237"/>
                  <a:pt x="76" y="240"/>
                  <a:pt x="78" y="240"/>
                </a:cubicBezTo>
                <a:cubicBezTo>
                  <a:pt x="79" y="240"/>
                  <a:pt x="81" y="237"/>
                  <a:pt x="81" y="231"/>
                </a:cubicBezTo>
                <a:cubicBezTo>
                  <a:pt x="84" y="209"/>
                  <a:pt x="85" y="181"/>
                  <a:pt x="82" y="148"/>
                </a:cubicBezTo>
                <a:cubicBezTo>
                  <a:pt x="81" y="130"/>
                  <a:pt x="79" y="116"/>
                  <a:pt x="76" y="103"/>
                </a:cubicBezTo>
                <a:cubicBezTo>
                  <a:pt x="75" y="96"/>
                  <a:pt x="72" y="90"/>
                  <a:pt x="68" y="85"/>
                </a:cubicBezTo>
                <a:cubicBezTo>
                  <a:pt x="65" y="81"/>
                  <a:pt x="64" y="81"/>
                  <a:pt x="63" y="80"/>
                </a:cubicBezTo>
                <a:lnTo>
                  <a:pt x="63" y="85"/>
                </a:lnTo>
                <a:cubicBezTo>
                  <a:pt x="67" y="102"/>
                  <a:pt x="71" y="121"/>
                  <a:pt x="73" y="142"/>
                </a:cubicBezTo>
                <a:cubicBezTo>
                  <a:pt x="73" y="145"/>
                  <a:pt x="73" y="148"/>
                  <a:pt x="71" y="149"/>
                </a:cubicBezTo>
                <a:lnTo>
                  <a:pt x="70" y="15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6" name="Freeform 104"/>
          <p:cNvSpPr>
            <a:spLocks/>
          </p:cNvSpPr>
          <p:nvPr/>
        </p:nvSpPr>
        <p:spPr bwMode="auto">
          <a:xfrm>
            <a:off x="2466940" y="541337"/>
            <a:ext cx="14288" cy="28575"/>
          </a:xfrm>
          <a:custGeom>
            <a:avLst/>
            <a:gdLst/>
            <a:ahLst/>
            <a:cxnLst>
              <a:cxn ang="0">
                <a:pos x="23" y="39"/>
              </a:cxn>
              <a:cxn ang="0">
                <a:pos x="14" y="20"/>
              </a:cxn>
              <a:cxn ang="0">
                <a:pos x="12" y="9"/>
              </a:cxn>
              <a:cxn ang="0">
                <a:pos x="10" y="3"/>
              </a:cxn>
              <a:cxn ang="0">
                <a:pos x="3" y="0"/>
              </a:cxn>
              <a:cxn ang="0">
                <a:pos x="1" y="0"/>
              </a:cxn>
              <a:cxn ang="0">
                <a:pos x="0" y="3"/>
              </a:cxn>
              <a:cxn ang="0">
                <a:pos x="21" y="45"/>
              </a:cxn>
              <a:cxn ang="0">
                <a:pos x="22" y="45"/>
              </a:cxn>
              <a:cxn ang="0">
                <a:pos x="24" y="47"/>
              </a:cxn>
              <a:cxn ang="0">
                <a:pos x="25" y="46"/>
              </a:cxn>
              <a:cxn ang="0">
                <a:pos x="25" y="44"/>
              </a:cxn>
              <a:cxn ang="0">
                <a:pos x="23" y="39"/>
              </a:cxn>
            </a:cxnLst>
            <a:rect l="0" t="0" r="r" b="b"/>
            <a:pathLst>
              <a:path w="25" h="47">
                <a:moveTo>
                  <a:pt x="23" y="39"/>
                </a:moveTo>
                <a:cubicBezTo>
                  <a:pt x="18" y="32"/>
                  <a:pt x="16" y="25"/>
                  <a:pt x="14" y="20"/>
                </a:cubicBezTo>
                <a:lnTo>
                  <a:pt x="12" y="9"/>
                </a:lnTo>
                <a:lnTo>
                  <a:pt x="10" y="3"/>
                </a:lnTo>
                <a:lnTo>
                  <a:pt x="3" y="0"/>
                </a:lnTo>
                <a:lnTo>
                  <a:pt x="1" y="0"/>
                </a:lnTo>
                <a:lnTo>
                  <a:pt x="0" y="3"/>
                </a:lnTo>
                <a:cubicBezTo>
                  <a:pt x="5" y="22"/>
                  <a:pt x="12" y="36"/>
                  <a:pt x="21" y="45"/>
                </a:cubicBezTo>
                <a:lnTo>
                  <a:pt x="22" y="45"/>
                </a:lnTo>
                <a:lnTo>
                  <a:pt x="24" y="47"/>
                </a:lnTo>
                <a:lnTo>
                  <a:pt x="25" y="46"/>
                </a:lnTo>
                <a:lnTo>
                  <a:pt x="25" y="44"/>
                </a:lnTo>
                <a:lnTo>
                  <a:pt x="23" y="3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7" name="Freeform 105"/>
          <p:cNvSpPr>
            <a:spLocks/>
          </p:cNvSpPr>
          <p:nvPr/>
        </p:nvSpPr>
        <p:spPr bwMode="auto">
          <a:xfrm>
            <a:off x="2403440" y="557212"/>
            <a:ext cx="55563" cy="79375"/>
          </a:xfrm>
          <a:custGeom>
            <a:avLst/>
            <a:gdLst/>
            <a:ahLst/>
            <a:cxnLst>
              <a:cxn ang="0">
                <a:pos x="83" y="117"/>
              </a:cxn>
              <a:cxn ang="0">
                <a:pos x="83" y="118"/>
              </a:cxn>
              <a:cxn ang="0">
                <a:pos x="86" y="127"/>
              </a:cxn>
              <a:cxn ang="0">
                <a:pos x="89" y="133"/>
              </a:cxn>
              <a:cxn ang="0">
                <a:pos x="93" y="135"/>
              </a:cxn>
              <a:cxn ang="0">
                <a:pos x="95" y="132"/>
              </a:cxn>
              <a:cxn ang="0">
                <a:pos x="95" y="126"/>
              </a:cxn>
              <a:cxn ang="0">
                <a:pos x="76" y="44"/>
              </a:cxn>
              <a:cxn ang="0">
                <a:pos x="72" y="42"/>
              </a:cxn>
              <a:cxn ang="0">
                <a:pos x="72" y="44"/>
              </a:cxn>
              <a:cxn ang="0">
                <a:pos x="73" y="48"/>
              </a:cxn>
              <a:cxn ang="0">
                <a:pos x="80" y="68"/>
              </a:cxn>
              <a:cxn ang="0">
                <a:pos x="79" y="74"/>
              </a:cxn>
              <a:cxn ang="0">
                <a:pos x="78" y="75"/>
              </a:cxn>
              <a:cxn ang="0">
                <a:pos x="78" y="75"/>
              </a:cxn>
              <a:cxn ang="0">
                <a:pos x="77" y="75"/>
              </a:cxn>
              <a:cxn ang="0">
                <a:pos x="72" y="70"/>
              </a:cxn>
              <a:cxn ang="0">
                <a:pos x="49" y="42"/>
              </a:cxn>
              <a:cxn ang="0">
                <a:pos x="16" y="16"/>
              </a:cxn>
              <a:cxn ang="0">
                <a:pos x="7" y="2"/>
              </a:cxn>
              <a:cxn ang="0">
                <a:pos x="5" y="0"/>
              </a:cxn>
              <a:cxn ang="0">
                <a:pos x="0" y="6"/>
              </a:cxn>
              <a:cxn ang="0">
                <a:pos x="1" y="10"/>
              </a:cxn>
              <a:cxn ang="0">
                <a:pos x="29" y="40"/>
              </a:cxn>
              <a:cxn ang="0">
                <a:pos x="68" y="78"/>
              </a:cxn>
              <a:cxn ang="0">
                <a:pos x="83" y="117"/>
              </a:cxn>
            </a:cxnLst>
            <a:rect l="0" t="0" r="r" b="b"/>
            <a:pathLst>
              <a:path w="95" h="135">
                <a:moveTo>
                  <a:pt x="83" y="117"/>
                </a:moveTo>
                <a:lnTo>
                  <a:pt x="83" y="118"/>
                </a:lnTo>
                <a:lnTo>
                  <a:pt x="86" y="127"/>
                </a:lnTo>
                <a:lnTo>
                  <a:pt x="89" y="133"/>
                </a:lnTo>
                <a:lnTo>
                  <a:pt x="93" y="135"/>
                </a:lnTo>
                <a:lnTo>
                  <a:pt x="95" y="132"/>
                </a:lnTo>
                <a:lnTo>
                  <a:pt x="95" y="126"/>
                </a:lnTo>
                <a:cubicBezTo>
                  <a:pt x="93" y="82"/>
                  <a:pt x="87" y="56"/>
                  <a:pt x="76" y="44"/>
                </a:cubicBezTo>
                <a:lnTo>
                  <a:pt x="72" y="42"/>
                </a:lnTo>
                <a:lnTo>
                  <a:pt x="72" y="44"/>
                </a:lnTo>
                <a:lnTo>
                  <a:pt x="73" y="48"/>
                </a:lnTo>
                <a:cubicBezTo>
                  <a:pt x="77" y="56"/>
                  <a:pt x="79" y="62"/>
                  <a:pt x="80" y="68"/>
                </a:cubicBezTo>
                <a:lnTo>
                  <a:pt x="79" y="74"/>
                </a:lnTo>
                <a:lnTo>
                  <a:pt x="78" y="75"/>
                </a:lnTo>
                <a:lnTo>
                  <a:pt x="78" y="75"/>
                </a:lnTo>
                <a:lnTo>
                  <a:pt x="77" y="75"/>
                </a:lnTo>
                <a:lnTo>
                  <a:pt x="72" y="70"/>
                </a:lnTo>
                <a:cubicBezTo>
                  <a:pt x="67" y="56"/>
                  <a:pt x="59" y="47"/>
                  <a:pt x="49" y="42"/>
                </a:cubicBezTo>
                <a:cubicBezTo>
                  <a:pt x="35" y="33"/>
                  <a:pt x="24" y="25"/>
                  <a:pt x="16" y="16"/>
                </a:cubicBezTo>
                <a:cubicBezTo>
                  <a:pt x="13" y="12"/>
                  <a:pt x="10" y="8"/>
                  <a:pt x="7" y="2"/>
                </a:cubicBezTo>
                <a:lnTo>
                  <a:pt x="5" y="0"/>
                </a:lnTo>
                <a:lnTo>
                  <a:pt x="0" y="6"/>
                </a:lnTo>
                <a:lnTo>
                  <a:pt x="1" y="10"/>
                </a:lnTo>
                <a:cubicBezTo>
                  <a:pt x="9" y="25"/>
                  <a:pt x="18" y="34"/>
                  <a:pt x="29" y="40"/>
                </a:cubicBezTo>
                <a:cubicBezTo>
                  <a:pt x="48" y="49"/>
                  <a:pt x="62" y="62"/>
                  <a:pt x="68" y="78"/>
                </a:cubicBezTo>
                <a:cubicBezTo>
                  <a:pt x="76" y="95"/>
                  <a:pt x="80" y="108"/>
                  <a:pt x="83" y="117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8" name="Freeform 106"/>
          <p:cNvSpPr>
            <a:spLocks/>
          </p:cNvSpPr>
          <p:nvPr/>
        </p:nvSpPr>
        <p:spPr bwMode="auto">
          <a:xfrm>
            <a:off x="2414553" y="554037"/>
            <a:ext cx="14287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"/>
              </a:cxn>
              <a:cxn ang="0">
                <a:pos x="0" y="3"/>
              </a:cxn>
              <a:cxn ang="0">
                <a:pos x="23" y="26"/>
              </a:cxn>
              <a:cxn ang="0">
                <a:pos x="25" y="26"/>
              </a:cxn>
              <a:cxn ang="0">
                <a:pos x="25" y="26"/>
              </a:cxn>
              <a:cxn ang="0">
                <a:pos x="24" y="24"/>
              </a:cxn>
              <a:cxn ang="0">
                <a:pos x="9" y="2"/>
              </a:cxn>
              <a:cxn ang="0">
                <a:pos x="4" y="0"/>
              </a:cxn>
            </a:cxnLst>
            <a:rect l="0" t="0" r="r" b="b"/>
            <a:pathLst>
              <a:path w="25" h="26">
                <a:moveTo>
                  <a:pt x="4" y="0"/>
                </a:moveTo>
                <a:lnTo>
                  <a:pt x="0" y="2"/>
                </a:lnTo>
                <a:lnTo>
                  <a:pt x="0" y="3"/>
                </a:lnTo>
                <a:cubicBezTo>
                  <a:pt x="7" y="14"/>
                  <a:pt x="13" y="21"/>
                  <a:pt x="23" y="26"/>
                </a:cubicBezTo>
                <a:lnTo>
                  <a:pt x="25" y="26"/>
                </a:lnTo>
                <a:lnTo>
                  <a:pt x="25" y="26"/>
                </a:lnTo>
                <a:lnTo>
                  <a:pt x="24" y="24"/>
                </a:lnTo>
                <a:cubicBezTo>
                  <a:pt x="17" y="18"/>
                  <a:pt x="13" y="11"/>
                  <a:pt x="9" y="2"/>
                </a:cubicBezTo>
                <a:lnTo>
                  <a:pt x="4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9" name="Freeform 107"/>
          <p:cNvSpPr>
            <a:spLocks/>
          </p:cNvSpPr>
          <p:nvPr/>
        </p:nvSpPr>
        <p:spPr bwMode="auto">
          <a:xfrm>
            <a:off x="2379628" y="566737"/>
            <a:ext cx="57150" cy="53975"/>
          </a:xfrm>
          <a:custGeom>
            <a:avLst/>
            <a:gdLst/>
            <a:ahLst/>
            <a:cxnLst>
              <a:cxn ang="0">
                <a:pos x="21" y="22"/>
              </a:cxn>
              <a:cxn ang="0">
                <a:pos x="22" y="23"/>
              </a:cxn>
              <a:cxn ang="0">
                <a:pos x="35" y="28"/>
              </a:cxn>
              <a:cxn ang="0">
                <a:pos x="47" y="36"/>
              </a:cxn>
              <a:cxn ang="0">
                <a:pos x="69" y="63"/>
              </a:cxn>
              <a:cxn ang="0">
                <a:pos x="70" y="64"/>
              </a:cxn>
              <a:cxn ang="0">
                <a:pos x="88" y="88"/>
              </a:cxn>
              <a:cxn ang="0">
                <a:pos x="92" y="90"/>
              </a:cxn>
              <a:cxn ang="0">
                <a:pos x="94" y="89"/>
              </a:cxn>
              <a:cxn ang="0">
                <a:pos x="95" y="85"/>
              </a:cxn>
              <a:cxn ang="0">
                <a:pos x="75" y="37"/>
              </a:cxn>
              <a:cxn ang="0">
                <a:pos x="66" y="33"/>
              </a:cxn>
              <a:cxn ang="0">
                <a:pos x="66" y="33"/>
              </a:cxn>
              <a:cxn ang="0">
                <a:pos x="66" y="34"/>
              </a:cxn>
              <a:cxn ang="0">
                <a:pos x="70" y="43"/>
              </a:cxn>
              <a:cxn ang="0">
                <a:pos x="71" y="45"/>
              </a:cxn>
              <a:cxn ang="0">
                <a:pos x="71" y="45"/>
              </a:cxn>
              <a:cxn ang="0">
                <a:pos x="71" y="45"/>
              </a:cxn>
              <a:cxn ang="0">
                <a:pos x="68" y="47"/>
              </a:cxn>
              <a:cxn ang="0">
                <a:pos x="68" y="47"/>
              </a:cxn>
              <a:cxn ang="0">
                <a:pos x="66" y="46"/>
              </a:cxn>
              <a:cxn ang="0">
                <a:pos x="66" y="46"/>
              </a:cxn>
              <a:cxn ang="0">
                <a:pos x="65" y="45"/>
              </a:cxn>
              <a:cxn ang="0">
                <a:pos x="53" y="31"/>
              </a:cxn>
              <a:cxn ang="0">
                <a:pos x="46" y="26"/>
              </a:cxn>
              <a:cxn ang="0">
                <a:pos x="30" y="19"/>
              </a:cxn>
              <a:cxn ang="0">
                <a:pos x="18" y="12"/>
              </a:cxn>
              <a:cxn ang="0">
                <a:pos x="5" y="0"/>
              </a:cxn>
              <a:cxn ang="0">
                <a:pos x="2" y="0"/>
              </a:cxn>
              <a:cxn ang="0">
                <a:pos x="0" y="1"/>
              </a:cxn>
              <a:cxn ang="0">
                <a:pos x="1" y="7"/>
              </a:cxn>
              <a:cxn ang="0">
                <a:pos x="13" y="19"/>
              </a:cxn>
              <a:cxn ang="0">
                <a:pos x="21" y="22"/>
              </a:cxn>
            </a:cxnLst>
            <a:rect l="0" t="0" r="r" b="b"/>
            <a:pathLst>
              <a:path w="95" h="90">
                <a:moveTo>
                  <a:pt x="21" y="22"/>
                </a:moveTo>
                <a:lnTo>
                  <a:pt x="22" y="23"/>
                </a:lnTo>
                <a:cubicBezTo>
                  <a:pt x="27" y="25"/>
                  <a:pt x="32" y="26"/>
                  <a:pt x="35" y="28"/>
                </a:cubicBezTo>
                <a:cubicBezTo>
                  <a:pt x="40" y="30"/>
                  <a:pt x="43" y="32"/>
                  <a:pt x="47" y="36"/>
                </a:cubicBezTo>
                <a:cubicBezTo>
                  <a:pt x="55" y="44"/>
                  <a:pt x="62" y="53"/>
                  <a:pt x="69" y="63"/>
                </a:cubicBezTo>
                <a:lnTo>
                  <a:pt x="70" y="64"/>
                </a:lnTo>
                <a:cubicBezTo>
                  <a:pt x="76" y="72"/>
                  <a:pt x="82" y="80"/>
                  <a:pt x="88" y="88"/>
                </a:cubicBezTo>
                <a:lnTo>
                  <a:pt x="92" y="90"/>
                </a:lnTo>
                <a:lnTo>
                  <a:pt x="94" y="89"/>
                </a:lnTo>
                <a:lnTo>
                  <a:pt x="95" y="85"/>
                </a:lnTo>
                <a:cubicBezTo>
                  <a:pt x="93" y="76"/>
                  <a:pt x="86" y="60"/>
                  <a:pt x="75" y="37"/>
                </a:cubicBezTo>
                <a:cubicBezTo>
                  <a:pt x="74" y="35"/>
                  <a:pt x="70" y="33"/>
                  <a:pt x="66" y="33"/>
                </a:cubicBezTo>
                <a:lnTo>
                  <a:pt x="66" y="33"/>
                </a:lnTo>
                <a:lnTo>
                  <a:pt x="66" y="34"/>
                </a:lnTo>
                <a:lnTo>
                  <a:pt x="70" y="43"/>
                </a:lnTo>
                <a:lnTo>
                  <a:pt x="71" y="45"/>
                </a:lnTo>
                <a:lnTo>
                  <a:pt x="71" y="45"/>
                </a:lnTo>
                <a:lnTo>
                  <a:pt x="71" y="45"/>
                </a:lnTo>
                <a:lnTo>
                  <a:pt x="68" y="47"/>
                </a:lnTo>
                <a:lnTo>
                  <a:pt x="68" y="47"/>
                </a:lnTo>
                <a:lnTo>
                  <a:pt x="66" y="46"/>
                </a:lnTo>
                <a:lnTo>
                  <a:pt x="66" y="46"/>
                </a:lnTo>
                <a:lnTo>
                  <a:pt x="65" y="45"/>
                </a:lnTo>
                <a:cubicBezTo>
                  <a:pt x="62" y="40"/>
                  <a:pt x="58" y="35"/>
                  <a:pt x="53" y="31"/>
                </a:cubicBezTo>
                <a:lnTo>
                  <a:pt x="46" y="26"/>
                </a:lnTo>
                <a:cubicBezTo>
                  <a:pt x="42" y="24"/>
                  <a:pt x="36" y="22"/>
                  <a:pt x="30" y="19"/>
                </a:cubicBezTo>
                <a:cubicBezTo>
                  <a:pt x="24" y="17"/>
                  <a:pt x="20" y="14"/>
                  <a:pt x="18" y="12"/>
                </a:cubicBezTo>
                <a:cubicBezTo>
                  <a:pt x="14" y="9"/>
                  <a:pt x="9" y="5"/>
                  <a:pt x="5" y="0"/>
                </a:cubicBezTo>
                <a:lnTo>
                  <a:pt x="2" y="0"/>
                </a:lnTo>
                <a:lnTo>
                  <a:pt x="0" y="1"/>
                </a:lnTo>
                <a:lnTo>
                  <a:pt x="1" y="7"/>
                </a:lnTo>
                <a:cubicBezTo>
                  <a:pt x="4" y="12"/>
                  <a:pt x="8" y="16"/>
                  <a:pt x="13" y="19"/>
                </a:cubicBezTo>
                <a:lnTo>
                  <a:pt x="21" y="2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0" name="Freeform 108"/>
          <p:cNvSpPr>
            <a:spLocks/>
          </p:cNvSpPr>
          <p:nvPr/>
        </p:nvSpPr>
        <p:spPr bwMode="auto">
          <a:xfrm>
            <a:off x="2385978" y="612775"/>
            <a:ext cx="103187" cy="84137"/>
          </a:xfrm>
          <a:custGeom>
            <a:avLst/>
            <a:gdLst/>
            <a:ahLst/>
            <a:cxnLst>
              <a:cxn ang="0">
                <a:pos x="173" y="121"/>
              </a:cxn>
              <a:cxn ang="0">
                <a:pos x="146" y="104"/>
              </a:cxn>
              <a:cxn ang="0">
                <a:pos x="4" y="1"/>
              </a:cxn>
              <a:cxn ang="0">
                <a:pos x="2" y="0"/>
              </a:cxn>
              <a:cxn ang="0">
                <a:pos x="1" y="1"/>
              </a:cxn>
              <a:cxn ang="0">
                <a:pos x="6" y="10"/>
              </a:cxn>
              <a:cxn ang="0">
                <a:pos x="154" y="118"/>
              </a:cxn>
              <a:cxn ang="0">
                <a:pos x="156" y="119"/>
              </a:cxn>
              <a:cxn ang="0">
                <a:pos x="161" y="124"/>
              </a:cxn>
              <a:cxn ang="0">
                <a:pos x="158" y="131"/>
              </a:cxn>
              <a:cxn ang="0">
                <a:pos x="144" y="135"/>
              </a:cxn>
              <a:cxn ang="0">
                <a:pos x="119" y="125"/>
              </a:cxn>
              <a:cxn ang="0">
                <a:pos x="3" y="33"/>
              </a:cxn>
              <a:cxn ang="0">
                <a:pos x="1" y="32"/>
              </a:cxn>
              <a:cxn ang="0">
                <a:pos x="0" y="32"/>
              </a:cxn>
              <a:cxn ang="0">
                <a:pos x="0" y="38"/>
              </a:cxn>
              <a:cxn ang="0">
                <a:pos x="4" y="43"/>
              </a:cxn>
              <a:cxn ang="0">
                <a:pos x="118" y="136"/>
              </a:cxn>
              <a:cxn ang="0">
                <a:pos x="143" y="143"/>
              </a:cxn>
              <a:cxn ang="0">
                <a:pos x="175" y="130"/>
              </a:cxn>
              <a:cxn ang="0">
                <a:pos x="173" y="121"/>
              </a:cxn>
            </a:cxnLst>
            <a:rect l="0" t="0" r="r" b="b"/>
            <a:pathLst>
              <a:path w="175" h="143">
                <a:moveTo>
                  <a:pt x="173" y="121"/>
                </a:moveTo>
                <a:cubicBezTo>
                  <a:pt x="161" y="114"/>
                  <a:pt x="153" y="108"/>
                  <a:pt x="146" y="104"/>
                </a:cubicBezTo>
                <a:cubicBezTo>
                  <a:pt x="101" y="69"/>
                  <a:pt x="54" y="35"/>
                  <a:pt x="4" y="1"/>
                </a:cubicBezTo>
                <a:lnTo>
                  <a:pt x="2" y="0"/>
                </a:lnTo>
                <a:lnTo>
                  <a:pt x="1" y="1"/>
                </a:lnTo>
                <a:cubicBezTo>
                  <a:pt x="1" y="3"/>
                  <a:pt x="2" y="7"/>
                  <a:pt x="6" y="10"/>
                </a:cubicBezTo>
                <a:lnTo>
                  <a:pt x="154" y="118"/>
                </a:lnTo>
                <a:lnTo>
                  <a:pt x="156" y="119"/>
                </a:lnTo>
                <a:lnTo>
                  <a:pt x="161" y="124"/>
                </a:lnTo>
                <a:cubicBezTo>
                  <a:pt x="162" y="125"/>
                  <a:pt x="163" y="128"/>
                  <a:pt x="158" y="131"/>
                </a:cubicBezTo>
                <a:cubicBezTo>
                  <a:pt x="154" y="134"/>
                  <a:pt x="149" y="135"/>
                  <a:pt x="144" y="135"/>
                </a:cubicBezTo>
                <a:cubicBezTo>
                  <a:pt x="136" y="135"/>
                  <a:pt x="127" y="132"/>
                  <a:pt x="119" y="125"/>
                </a:cubicBezTo>
                <a:cubicBezTo>
                  <a:pt x="79" y="94"/>
                  <a:pt x="40" y="62"/>
                  <a:pt x="3" y="33"/>
                </a:cubicBezTo>
                <a:lnTo>
                  <a:pt x="1" y="32"/>
                </a:lnTo>
                <a:lnTo>
                  <a:pt x="0" y="32"/>
                </a:lnTo>
                <a:lnTo>
                  <a:pt x="0" y="38"/>
                </a:lnTo>
                <a:lnTo>
                  <a:pt x="4" y="43"/>
                </a:lnTo>
                <a:cubicBezTo>
                  <a:pt x="42" y="74"/>
                  <a:pt x="81" y="106"/>
                  <a:pt x="118" y="136"/>
                </a:cubicBezTo>
                <a:cubicBezTo>
                  <a:pt x="127" y="141"/>
                  <a:pt x="135" y="143"/>
                  <a:pt x="143" y="143"/>
                </a:cubicBezTo>
                <a:cubicBezTo>
                  <a:pt x="154" y="143"/>
                  <a:pt x="164" y="139"/>
                  <a:pt x="175" y="130"/>
                </a:cubicBezTo>
                <a:lnTo>
                  <a:pt x="173" y="1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1" name="Freeform 109"/>
          <p:cNvSpPr>
            <a:spLocks/>
          </p:cNvSpPr>
          <p:nvPr/>
        </p:nvSpPr>
        <p:spPr bwMode="auto">
          <a:xfrm>
            <a:off x="2387565" y="623887"/>
            <a:ext cx="80963" cy="63500"/>
          </a:xfrm>
          <a:custGeom>
            <a:avLst/>
            <a:gdLst/>
            <a:ahLst/>
            <a:cxnLst>
              <a:cxn ang="0">
                <a:pos x="116" y="96"/>
              </a:cxn>
              <a:cxn ang="0">
                <a:pos x="133" y="107"/>
              </a:cxn>
              <a:cxn ang="0">
                <a:pos x="136" y="108"/>
              </a:cxn>
              <a:cxn ang="0">
                <a:pos x="138" y="107"/>
              </a:cxn>
              <a:cxn ang="0">
                <a:pos x="136" y="103"/>
              </a:cxn>
              <a:cxn ang="0">
                <a:pos x="3" y="1"/>
              </a:cxn>
              <a:cxn ang="0">
                <a:pos x="2" y="0"/>
              </a:cxn>
              <a:cxn ang="0">
                <a:pos x="1" y="1"/>
              </a:cxn>
              <a:cxn ang="0">
                <a:pos x="4" y="8"/>
              </a:cxn>
              <a:cxn ang="0">
                <a:pos x="116" y="96"/>
              </a:cxn>
            </a:cxnLst>
            <a:rect l="0" t="0" r="r" b="b"/>
            <a:pathLst>
              <a:path w="138" h="108">
                <a:moveTo>
                  <a:pt x="116" y="96"/>
                </a:moveTo>
                <a:cubicBezTo>
                  <a:pt x="123" y="101"/>
                  <a:pt x="128" y="105"/>
                  <a:pt x="133" y="107"/>
                </a:cubicBezTo>
                <a:lnTo>
                  <a:pt x="136" y="108"/>
                </a:lnTo>
                <a:lnTo>
                  <a:pt x="138" y="107"/>
                </a:lnTo>
                <a:lnTo>
                  <a:pt x="136" y="103"/>
                </a:ln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cubicBezTo>
                  <a:pt x="0" y="2"/>
                  <a:pt x="1" y="5"/>
                  <a:pt x="4" y="8"/>
                </a:cubicBezTo>
                <a:lnTo>
                  <a:pt x="116" y="9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2" name="Freeform 110"/>
          <p:cNvSpPr>
            <a:spLocks/>
          </p:cNvSpPr>
          <p:nvPr/>
        </p:nvSpPr>
        <p:spPr bwMode="auto">
          <a:xfrm>
            <a:off x="2384390" y="639762"/>
            <a:ext cx="60325" cy="50800"/>
          </a:xfrm>
          <a:custGeom>
            <a:avLst/>
            <a:gdLst/>
            <a:ahLst/>
            <a:cxnLst>
              <a:cxn ang="0">
                <a:pos x="90" y="73"/>
              </a:cxn>
              <a:cxn ang="0">
                <a:pos x="4" y="1"/>
              </a:cxn>
              <a:cxn ang="0">
                <a:pos x="1" y="0"/>
              </a:cxn>
              <a:cxn ang="0">
                <a:pos x="0" y="1"/>
              </a:cxn>
              <a:cxn ang="0">
                <a:pos x="3" y="6"/>
              </a:cxn>
              <a:cxn ang="0">
                <a:pos x="83" y="76"/>
              </a:cxn>
              <a:cxn ang="0">
                <a:pos x="95" y="85"/>
              </a:cxn>
              <a:cxn ang="0">
                <a:pos x="99" y="86"/>
              </a:cxn>
              <a:cxn ang="0">
                <a:pos x="103" y="85"/>
              </a:cxn>
              <a:cxn ang="0">
                <a:pos x="102" y="83"/>
              </a:cxn>
              <a:cxn ang="0">
                <a:pos x="90" y="73"/>
              </a:cxn>
            </a:cxnLst>
            <a:rect l="0" t="0" r="r" b="b"/>
            <a:pathLst>
              <a:path w="103" h="86">
                <a:moveTo>
                  <a:pt x="90" y="73"/>
                </a:moveTo>
                <a:lnTo>
                  <a:pt x="4" y="1"/>
                </a:lnTo>
                <a:lnTo>
                  <a:pt x="1" y="0"/>
                </a:lnTo>
                <a:lnTo>
                  <a:pt x="0" y="1"/>
                </a:lnTo>
                <a:lnTo>
                  <a:pt x="3" y="6"/>
                </a:lnTo>
                <a:cubicBezTo>
                  <a:pt x="28" y="29"/>
                  <a:pt x="55" y="52"/>
                  <a:pt x="83" y="76"/>
                </a:cubicBezTo>
                <a:cubicBezTo>
                  <a:pt x="87" y="80"/>
                  <a:pt x="91" y="83"/>
                  <a:pt x="95" y="85"/>
                </a:cubicBezTo>
                <a:lnTo>
                  <a:pt x="99" y="86"/>
                </a:lnTo>
                <a:lnTo>
                  <a:pt x="103" y="85"/>
                </a:lnTo>
                <a:lnTo>
                  <a:pt x="102" y="83"/>
                </a:lnTo>
                <a:lnTo>
                  <a:pt x="90" y="7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3" name="Freeform 111"/>
          <p:cNvSpPr>
            <a:spLocks/>
          </p:cNvSpPr>
          <p:nvPr/>
        </p:nvSpPr>
        <p:spPr bwMode="auto">
          <a:xfrm>
            <a:off x="2389153" y="565150"/>
            <a:ext cx="11112" cy="7937"/>
          </a:xfrm>
          <a:custGeom>
            <a:avLst/>
            <a:gdLst/>
            <a:ahLst/>
            <a:cxnLst>
              <a:cxn ang="0">
                <a:pos x="14" y="12"/>
              </a:cxn>
              <a:cxn ang="0">
                <a:pos x="16" y="13"/>
              </a:cxn>
              <a:cxn ang="0">
                <a:pos x="17" y="12"/>
              </a:cxn>
              <a:cxn ang="0">
                <a:pos x="17" y="11"/>
              </a:cxn>
              <a:cxn ang="0">
                <a:pos x="13" y="5"/>
              </a:cxn>
              <a:cxn ang="0">
                <a:pos x="6" y="1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4" y="12"/>
              </a:cxn>
            </a:cxnLst>
            <a:rect l="0" t="0" r="r" b="b"/>
            <a:pathLst>
              <a:path w="17" h="13">
                <a:moveTo>
                  <a:pt x="14" y="12"/>
                </a:moveTo>
                <a:lnTo>
                  <a:pt x="16" y="13"/>
                </a:lnTo>
                <a:lnTo>
                  <a:pt x="17" y="12"/>
                </a:lnTo>
                <a:lnTo>
                  <a:pt x="17" y="11"/>
                </a:lnTo>
                <a:lnTo>
                  <a:pt x="13" y="5"/>
                </a:lnTo>
                <a:lnTo>
                  <a:pt x="6" y="1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ubicBezTo>
                  <a:pt x="4" y="6"/>
                  <a:pt x="9" y="10"/>
                  <a:pt x="14" y="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4" name="Freeform 112"/>
          <p:cNvSpPr>
            <a:spLocks/>
          </p:cNvSpPr>
          <p:nvPr/>
        </p:nvSpPr>
        <p:spPr bwMode="auto">
          <a:xfrm>
            <a:off x="2382803" y="647700"/>
            <a:ext cx="73025" cy="53975"/>
          </a:xfrm>
          <a:custGeom>
            <a:avLst/>
            <a:gdLst/>
            <a:ahLst/>
            <a:cxnLst>
              <a:cxn ang="0">
                <a:pos x="109" y="93"/>
              </a:cxn>
              <a:cxn ang="0">
                <a:pos x="121" y="89"/>
              </a:cxn>
              <a:cxn ang="0">
                <a:pos x="123" y="87"/>
              </a:cxn>
              <a:cxn ang="0">
                <a:pos x="121" y="84"/>
              </a:cxn>
              <a:cxn ang="0">
                <a:pos x="119" y="84"/>
              </a:cxn>
              <a:cxn ang="0">
                <a:pos x="116" y="84"/>
              </a:cxn>
              <a:cxn ang="0">
                <a:pos x="115" y="85"/>
              </a:cxn>
              <a:cxn ang="0">
                <a:pos x="109" y="85"/>
              </a:cxn>
              <a:cxn ang="0">
                <a:pos x="89" y="78"/>
              </a:cxn>
              <a:cxn ang="0">
                <a:pos x="37" y="31"/>
              </a:cxn>
              <a:cxn ang="0">
                <a:pos x="36" y="30"/>
              </a:cxn>
              <a:cxn ang="0">
                <a:pos x="3" y="1"/>
              </a:cxn>
              <a:cxn ang="0">
                <a:pos x="1" y="0"/>
              </a:cxn>
              <a:cxn ang="0">
                <a:pos x="0" y="0"/>
              </a:cxn>
              <a:cxn ang="0">
                <a:pos x="0" y="3"/>
              </a:cxn>
              <a:cxn ang="0">
                <a:pos x="2" y="6"/>
              </a:cxn>
              <a:cxn ang="0">
                <a:pos x="7" y="11"/>
              </a:cxn>
              <a:cxn ang="0">
                <a:pos x="81" y="79"/>
              </a:cxn>
              <a:cxn ang="0">
                <a:pos x="98" y="92"/>
              </a:cxn>
              <a:cxn ang="0">
                <a:pos x="109" y="93"/>
              </a:cxn>
            </a:cxnLst>
            <a:rect l="0" t="0" r="r" b="b"/>
            <a:pathLst>
              <a:path w="123" h="93">
                <a:moveTo>
                  <a:pt x="109" y="93"/>
                </a:moveTo>
                <a:cubicBezTo>
                  <a:pt x="114" y="93"/>
                  <a:pt x="118" y="92"/>
                  <a:pt x="121" y="89"/>
                </a:cubicBezTo>
                <a:lnTo>
                  <a:pt x="123" y="87"/>
                </a:lnTo>
                <a:lnTo>
                  <a:pt x="121" y="84"/>
                </a:lnTo>
                <a:lnTo>
                  <a:pt x="119" y="84"/>
                </a:lnTo>
                <a:lnTo>
                  <a:pt x="116" y="84"/>
                </a:lnTo>
                <a:lnTo>
                  <a:pt x="115" y="85"/>
                </a:lnTo>
                <a:lnTo>
                  <a:pt x="109" y="85"/>
                </a:lnTo>
                <a:cubicBezTo>
                  <a:pt x="102" y="85"/>
                  <a:pt x="96" y="83"/>
                  <a:pt x="89" y="78"/>
                </a:cubicBezTo>
                <a:cubicBezTo>
                  <a:pt x="68" y="60"/>
                  <a:pt x="52" y="45"/>
                  <a:pt x="37" y="31"/>
                </a:cubicBezTo>
                <a:lnTo>
                  <a:pt x="36" y="30"/>
                </a:lnTo>
                <a:cubicBezTo>
                  <a:pt x="25" y="20"/>
                  <a:pt x="14" y="11"/>
                  <a:pt x="3" y="1"/>
                </a:cubicBez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lnTo>
                  <a:pt x="7" y="11"/>
                </a:lnTo>
                <a:cubicBezTo>
                  <a:pt x="33" y="36"/>
                  <a:pt x="57" y="58"/>
                  <a:pt x="81" y="79"/>
                </a:cubicBezTo>
                <a:cubicBezTo>
                  <a:pt x="88" y="86"/>
                  <a:pt x="93" y="90"/>
                  <a:pt x="98" y="92"/>
                </a:cubicBezTo>
                <a:cubicBezTo>
                  <a:pt x="102" y="92"/>
                  <a:pt x="105" y="93"/>
                  <a:pt x="109" y="9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5" name="Freeform 113"/>
          <p:cNvSpPr>
            <a:spLocks/>
          </p:cNvSpPr>
          <p:nvPr/>
        </p:nvSpPr>
        <p:spPr bwMode="auto">
          <a:xfrm>
            <a:off x="2378040" y="650875"/>
            <a:ext cx="46038" cy="444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1" y="65"/>
              </a:cxn>
              <a:cxn ang="0">
                <a:pos x="77" y="74"/>
              </a:cxn>
              <a:cxn ang="0">
                <a:pos x="78" y="73"/>
              </a:cxn>
              <a:cxn ang="0">
                <a:pos x="76" y="72"/>
              </a:cxn>
              <a:cxn ang="0">
                <a:pos x="18" y="16"/>
              </a:cxn>
              <a:cxn ang="0">
                <a:pos x="14" y="12"/>
              </a:cxn>
              <a:cxn ang="0">
                <a:pos x="13" y="1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78" h="74">
                <a:moveTo>
                  <a:pt x="0" y="2"/>
                </a:moveTo>
                <a:cubicBezTo>
                  <a:pt x="19" y="23"/>
                  <a:pt x="39" y="43"/>
                  <a:pt x="61" y="65"/>
                </a:cubicBezTo>
                <a:cubicBezTo>
                  <a:pt x="68" y="71"/>
                  <a:pt x="73" y="74"/>
                  <a:pt x="77" y="74"/>
                </a:cubicBezTo>
                <a:lnTo>
                  <a:pt x="78" y="73"/>
                </a:lnTo>
                <a:lnTo>
                  <a:pt x="76" y="72"/>
                </a:lnTo>
                <a:cubicBezTo>
                  <a:pt x="56" y="55"/>
                  <a:pt x="35" y="34"/>
                  <a:pt x="18" y="16"/>
                </a:cubicBezTo>
                <a:lnTo>
                  <a:pt x="14" y="12"/>
                </a:lnTo>
                <a:lnTo>
                  <a:pt x="13" y="11"/>
                </a:lnTo>
                <a:cubicBezTo>
                  <a:pt x="10" y="7"/>
                  <a:pt x="6" y="3"/>
                  <a:pt x="1" y="0"/>
                </a:cubicBez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6" name="Freeform 114"/>
          <p:cNvSpPr>
            <a:spLocks/>
          </p:cNvSpPr>
          <p:nvPr/>
        </p:nvSpPr>
        <p:spPr bwMode="auto">
          <a:xfrm>
            <a:off x="2374865" y="655637"/>
            <a:ext cx="57150" cy="47625"/>
          </a:xfrm>
          <a:custGeom>
            <a:avLst/>
            <a:gdLst/>
            <a:ahLst/>
            <a:cxnLst>
              <a:cxn ang="0">
                <a:pos x="92" y="81"/>
              </a:cxn>
              <a:cxn ang="0">
                <a:pos x="97" y="81"/>
              </a:cxn>
              <a:cxn ang="0">
                <a:pos x="98" y="79"/>
              </a:cxn>
              <a:cxn ang="0">
                <a:pos x="94" y="76"/>
              </a:cxn>
              <a:cxn ang="0">
                <a:pos x="69" y="67"/>
              </a:cxn>
              <a:cxn ang="0">
                <a:pos x="2" y="1"/>
              </a:cxn>
              <a:cxn ang="0">
                <a:pos x="0" y="0"/>
              </a:cxn>
              <a:cxn ang="0">
                <a:pos x="0" y="0"/>
              </a:cxn>
              <a:cxn ang="0">
                <a:pos x="1" y="6"/>
              </a:cxn>
              <a:cxn ang="0">
                <a:pos x="4" y="10"/>
              </a:cxn>
              <a:cxn ang="0">
                <a:pos x="5" y="11"/>
              </a:cxn>
              <a:cxn ang="0">
                <a:pos x="55" y="61"/>
              </a:cxn>
              <a:cxn ang="0">
                <a:pos x="76" y="77"/>
              </a:cxn>
              <a:cxn ang="0">
                <a:pos x="92" y="81"/>
              </a:cxn>
            </a:cxnLst>
            <a:rect l="0" t="0" r="r" b="b"/>
            <a:pathLst>
              <a:path w="98" h="81">
                <a:moveTo>
                  <a:pt x="92" y="81"/>
                </a:moveTo>
                <a:lnTo>
                  <a:pt x="97" y="81"/>
                </a:lnTo>
                <a:lnTo>
                  <a:pt x="98" y="79"/>
                </a:lnTo>
                <a:lnTo>
                  <a:pt x="94" y="76"/>
                </a:lnTo>
                <a:cubicBezTo>
                  <a:pt x="85" y="76"/>
                  <a:pt x="77" y="73"/>
                  <a:pt x="69" y="67"/>
                </a:cubicBezTo>
                <a:cubicBezTo>
                  <a:pt x="46" y="46"/>
                  <a:pt x="24" y="24"/>
                  <a:pt x="2" y="1"/>
                </a:cubicBezTo>
                <a:lnTo>
                  <a:pt x="0" y="0"/>
                </a:lnTo>
                <a:lnTo>
                  <a:pt x="0" y="0"/>
                </a:lnTo>
                <a:lnTo>
                  <a:pt x="1" y="6"/>
                </a:lnTo>
                <a:lnTo>
                  <a:pt x="4" y="10"/>
                </a:lnTo>
                <a:lnTo>
                  <a:pt x="5" y="11"/>
                </a:lnTo>
                <a:cubicBezTo>
                  <a:pt x="17" y="24"/>
                  <a:pt x="34" y="41"/>
                  <a:pt x="55" y="61"/>
                </a:cubicBezTo>
                <a:cubicBezTo>
                  <a:pt x="61" y="68"/>
                  <a:pt x="67" y="73"/>
                  <a:pt x="76" y="77"/>
                </a:cubicBezTo>
                <a:cubicBezTo>
                  <a:pt x="82" y="80"/>
                  <a:pt x="87" y="81"/>
                  <a:pt x="92" y="8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7" name="Freeform 115"/>
          <p:cNvSpPr>
            <a:spLocks/>
          </p:cNvSpPr>
          <p:nvPr/>
        </p:nvSpPr>
        <p:spPr bwMode="auto">
          <a:xfrm>
            <a:off x="2378040" y="671512"/>
            <a:ext cx="31750" cy="28575"/>
          </a:xfrm>
          <a:custGeom>
            <a:avLst/>
            <a:gdLst/>
            <a:ahLst/>
            <a:cxnLst>
              <a:cxn ang="0">
                <a:pos x="52" y="48"/>
              </a:cxn>
              <a:cxn ang="0">
                <a:pos x="54" y="47"/>
              </a:cxn>
              <a:cxn ang="0">
                <a:pos x="49" y="43"/>
              </a:cxn>
              <a:cxn ang="0">
                <a:pos x="11" y="9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0" y="4"/>
              </a:cxn>
              <a:cxn ang="0">
                <a:pos x="31" y="39"/>
              </a:cxn>
              <a:cxn ang="0">
                <a:pos x="52" y="48"/>
              </a:cxn>
            </a:cxnLst>
            <a:rect l="0" t="0" r="r" b="b"/>
            <a:pathLst>
              <a:path w="54" h="49">
                <a:moveTo>
                  <a:pt x="52" y="48"/>
                </a:moveTo>
                <a:lnTo>
                  <a:pt x="54" y="47"/>
                </a:lnTo>
                <a:lnTo>
                  <a:pt x="49" y="43"/>
                </a:lnTo>
                <a:cubicBezTo>
                  <a:pt x="39" y="41"/>
                  <a:pt x="25" y="26"/>
                  <a:pt x="11" y="9"/>
                </a:cubicBezTo>
                <a:lnTo>
                  <a:pt x="3" y="1"/>
                </a:lnTo>
                <a:lnTo>
                  <a:pt x="2" y="0"/>
                </a:lnTo>
                <a:lnTo>
                  <a:pt x="0" y="1"/>
                </a:lnTo>
                <a:lnTo>
                  <a:pt x="0" y="4"/>
                </a:lnTo>
                <a:lnTo>
                  <a:pt x="31" y="39"/>
                </a:lnTo>
                <a:cubicBezTo>
                  <a:pt x="38" y="46"/>
                  <a:pt x="44" y="49"/>
                  <a:pt x="52" y="4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8" name="Freeform 116"/>
          <p:cNvSpPr>
            <a:spLocks noEditPoints="1"/>
          </p:cNvSpPr>
          <p:nvPr/>
        </p:nvSpPr>
        <p:spPr bwMode="auto">
          <a:xfrm>
            <a:off x="2173253" y="466725"/>
            <a:ext cx="66675" cy="38100"/>
          </a:xfrm>
          <a:custGeom>
            <a:avLst/>
            <a:gdLst/>
            <a:ahLst/>
            <a:cxnLst>
              <a:cxn ang="0">
                <a:pos x="4" y="29"/>
              </a:cxn>
              <a:cxn ang="0">
                <a:pos x="2" y="44"/>
              </a:cxn>
              <a:cxn ang="0">
                <a:pos x="35" y="66"/>
              </a:cxn>
              <a:cxn ang="0">
                <a:pos x="35" y="66"/>
              </a:cxn>
              <a:cxn ang="0">
                <a:pos x="43" y="63"/>
              </a:cxn>
              <a:cxn ang="0">
                <a:pos x="41" y="59"/>
              </a:cxn>
              <a:cxn ang="0">
                <a:pos x="33" y="38"/>
              </a:cxn>
              <a:cxn ang="0">
                <a:pos x="53" y="26"/>
              </a:cxn>
              <a:cxn ang="0">
                <a:pos x="59" y="26"/>
              </a:cxn>
              <a:cxn ang="0">
                <a:pos x="72" y="23"/>
              </a:cxn>
              <a:cxn ang="0">
                <a:pos x="89" y="15"/>
              </a:cxn>
              <a:cxn ang="0">
                <a:pos x="97" y="17"/>
              </a:cxn>
              <a:cxn ang="0">
                <a:pos x="97" y="17"/>
              </a:cxn>
              <a:cxn ang="0">
                <a:pos x="97" y="25"/>
              </a:cxn>
              <a:cxn ang="0">
                <a:pos x="90" y="29"/>
              </a:cxn>
              <a:cxn ang="0">
                <a:pos x="76" y="35"/>
              </a:cxn>
              <a:cxn ang="0">
                <a:pos x="75" y="37"/>
              </a:cxn>
              <a:cxn ang="0">
                <a:pos x="79" y="38"/>
              </a:cxn>
              <a:cxn ang="0">
                <a:pos x="83" y="38"/>
              </a:cxn>
              <a:cxn ang="0">
                <a:pos x="88" y="38"/>
              </a:cxn>
              <a:cxn ang="0">
                <a:pos x="114" y="21"/>
              </a:cxn>
              <a:cxn ang="0">
                <a:pos x="114" y="14"/>
              </a:cxn>
              <a:cxn ang="0">
                <a:pos x="92" y="5"/>
              </a:cxn>
              <a:cxn ang="0">
                <a:pos x="83" y="6"/>
              </a:cxn>
              <a:cxn ang="0">
                <a:pos x="70" y="8"/>
              </a:cxn>
              <a:cxn ang="0">
                <a:pos x="61" y="7"/>
              </a:cxn>
              <a:cxn ang="0">
                <a:pos x="43" y="1"/>
              </a:cxn>
              <a:cxn ang="0">
                <a:pos x="35" y="0"/>
              </a:cxn>
              <a:cxn ang="0">
                <a:pos x="28" y="2"/>
              </a:cxn>
              <a:cxn ang="0">
                <a:pos x="27" y="3"/>
              </a:cxn>
              <a:cxn ang="0">
                <a:pos x="29" y="5"/>
              </a:cxn>
              <a:cxn ang="0">
                <a:pos x="31" y="9"/>
              </a:cxn>
              <a:cxn ang="0">
                <a:pos x="25" y="12"/>
              </a:cxn>
              <a:cxn ang="0">
                <a:pos x="21" y="12"/>
              </a:cxn>
              <a:cxn ang="0">
                <a:pos x="16" y="14"/>
              </a:cxn>
              <a:cxn ang="0">
                <a:pos x="4" y="29"/>
              </a:cxn>
              <a:cxn ang="0">
                <a:pos x="17" y="20"/>
              </a:cxn>
              <a:cxn ang="0">
                <a:pos x="17" y="19"/>
              </a:cxn>
              <a:cxn ang="0">
                <a:pos x="22" y="19"/>
              </a:cxn>
              <a:cxn ang="0">
                <a:pos x="26" y="20"/>
              </a:cxn>
              <a:cxn ang="0">
                <a:pos x="29" y="20"/>
              </a:cxn>
              <a:cxn ang="0">
                <a:pos x="32" y="19"/>
              </a:cxn>
              <a:cxn ang="0">
                <a:pos x="44" y="10"/>
              </a:cxn>
              <a:cxn ang="0">
                <a:pos x="50" y="9"/>
              </a:cxn>
              <a:cxn ang="0">
                <a:pos x="62" y="14"/>
              </a:cxn>
              <a:cxn ang="0">
                <a:pos x="63" y="18"/>
              </a:cxn>
              <a:cxn ang="0">
                <a:pos x="59" y="21"/>
              </a:cxn>
              <a:cxn ang="0">
                <a:pos x="54" y="21"/>
              </a:cxn>
              <a:cxn ang="0">
                <a:pos x="42" y="23"/>
              </a:cxn>
              <a:cxn ang="0">
                <a:pos x="26" y="45"/>
              </a:cxn>
              <a:cxn ang="0">
                <a:pos x="26" y="45"/>
              </a:cxn>
              <a:cxn ang="0">
                <a:pos x="22" y="53"/>
              </a:cxn>
              <a:cxn ang="0">
                <a:pos x="16" y="50"/>
              </a:cxn>
              <a:cxn ang="0">
                <a:pos x="9" y="34"/>
              </a:cxn>
              <a:cxn ang="0">
                <a:pos x="17" y="20"/>
              </a:cxn>
            </a:cxnLst>
            <a:rect l="0" t="0" r="r" b="b"/>
            <a:pathLst>
              <a:path w="114" h="66">
                <a:moveTo>
                  <a:pt x="4" y="29"/>
                </a:moveTo>
                <a:cubicBezTo>
                  <a:pt x="0" y="35"/>
                  <a:pt x="0" y="39"/>
                  <a:pt x="2" y="44"/>
                </a:cubicBezTo>
                <a:cubicBezTo>
                  <a:pt x="9" y="60"/>
                  <a:pt x="20" y="66"/>
                  <a:pt x="35" y="66"/>
                </a:cubicBezTo>
                <a:lnTo>
                  <a:pt x="35" y="66"/>
                </a:lnTo>
                <a:cubicBezTo>
                  <a:pt x="39" y="66"/>
                  <a:pt x="42" y="65"/>
                  <a:pt x="43" y="63"/>
                </a:cubicBezTo>
                <a:lnTo>
                  <a:pt x="41" y="59"/>
                </a:lnTo>
                <a:cubicBezTo>
                  <a:pt x="33" y="53"/>
                  <a:pt x="30" y="45"/>
                  <a:pt x="33" y="38"/>
                </a:cubicBezTo>
                <a:cubicBezTo>
                  <a:pt x="35" y="31"/>
                  <a:pt x="44" y="26"/>
                  <a:pt x="53" y="26"/>
                </a:cubicBezTo>
                <a:lnTo>
                  <a:pt x="59" y="26"/>
                </a:lnTo>
                <a:cubicBezTo>
                  <a:pt x="64" y="26"/>
                  <a:pt x="68" y="25"/>
                  <a:pt x="72" y="23"/>
                </a:cubicBezTo>
                <a:cubicBezTo>
                  <a:pt x="78" y="17"/>
                  <a:pt x="83" y="15"/>
                  <a:pt x="89" y="15"/>
                </a:cubicBezTo>
                <a:lnTo>
                  <a:pt x="97" y="17"/>
                </a:lnTo>
                <a:lnTo>
                  <a:pt x="97" y="17"/>
                </a:lnTo>
                <a:lnTo>
                  <a:pt x="97" y="25"/>
                </a:lnTo>
                <a:lnTo>
                  <a:pt x="90" y="29"/>
                </a:lnTo>
                <a:cubicBezTo>
                  <a:pt x="83" y="31"/>
                  <a:pt x="78" y="33"/>
                  <a:pt x="76" y="35"/>
                </a:cubicBezTo>
                <a:lnTo>
                  <a:pt x="75" y="37"/>
                </a:lnTo>
                <a:lnTo>
                  <a:pt x="79" y="38"/>
                </a:lnTo>
                <a:lnTo>
                  <a:pt x="83" y="38"/>
                </a:lnTo>
                <a:lnTo>
                  <a:pt x="88" y="38"/>
                </a:lnTo>
                <a:cubicBezTo>
                  <a:pt x="97" y="34"/>
                  <a:pt x="105" y="29"/>
                  <a:pt x="114" y="21"/>
                </a:cubicBezTo>
                <a:lnTo>
                  <a:pt x="114" y="14"/>
                </a:lnTo>
                <a:cubicBezTo>
                  <a:pt x="107" y="8"/>
                  <a:pt x="100" y="5"/>
                  <a:pt x="92" y="5"/>
                </a:cubicBezTo>
                <a:cubicBezTo>
                  <a:pt x="89" y="5"/>
                  <a:pt x="86" y="5"/>
                  <a:pt x="83" y="6"/>
                </a:cubicBezTo>
                <a:cubicBezTo>
                  <a:pt x="78" y="7"/>
                  <a:pt x="74" y="8"/>
                  <a:pt x="70" y="8"/>
                </a:cubicBezTo>
                <a:lnTo>
                  <a:pt x="61" y="7"/>
                </a:lnTo>
                <a:lnTo>
                  <a:pt x="43" y="1"/>
                </a:lnTo>
                <a:lnTo>
                  <a:pt x="35" y="0"/>
                </a:lnTo>
                <a:lnTo>
                  <a:pt x="28" y="2"/>
                </a:lnTo>
                <a:lnTo>
                  <a:pt x="27" y="3"/>
                </a:lnTo>
                <a:lnTo>
                  <a:pt x="29" y="5"/>
                </a:lnTo>
                <a:lnTo>
                  <a:pt x="31" y="9"/>
                </a:lnTo>
                <a:lnTo>
                  <a:pt x="25" y="12"/>
                </a:lnTo>
                <a:lnTo>
                  <a:pt x="21" y="12"/>
                </a:lnTo>
                <a:lnTo>
                  <a:pt x="16" y="14"/>
                </a:lnTo>
                <a:cubicBezTo>
                  <a:pt x="11" y="19"/>
                  <a:pt x="6" y="24"/>
                  <a:pt x="4" y="29"/>
                </a:cubicBezTo>
                <a:close/>
                <a:moveTo>
                  <a:pt x="17" y="20"/>
                </a:moveTo>
                <a:lnTo>
                  <a:pt x="17" y="19"/>
                </a:lnTo>
                <a:lnTo>
                  <a:pt x="22" y="19"/>
                </a:lnTo>
                <a:lnTo>
                  <a:pt x="26" y="20"/>
                </a:lnTo>
                <a:lnTo>
                  <a:pt x="29" y="20"/>
                </a:lnTo>
                <a:lnTo>
                  <a:pt x="32" y="19"/>
                </a:lnTo>
                <a:cubicBezTo>
                  <a:pt x="36" y="15"/>
                  <a:pt x="40" y="12"/>
                  <a:pt x="44" y="10"/>
                </a:cubicBezTo>
                <a:lnTo>
                  <a:pt x="50" y="9"/>
                </a:lnTo>
                <a:cubicBezTo>
                  <a:pt x="54" y="9"/>
                  <a:pt x="58" y="10"/>
                  <a:pt x="62" y="14"/>
                </a:cubicBezTo>
                <a:lnTo>
                  <a:pt x="63" y="18"/>
                </a:lnTo>
                <a:lnTo>
                  <a:pt x="59" y="21"/>
                </a:lnTo>
                <a:lnTo>
                  <a:pt x="54" y="21"/>
                </a:lnTo>
                <a:cubicBezTo>
                  <a:pt x="50" y="21"/>
                  <a:pt x="46" y="21"/>
                  <a:pt x="42" y="23"/>
                </a:cubicBezTo>
                <a:cubicBezTo>
                  <a:pt x="31" y="26"/>
                  <a:pt x="26" y="33"/>
                  <a:pt x="26" y="45"/>
                </a:cubicBezTo>
                <a:lnTo>
                  <a:pt x="26" y="45"/>
                </a:lnTo>
                <a:cubicBezTo>
                  <a:pt x="26" y="47"/>
                  <a:pt x="26" y="52"/>
                  <a:pt x="22" y="53"/>
                </a:cubicBezTo>
                <a:lnTo>
                  <a:pt x="16" y="50"/>
                </a:lnTo>
                <a:cubicBezTo>
                  <a:pt x="11" y="44"/>
                  <a:pt x="9" y="39"/>
                  <a:pt x="9" y="34"/>
                </a:cubicBezTo>
                <a:cubicBezTo>
                  <a:pt x="9" y="29"/>
                  <a:pt x="12" y="24"/>
                  <a:pt x="17" y="2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9" name="Freeform 117"/>
          <p:cNvSpPr>
            <a:spLocks/>
          </p:cNvSpPr>
          <p:nvPr/>
        </p:nvSpPr>
        <p:spPr bwMode="auto">
          <a:xfrm>
            <a:off x="2192303" y="430212"/>
            <a:ext cx="23812" cy="33338"/>
          </a:xfrm>
          <a:custGeom>
            <a:avLst/>
            <a:gdLst/>
            <a:ahLst/>
            <a:cxnLst>
              <a:cxn ang="0">
                <a:pos x="2" y="50"/>
              </a:cxn>
              <a:cxn ang="0">
                <a:pos x="15" y="55"/>
              </a:cxn>
              <a:cxn ang="0">
                <a:pos x="16" y="56"/>
              </a:cxn>
              <a:cxn ang="0">
                <a:pos x="19" y="53"/>
              </a:cxn>
              <a:cxn ang="0">
                <a:pos x="24" y="42"/>
              </a:cxn>
              <a:cxn ang="0">
                <a:pos x="32" y="27"/>
              </a:cxn>
              <a:cxn ang="0">
                <a:pos x="33" y="25"/>
              </a:cxn>
              <a:cxn ang="0">
                <a:pos x="38" y="16"/>
              </a:cxn>
              <a:cxn ang="0">
                <a:pos x="34" y="0"/>
              </a:cxn>
              <a:cxn ang="0">
                <a:pos x="34" y="3"/>
              </a:cxn>
              <a:cxn ang="0">
                <a:pos x="34" y="3"/>
              </a:cxn>
              <a:cxn ang="0">
                <a:pos x="18" y="29"/>
              </a:cxn>
              <a:cxn ang="0">
                <a:pos x="14" y="32"/>
              </a:cxn>
              <a:cxn ang="0">
                <a:pos x="4" y="40"/>
              </a:cxn>
              <a:cxn ang="0">
                <a:pos x="0" y="47"/>
              </a:cxn>
              <a:cxn ang="0">
                <a:pos x="2" y="50"/>
              </a:cxn>
            </a:cxnLst>
            <a:rect l="0" t="0" r="r" b="b"/>
            <a:pathLst>
              <a:path w="40" h="56">
                <a:moveTo>
                  <a:pt x="2" y="50"/>
                </a:moveTo>
                <a:cubicBezTo>
                  <a:pt x="5" y="52"/>
                  <a:pt x="9" y="54"/>
                  <a:pt x="15" y="55"/>
                </a:cubicBezTo>
                <a:lnTo>
                  <a:pt x="16" y="56"/>
                </a:lnTo>
                <a:lnTo>
                  <a:pt x="19" y="53"/>
                </a:lnTo>
                <a:cubicBezTo>
                  <a:pt x="21" y="52"/>
                  <a:pt x="23" y="48"/>
                  <a:pt x="24" y="42"/>
                </a:cubicBezTo>
                <a:cubicBezTo>
                  <a:pt x="25" y="37"/>
                  <a:pt x="28" y="32"/>
                  <a:pt x="32" y="27"/>
                </a:cubicBezTo>
                <a:lnTo>
                  <a:pt x="33" y="25"/>
                </a:lnTo>
                <a:cubicBezTo>
                  <a:pt x="36" y="22"/>
                  <a:pt x="37" y="21"/>
                  <a:pt x="38" y="16"/>
                </a:cubicBezTo>
                <a:cubicBezTo>
                  <a:pt x="40" y="8"/>
                  <a:pt x="39" y="4"/>
                  <a:pt x="34" y="0"/>
                </a:cubicBezTo>
                <a:lnTo>
                  <a:pt x="34" y="3"/>
                </a:lnTo>
                <a:lnTo>
                  <a:pt x="34" y="3"/>
                </a:lnTo>
                <a:cubicBezTo>
                  <a:pt x="33" y="17"/>
                  <a:pt x="24" y="25"/>
                  <a:pt x="18" y="29"/>
                </a:cubicBezTo>
                <a:lnTo>
                  <a:pt x="14" y="32"/>
                </a:lnTo>
                <a:cubicBezTo>
                  <a:pt x="9" y="35"/>
                  <a:pt x="6" y="38"/>
                  <a:pt x="4" y="40"/>
                </a:cubicBezTo>
                <a:lnTo>
                  <a:pt x="0" y="47"/>
                </a:lnTo>
                <a:lnTo>
                  <a:pt x="2" y="5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0" name="Freeform 118"/>
          <p:cNvSpPr>
            <a:spLocks/>
          </p:cNvSpPr>
          <p:nvPr/>
        </p:nvSpPr>
        <p:spPr bwMode="auto">
          <a:xfrm>
            <a:off x="2206590" y="450850"/>
            <a:ext cx="11113" cy="1428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9" y="1"/>
              </a:cxn>
              <a:cxn ang="0">
                <a:pos x="3" y="20"/>
              </a:cxn>
              <a:cxn ang="0">
                <a:pos x="5" y="24"/>
              </a:cxn>
              <a:cxn ang="0">
                <a:pos x="7" y="24"/>
              </a:cxn>
              <a:cxn ang="0">
                <a:pos x="15" y="3"/>
              </a:cxn>
              <a:cxn ang="0">
                <a:pos x="10" y="0"/>
              </a:cxn>
            </a:cxnLst>
            <a:rect l="0" t="0" r="r" b="b"/>
            <a:pathLst>
              <a:path w="19" h="24">
                <a:moveTo>
                  <a:pt x="10" y="0"/>
                </a:moveTo>
                <a:lnTo>
                  <a:pt x="9" y="1"/>
                </a:lnTo>
                <a:cubicBezTo>
                  <a:pt x="15" y="12"/>
                  <a:pt x="12" y="16"/>
                  <a:pt x="3" y="20"/>
                </a:cubicBezTo>
                <a:cubicBezTo>
                  <a:pt x="0" y="21"/>
                  <a:pt x="1" y="24"/>
                  <a:pt x="5" y="24"/>
                </a:cubicBezTo>
                <a:lnTo>
                  <a:pt x="7" y="24"/>
                </a:lnTo>
                <a:cubicBezTo>
                  <a:pt x="17" y="19"/>
                  <a:pt x="19" y="12"/>
                  <a:pt x="15" y="3"/>
                </a:cubicBezTo>
                <a:lnTo>
                  <a:pt x="10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1" name="Freeform 119"/>
          <p:cNvSpPr>
            <a:spLocks/>
          </p:cNvSpPr>
          <p:nvPr/>
        </p:nvSpPr>
        <p:spPr bwMode="auto">
          <a:xfrm>
            <a:off x="2220878" y="422275"/>
            <a:ext cx="6350" cy="15875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3" y="22"/>
              </a:cxn>
              <a:cxn ang="0">
                <a:pos x="7" y="13"/>
              </a:cxn>
              <a:cxn ang="0">
                <a:pos x="10" y="18"/>
              </a:cxn>
              <a:cxn ang="0">
                <a:pos x="12" y="15"/>
              </a:cxn>
              <a:cxn ang="0">
                <a:pos x="6" y="1"/>
              </a:cxn>
              <a:cxn ang="0">
                <a:pos x="5" y="0"/>
              </a:cxn>
              <a:cxn ang="0">
                <a:pos x="4" y="2"/>
              </a:cxn>
              <a:cxn ang="0">
                <a:pos x="0" y="25"/>
              </a:cxn>
              <a:cxn ang="0">
                <a:pos x="0" y="27"/>
              </a:cxn>
            </a:cxnLst>
            <a:rect l="0" t="0" r="r" b="b"/>
            <a:pathLst>
              <a:path w="12" h="27">
                <a:moveTo>
                  <a:pt x="0" y="27"/>
                </a:moveTo>
                <a:lnTo>
                  <a:pt x="3" y="22"/>
                </a:lnTo>
                <a:cubicBezTo>
                  <a:pt x="4" y="19"/>
                  <a:pt x="3" y="14"/>
                  <a:pt x="7" y="13"/>
                </a:cubicBezTo>
                <a:lnTo>
                  <a:pt x="10" y="18"/>
                </a:lnTo>
                <a:lnTo>
                  <a:pt x="12" y="15"/>
                </a:lnTo>
                <a:cubicBezTo>
                  <a:pt x="12" y="9"/>
                  <a:pt x="10" y="5"/>
                  <a:pt x="6" y="1"/>
                </a:cubicBezTo>
                <a:lnTo>
                  <a:pt x="5" y="0"/>
                </a:lnTo>
                <a:lnTo>
                  <a:pt x="4" y="2"/>
                </a:lnTo>
                <a:cubicBezTo>
                  <a:pt x="1" y="8"/>
                  <a:pt x="0" y="17"/>
                  <a:pt x="0" y="25"/>
                </a:cubicBezTo>
                <a:lnTo>
                  <a:pt x="0" y="2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2" name="Freeform 120"/>
          <p:cNvSpPr>
            <a:spLocks/>
          </p:cNvSpPr>
          <p:nvPr/>
        </p:nvSpPr>
        <p:spPr bwMode="auto">
          <a:xfrm>
            <a:off x="2217703" y="415925"/>
            <a:ext cx="20637" cy="31750"/>
          </a:xfrm>
          <a:custGeom>
            <a:avLst/>
            <a:gdLst/>
            <a:ahLst/>
            <a:cxnLst>
              <a:cxn ang="0">
                <a:pos x="4" y="54"/>
              </a:cxn>
              <a:cxn ang="0">
                <a:pos x="5" y="53"/>
              </a:cxn>
              <a:cxn ang="0">
                <a:pos x="35" y="20"/>
              </a:cxn>
              <a:cxn ang="0">
                <a:pos x="29" y="1"/>
              </a:cxn>
              <a:cxn ang="0">
                <a:pos x="29" y="0"/>
              </a:cxn>
              <a:cxn ang="0">
                <a:pos x="29" y="0"/>
              </a:cxn>
              <a:cxn ang="0">
                <a:pos x="22" y="33"/>
              </a:cxn>
              <a:cxn ang="0">
                <a:pos x="4" y="46"/>
              </a:cxn>
              <a:cxn ang="0">
                <a:pos x="1" y="49"/>
              </a:cxn>
              <a:cxn ang="0">
                <a:pos x="0" y="51"/>
              </a:cxn>
              <a:cxn ang="0">
                <a:pos x="4" y="54"/>
              </a:cxn>
            </a:cxnLst>
            <a:rect l="0" t="0" r="r" b="b"/>
            <a:pathLst>
              <a:path w="36" h="54">
                <a:moveTo>
                  <a:pt x="4" y="54"/>
                </a:moveTo>
                <a:lnTo>
                  <a:pt x="5" y="53"/>
                </a:lnTo>
                <a:cubicBezTo>
                  <a:pt x="29" y="42"/>
                  <a:pt x="34" y="27"/>
                  <a:pt x="35" y="20"/>
                </a:cubicBezTo>
                <a:cubicBezTo>
                  <a:pt x="36" y="12"/>
                  <a:pt x="34" y="4"/>
                  <a:pt x="29" y="1"/>
                </a:cubicBezTo>
                <a:lnTo>
                  <a:pt x="29" y="0"/>
                </a:lnTo>
                <a:lnTo>
                  <a:pt x="29" y="0"/>
                </a:lnTo>
                <a:cubicBezTo>
                  <a:pt x="31" y="14"/>
                  <a:pt x="30" y="24"/>
                  <a:pt x="22" y="33"/>
                </a:cubicBezTo>
                <a:cubicBezTo>
                  <a:pt x="17" y="37"/>
                  <a:pt x="11" y="42"/>
                  <a:pt x="4" y="46"/>
                </a:cubicBezTo>
                <a:lnTo>
                  <a:pt x="1" y="49"/>
                </a:lnTo>
                <a:lnTo>
                  <a:pt x="0" y="51"/>
                </a:lnTo>
                <a:lnTo>
                  <a:pt x="4" y="5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3" name="Freeform 121"/>
          <p:cNvSpPr>
            <a:spLocks/>
          </p:cNvSpPr>
          <p:nvPr/>
        </p:nvSpPr>
        <p:spPr bwMode="auto">
          <a:xfrm>
            <a:off x="2220878" y="436562"/>
            <a:ext cx="25400" cy="22225"/>
          </a:xfrm>
          <a:custGeom>
            <a:avLst/>
            <a:gdLst/>
            <a:ahLst/>
            <a:cxnLst>
              <a:cxn ang="0">
                <a:pos x="29" y="19"/>
              </a:cxn>
              <a:cxn ang="0">
                <a:pos x="11" y="30"/>
              </a:cxn>
              <a:cxn ang="0">
                <a:pos x="1" y="36"/>
              </a:cxn>
              <a:cxn ang="0">
                <a:pos x="0" y="38"/>
              </a:cxn>
              <a:cxn ang="0">
                <a:pos x="1" y="38"/>
              </a:cxn>
              <a:cxn ang="0">
                <a:pos x="1" y="38"/>
              </a:cxn>
              <a:cxn ang="0">
                <a:pos x="36" y="19"/>
              </a:cxn>
              <a:cxn ang="0">
                <a:pos x="42" y="2"/>
              </a:cxn>
              <a:cxn ang="0">
                <a:pos x="40" y="0"/>
              </a:cxn>
              <a:cxn ang="0">
                <a:pos x="38" y="2"/>
              </a:cxn>
              <a:cxn ang="0">
                <a:pos x="3" y="23"/>
              </a:cxn>
              <a:cxn ang="0">
                <a:pos x="1" y="26"/>
              </a:cxn>
              <a:cxn ang="0">
                <a:pos x="3" y="27"/>
              </a:cxn>
              <a:cxn ang="0">
                <a:pos x="27" y="14"/>
              </a:cxn>
              <a:cxn ang="0">
                <a:pos x="34" y="13"/>
              </a:cxn>
              <a:cxn ang="0">
                <a:pos x="29" y="19"/>
              </a:cxn>
            </a:cxnLst>
            <a:rect l="0" t="0" r="r" b="b"/>
            <a:pathLst>
              <a:path w="45" h="38">
                <a:moveTo>
                  <a:pt x="29" y="19"/>
                </a:moveTo>
                <a:cubicBezTo>
                  <a:pt x="22" y="24"/>
                  <a:pt x="17" y="27"/>
                  <a:pt x="11" y="30"/>
                </a:cubicBezTo>
                <a:cubicBezTo>
                  <a:pt x="6" y="32"/>
                  <a:pt x="2" y="34"/>
                  <a:pt x="1" y="36"/>
                </a:cubicBezTo>
                <a:lnTo>
                  <a:pt x="0" y="38"/>
                </a:lnTo>
                <a:lnTo>
                  <a:pt x="1" y="38"/>
                </a:lnTo>
                <a:lnTo>
                  <a:pt x="1" y="38"/>
                </a:lnTo>
                <a:cubicBezTo>
                  <a:pt x="10" y="36"/>
                  <a:pt x="21" y="30"/>
                  <a:pt x="36" y="19"/>
                </a:cubicBezTo>
                <a:cubicBezTo>
                  <a:pt x="43" y="13"/>
                  <a:pt x="45" y="8"/>
                  <a:pt x="42" y="2"/>
                </a:cubicBezTo>
                <a:lnTo>
                  <a:pt x="40" y="0"/>
                </a:lnTo>
                <a:lnTo>
                  <a:pt x="38" y="2"/>
                </a:lnTo>
                <a:cubicBezTo>
                  <a:pt x="32" y="7"/>
                  <a:pt x="8" y="20"/>
                  <a:pt x="3" y="23"/>
                </a:cubicBezTo>
                <a:lnTo>
                  <a:pt x="1" y="26"/>
                </a:lnTo>
                <a:lnTo>
                  <a:pt x="3" y="27"/>
                </a:lnTo>
                <a:cubicBezTo>
                  <a:pt x="7" y="26"/>
                  <a:pt x="23" y="16"/>
                  <a:pt x="27" y="14"/>
                </a:cubicBezTo>
                <a:cubicBezTo>
                  <a:pt x="33" y="12"/>
                  <a:pt x="33" y="12"/>
                  <a:pt x="34" y="13"/>
                </a:cubicBezTo>
                <a:lnTo>
                  <a:pt x="29" y="1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4" name="Freeform 122"/>
          <p:cNvSpPr>
            <a:spLocks/>
          </p:cNvSpPr>
          <p:nvPr/>
        </p:nvSpPr>
        <p:spPr bwMode="auto">
          <a:xfrm>
            <a:off x="2214528" y="455612"/>
            <a:ext cx="34925" cy="12700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15" y="20"/>
              </a:cxn>
              <a:cxn ang="0">
                <a:pos x="49" y="6"/>
              </a:cxn>
              <a:cxn ang="0">
                <a:pos x="52" y="5"/>
              </a:cxn>
              <a:cxn ang="0">
                <a:pos x="51" y="14"/>
              </a:cxn>
              <a:cxn ang="0">
                <a:pos x="37" y="20"/>
              </a:cxn>
              <a:cxn ang="0">
                <a:pos x="35" y="21"/>
              </a:cxn>
              <a:cxn ang="0">
                <a:pos x="40" y="22"/>
              </a:cxn>
              <a:cxn ang="0">
                <a:pos x="41" y="22"/>
              </a:cxn>
              <a:cxn ang="0">
                <a:pos x="59" y="5"/>
              </a:cxn>
              <a:cxn ang="0">
                <a:pos x="52" y="0"/>
              </a:cxn>
              <a:cxn ang="0">
                <a:pos x="39" y="2"/>
              </a:cxn>
              <a:cxn ang="0">
                <a:pos x="14" y="14"/>
              </a:cxn>
              <a:cxn ang="0">
                <a:pos x="6" y="18"/>
              </a:cxn>
              <a:cxn ang="0">
                <a:pos x="7" y="22"/>
              </a:cxn>
            </a:cxnLst>
            <a:rect l="0" t="0" r="r" b="b"/>
            <a:pathLst>
              <a:path w="61" h="23">
                <a:moveTo>
                  <a:pt x="7" y="22"/>
                </a:moveTo>
                <a:lnTo>
                  <a:pt x="15" y="20"/>
                </a:lnTo>
                <a:cubicBezTo>
                  <a:pt x="18" y="18"/>
                  <a:pt x="42" y="6"/>
                  <a:pt x="49" y="6"/>
                </a:cubicBezTo>
                <a:lnTo>
                  <a:pt x="52" y="5"/>
                </a:lnTo>
                <a:cubicBezTo>
                  <a:pt x="53" y="6"/>
                  <a:pt x="56" y="11"/>
                  <a:pt x="51" y="14"/>
                </a:cubicBezTo>
                <a:lnTo>
                  <a:pt x="37" y="20"/>
                </a:lnTo>
                <a:lnTo>
                  <a:pt x="35" y="21"/>
                </a:lnTo>
                <a:cubicBezTo>
                  <a:pt x="36" y="22"/>
                  <a:pt x="37" y="22"/>
                  <a:pt x="40" y="22"/>
                </a:cubicBezTo>
                <a:lnTo>
                  <a:pt x="41" y="22"/>
                </a:lnTo>
                <a:cubicBezTo>
                  <a:pt x="55" y="19"/>
                  <a:pt x="61" y="13"/>
                  <a:pt x="59" y="5"/>
                </a:cubicBezTo>
                <a:cubicBezTo>
                  <a:pt x="59" y="3"/>
                  <a:pt x="56" y="1"/>
                  <a:pt x="52" y="0"/>
                </a:cubicBezTo>
                <a:cubicBezTo>
                  <a:pt x="49" y="0"/>
                  <a:pt x="46" y="0"/>
                  <a:pt x="39" y="2"/>
                </a:cubicBezTo>
                <a:cubicBezTo>
                  <a:pt x="32" y="5"/>
                  <a:pt x="21" y="12"/>
                  <a:pt x="14" y="14"/>
                </a:cubicBezTo>
                <a:lnTo>
                  <a:pt x="6" y="18"/>
                </a:lnTo>
                <a:cubicBezTo>
                  <a:pt x="4" y="19"/>
                  <a:pt x="0" y="23"/>
                  <a:pt x="7" y="2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5" name="Freeform 123"/>
          <p:cNvSpPr>
            <a:spLocks/>
          </p:cNvSpPr>
          <p:nvPr/>
        </p:nvSpPr>
        <p:spPr bwMode="auto">
          <a:xfrm>
            <a:off x="2241515" y="415925"/>
            <a:ext cx="14288" cy="20637"/>
          </a:xfrm>
          <a:custGeom>
            <a:avLst/>
            <a:gdLst/>
            <a:ahLst/>
            <a:cxnLst>
              <a:cxn ang="0">
                <a:pos x="4" y="23"/>
              </a:cxn>
              <a:cxn ang="0">
                <a:pos x="16" y="15"/>
              </a:cxn>
              <a:cxn ang="0">
                <a:pos x="13" y="30"/>
              </a:cxn>
              <a:cxn ang="0">
                <a:pos x="15" y="35"/>
              </a:cxn>
              <a:cxn ang="0">
                <a:pos x="15" y="35"/>
              </a:cxn>
              <a:cxn ang="0">
                <a:pos x="17" y="34"/>
              </a:cxn>
              <a:cxn ang="0">
                <a:pos x="21" y="12"/>
              </a:cxn>
              <a:cxn ang="0">
                <a:pos x="15" y="1"/>
              </a:cxn>
              <a:cxn ang="0">
                <a:pos x="13" y="0"/>
              </a:cxn>
              <a:cxn ang="0">
                <a:pos x="11" y="2"/>
              </a:cxn>
              <a:cxn ang="0">
                <a:pos x="8" y="10"/>
              </a:cxn>
              <a:cxn ang="0">
                <a:pos x="4" y="18"/>
              </a:cxn>
              <a:cxn ang="0">
                <a:pos x="0" y="24"/>
              </a:cxn>
              <a:cxn ang="0">
                <a:pos x="4" y="23"/>
              </a:cxn>
            </a:cxnLst>
            <a:rect l="0" t="0" r="r" b="b"/>
            <a:pathLst>
              <a:path w="23" h="35">
                <a:moveTo>
                  <a:pt x="4" y="23"/>
                </a:moveTo>
                <a:cubicBezTo>
                  <a:pt x="9" y="19"/>
                  <a:pt x="13" y="9"/>
                  <a:pt x="16" y="15"/>
                </a:cubicBezTo>
                <a:cubicBezTo>
                  <a:pt x="18" y="19"/>
                  <a:pt x="15" y="27"/>
                  <a:pt x="13" y="30"/>
                </a:cubicBezTo>
                <a:lnTo>
                  <a:pt x="15" y="35"/>
                </a:lnTo>
                <a:lnTo>
                  <a:pt x="15" y="35"/>
                </a:lnTo>
                <a:lnTo>
                  <a:pt x="17" y="34"/>
                </a:lnTo>
                <a:cubicBezTo>
                  <a:pt x="21" y="29"/>
                  <a:pt x="23" y="20"/>
                  <a:pt x="21" y="12"/>
                </a:cubicBezTo>
                <a:cubicBezTo>
                  <a:pt x="20" y="8"/>
                  <a:pt x="19" y="3"/>
                  <a:pt x="15" y="1"/>
                </a:cubicBezTo>
                <a:lnTo>
                  <a:pt x="13" y="0"/>
                </a:lnTo>
                <a:lnTo>
                  <a:pt x="11" y="2"/>
                </a:lnTo>
                <a:lnTo>
                  <a:pt x="8" y="10"/>
                </a:lnTo>
                <a:cubicBezTo>
                  <a:pt x="7" y="14"/>
                  <a:pt x="6" y="17"/>
                  <a:pt x="4" y="18"/>
                </a:cubicBezTo>
                <a:lnTo>
                  <a:pt x="0" y="24"/>
                </a:lnTo>
                <a:lnTo>
                  <a:pt x="4" y="2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6" name="Freeform 124"/>
          <p:cNvSpPr>
            <a:spLocks/>
          </p:cNvSpPr>
          <p:nvPr/>
        </p:nvSpPr>
        <p:spPr bwMode="auto">
          <a:xfrm>
            <a:off x="2257390" y="428625"/>
            <a:ext cx="34925" cy="19050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22" y="21"/>
              </a:cxn>
              <a:cxn ang="0">
                <a:pos x="27" y="23"/>
              </a:cxn>
              <a:cxn ang="0">
                <a:pos x="45" y="32"/>
              </a:cxn>
              <a:cxn ang="0">
                <a:pos x="47" y="33"/>
              </a:cxn>
              <a:cxn ang="0">
                <a:pos x="49" y="31"/>
              </a:cxn>
              <a:cxn ang="0">
                <a:pos x="49" y="31"/>
              </a:cxn>
              <a:cxn ang="0">
                <a:pos x="58" y="13"/>
              </a:cxn>
              <a:cxn ang="0">
                <a:pos x="58" y="13"/>
              </a:cxn>
              <a:cxn ang="0">
                <a:pos x="57" y="13"/>
              </a:cxn>
              <a:cxn ang="0">
                <a:pos x="50" y="14"/>
              </a:cxn>
              <a:cxn ang="0">
                <a:pos x="42" y="12"/>
              </a:cxn>
              <a:cxn ang="0">
                <a:pos x="5" y="0"/>
              </a:cxn>
              <a:cxn ang="0">
                <a:pos x="3" y="1"/>
              </a:cxn>
              <a:cxn ang="0">
                <a:pos x="3" y="1"/>
              </a:cxn>
              <a:cxn ang="0">
                <a:pos x="3" y="1"/>
              </a:cxn>
              <a:cxn ang="0">
                <a:pos x="3" y="2"/>
              </a:cxn>
              <a:cxn ang="0">
                <a:pos x="3" y="3"/>
              </a:cxn>
              <a:cxn ang="0">
                <a:pos x="3" y="3"/>
              </a:cxn>
              <a:cxn ang="0">
                <a:pos x="43" y="19"/>
              </a:cxn>
              <a:cxn ang="0">
                <a:pos x="43" y="19"/>
              </a:cxn>
              <a:cxn ang="0">
                <a:pos x="47" y="22"/>
              </a:cxn>
              <a:cxn ang="0">
                <a:pos x="46" y="23"/>
              </a:cxn>
              <a:cxn ang="0">
                <a:pos x="43" y="25"/>
              </a:cxn>
              <a:cxn ang="0">
                <a:pos x="41" y="24"/>
              </a:cxn>
              <a:cxn ang="0">
                <a:pos x="39" y="23"/>
              </a:cxn>
              <a:cxn ang="0">
                <a:pos x="2" y="8"/>
              </a:cxn>
              <a:cxn ang="0">
                <a:pos x="2" y="8"/>
              </a:cxn>
              <a:cxn ang="0">
                <a:pos x="0" y="9"/>
              </a:cxn>
              <a:cxn ang="0">
                <a:pos x="1" y="12"/>
              </a:cxn>
            </a:cxnLst>
            <a:rect l="0" t="0" r="r" b="b"/>
            <a:pathLst>
              <a:path w="58" h="33">
                <a:moveTo>
                  <a:pt x="1" y="12"/>
                </a:moveTo>
                <a:cubicBezTo>
                  <a:pt x="8" y="13"/>
                  <a:pt x="15" y="17"/>
                  <a:pt x="22" y="21"/>
                </a:cubicBezTo>
                <a:lnTo>
                  <a:pt x="27" y="23"/>
                </a:lnTo>
                <a:cubicBezTo>
                  <a:pt x="32" y="26"/>
                  <a:pt x="38" y="29"/>
                  <a:pt x="45" y="32"/>
                </a:cubicBezTo>
                <a:lnTo>
                  <a:pt x="47" y="33"/>
                </a:lnTo>
                <a:lnTo>
                  <a:pt x="49" y="31"/>
                </a:lnTo>
                <a:lnTo>
                  <a:pt x="49" y="31"/>
                </a:lnTo>
                <a:cubicBezTo>
                  <a:pt x="54" y="26"/>
                  <a:pt x="57" y="20"/>
                  <a:pt x="58" y="13"/>
                </a:cubicBezTo>
                <a:lnTo>
                  <a:pt x="58" y="13"/>
                </a:lnTo>
                <a:lnTo>
                  <a:pt x="57" y="13"/>
                </a:lnTo>
                <a:lnTo>
                  <a:pt x="50" y="14"/>
                </a:lnTo>
                <a:lnTo>
                  <a:pt x="42" y="12"/>
                </a:lnTo>
                <a:cubicBezTo>
                  <a:pt x="29" y="4"/>
                  <a:pt x="16" y="2"/>
                  <a:pt x="5" y="0"/>
                </a:cubicBez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3"/>
                </a:lnTo>
                <a:cubicBezTo>
                  <a:pt x="19" y="7"/>
                  <a:pt x="30" y="11"/>
                  <a:pt x="43" y="19"/>
                </a:cubicBezTo>
                <a:lnTo>
                  <a:pt x="43" y="19"/>
                </a:lnTo>
                <a:lnTo>
                  <a:pt x="47" y="22"/>
                </a:lnTo>
                <a:lnTo>
                  <a:pt x="46" y="23"/>
                </a:lnTo>
                <a:lnTo>
                  <a:pt x="43" y="25"/>
                </a:lnTo>
                <a:lnTo>
                  <a:pt x="41" y="24"/>
                </a:lnTo>
                <a:lnTo>
                  <a:pt x="39" y="23"/>
                </a:lnTo>
                <a:cubicBezTo>
                  <a:pt x="26" y="17"/>
                  <a:pt x="5" y="8"/>
                  <a:pt x="2" y="8"/>
                </a:cubicBezTo>
                <a:lnTo>
                  <a:pt x="2" y="8"/>
                </a:lnTo>
                <a:lnTo>
                  <a:pt x="0" y="9"/>
                </a:lnTo>
                <a:lnTo>
                  <a:pt x="1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7" name="Freeform 125"/>
          <p:cNvSpPr>
            <a:spLocks/>
          </p:cNvSpPr>
          <p:nvPr/>
        </p:nvSpPr>
        <p:spPr bwMode="auto">
          <a:xfrm>
            <a:off x="2244690" y="468312"/>
            <a:ext cx="9525" cy="12700"/>
          </a:xfrm>
          <a:custGeom>
            <a:avLst/>
            <a:gdLst/>
            <a:ahLst/>
            <a:cxnLst>
              <a:cxn ang="0">
                <a:pos x="9" y="13"/>
              </a:cxn>
              <a:cxn ang="0">
                <a:pos x="3" y="5"/>
              </a:cxn>
              <a:cxn ang="0">
                <a:pos x="2" y="4"/>
              </a:cxn>
              <a:cxn ang="0">
                <a:pos x="0" y="5"/>
              </a:cxn>
              <a:cxn ang="0">
                <a:pos x="0" y="8"/>
              </a:cxn>
              <a:cxn ang="0">
                <a:pos x="7" y="19"/>
              </a:cxn>
              <a:cxn ang="0">
                <a:pos x="10" y="20"/>
              </a:cxn>
              <a:cxn ang="0">
                <a:pos x="16" y="14"/>
              </a:cxn>
              <a:cxn ang="0">
                <a:pos x="9" y="0"/>
              </a:cxn>
              <a:cxn ang="0">
                <a:pos x="9" y="0"/>
              </a:cxn>
              <a:cxn ang="0">
                <a:pos x="12" y="11"/>
              </a:cxn>
              <a:cxn ang="0">
                <a:pos x="9" y="13"/>
              </a:cxn>
            </a:cxnLst>
            <a:rect l="0" t="0" r="r" b="b"/>
            <a:pathLst>
              <a:path w="17" h="20">
                <a:moveTo>
                  <a:pt x="9" y="13"/>
                </a:moveTo>
                <a:lnTo>
                  <a:pt x="3" y="5"/>
                </a:lnTo>
                <a:lnTo>
                  <a:pt x="2" y="4"/>
                </a:lnTo>
                <a:lnTo>
                  <a:pt x="0" y="5"/>
                </a:lnTo>
                <a:lnTo>
                  <a:pt x="0" y="8"/>
                </a:lnTo>
                <a:cubicBezTo>
                  <a:pt x="1" y="13"/>
                  <a:pt x="3" y="17"/>
                  <a:pt x="7" y="19"/>
                </a:cubicBezTo>
                <a:lnTo>
                  <a:pt x="10" y="20"/>
                </a:lnTo>
                <a:cubicBezTo>
                  <a:pt x="13" y="20"/>
                  <a:pt x="16" y="18"/>
                  <a:pt x="16" y="14"/>
                </a:cubicBezTo>
                <a:cubicBezTo>
                  <a:pt x="17" y="9"/>
                  <a:pt x="14" y="4"/>
                  <a:pt x="9" y="0"/>
                </a:cubicBezTo>
                <a:lnTo>
                  <a:pt x="9" y="0"/>
                </a:lnTo>
                <a:lnTo>
                  <a:pt x="12" y="11"/>
                </a:lnTo>
                <a:lnTo>
                  <a:pt x="9" y="1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8" name="Freeform 126"/>
          <p:cNvSpPr>
            <a:spLocks/>
          </p:cNvSpPr>
          <p:nvPr/>
        </p:nvSpPr>
        <p:spPr bwMode="auto">
          <a:xfrm>
            <a:off x="2252628" y="454025"/>
            <a:ext cx="15875" cy="20637"/>
          </a:xfrm>
          <a:custGeom>
            <a:avLst/>
            <a:gdLst/>
            <a:ahLst/>
            <a:cxnLst>
              <a:cxn ang="0">
                <a:pos x="15" y="26"/>
              </a:cxn>
              <a:cxn ang="0">
                <a:pos x="5" y="16"/>
              </a:cxn>
              <a:cxn ang="0">
                <a:pos x="4" y="15"/>
              </a:cxn>
              <a:cxn ang="0">
                <a:pos x="3" y="15"/>
              </a:cxn>
              <a:cxn ang="0">
                <a:pos x="3" y="18"/>
              </a:cxn>
              <a:cxn ang="0">
                <a:pos x="11" y="33"/>
              </a:cxn>
              <a:cxn ang="0">
                <a:pos x="15" y="34"/>
              </a:cxn>
              <a:cxn ang="0">
                <a:pos x="28" y="27"/>
              </a:cxn>
              <a:cxn ang="0">
                <a:pos x="27" y="18"/>
              </a:cxn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9" y="7"/>
              </a:cxn>
              <a:cxn ang="0">
                <a:pos x="9" y="7"/>
              </a:cxn>
              <a:cxn ang="0">
                <a:pos x="20" y="16"/>
              </a:cxn>
              <a:cxn ang="0">
                <a:pos x="21" y="22"/>
              </a:cxn>
              <a:cxn ang="0">
                <a:pos x="15" y="26"/>
              </a:cxn>
            </a:cxnLst>
            <a:rect l="0" t="0" r="r" b="b"/>
            <a:pathLst>
              <a:path w="28" h="34">
                <a:moveTo>
                  <a:pt x="15" y="26"/>
                </a:moveTo>
                <a:cubicBezTo>
                  <a:pt x="11" y="26"/>
                  <a:pt x="7" y="18"/>
                  <a:pt x="5" y="16"/>
                </a:cubicBezTo>
                <a:lnTo>
                  <a:pt x="4" y="15"/>
                </a:lnTo>
                <a:lnTo>
                  <a:pt x="3" y="15"/>
                </a:lnTo>
                <a:lnTo>
                  <a:pt x="3" y="18"/>
                </a:lnTo>
                <a:cubicBezTo>
                  <a:pt x="4" y="23"/>
                  <a:pt x="6" y="29"/>
                  <a:pt x="11" y="33"/>
                </a:cubicBezTo>
                <a:lnTo>
                  <a:pt x="15" y="34"/>
                </a:lnTo>
                <a:cubicBezTo>
                  <a:pt x="19" y="34"/>
                  <a:pt x="23" y="32"/>
                  <a:pt x="28" y="27"/>
                </a:cubicBezTo>
                <a:lnTo>
                  <a:pt x="27" y="18"/>
                </a:lnTo>
                <a:cubicBezTo>
                  <a:pt x="21" y="10"/>
                  <a:pt x="10" y="4"/>
                  <a:pt x="1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" y="7"/>
                </a:lnTo>
                <a:lnTo>
                  <a:pt x="9" y="7"/>
                </a:lnTo>
                <a:cubicBezTo>
                  <a:pt x="13" y="10"/>
                  <a:pt x="17" y="13"/>
                  <a:pt x="20" y="16"/>
                </a:cubicBezTo>
                <a:lnTo>
                  <a:pt x="21" y="22"/>
                </a:lnTo>
                <a:lnTo>
                  <a:pt x="15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9" name="Freeform 127"/>
          <p:cNvSpPr>
            <a:spLocks/>
          </p:cNvSpPr>
          <p:nvPr/>
        </p:nvSpPr>
        <p:spPr bwMode="auto">
          <a:xfrm>
            <a:off x="2251040" y="438150"/>
            <a:ext cx="31750" cy="23812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0" y="17"/>
              </a:cxn>
              <a:cxn ang="0">
                <a:pos x="38" y="38"/>
              </a:cxn>
              <a:cxn ang="0">
                <a:pos x="43" y="40"/>
              </a:cxn>
              <a:cxn ang="0">
                <a:pos x="47" y="37"/>
              </a:cxn>
              <a:cxn ang="0">
                <a:pos x="50" y="24"/>
              </a:cxn>
              <a:cxn ang="0">
                <a:pos x="7" y="0"/>
              </a:cxn>
              <a:cxn ang="0">
                <a:pos x="7" y="0"/>
              </a:cxn>
              <a:cxn ang="0">
                <a:pos x="6" y="0"/>
              </a:cxn>
              <a:cxn ang="0">
                <a:pos x="6" y="0"/>
              </a:cxn>
              <a:cxn ang="0">
                <a:pos x="6" y="1"/>
              </a:cxn>
              <a:cxn ang="0">
                <a:pos x="6" y="1"/>
              </a:cxn>
              <a:cxn ang="0">
                <a:pos x="6" y="2"/>
              </a:cxn>
              <a:cxn ang="0">
                <a:pos x="8" y="3"/>
              </a:cxn>
              <a:cxn ang="0">
                <a:pos x="38" y="20"/>
              </a:cxn>
              <a:cxn ang="0">
                <a:pos x="39" y="20"/>
              </a:cxn>
              <a:cxn ang="0">
                <a:pos x="42" y="26"/>
              </a:cxn>
              <a:cxn ang="0">
                <a:pos x="39" y="30"/>
              </a:cxn>
              <a:cxn ang="0">
                <a:pos x="37" y="31"/>
              </a:cxn>
              <a:cxn ang="0">
                <a:pos x="26" y="27"/>
              </a:cxn>
              <a:cxn ang="0">
                <a:pos x="25" y="26"/>
              </a:cxn>
              <a:cxn ang="0">
                <a:pos x="24" y="26"/>
              </a:cxn>
              <a:cxn ang="0">
                <a:pos x="1" y="16"/>
              </a:cxn>
            </a:cxnLst>
            <a:rect l="0" t="0" r="r" b="b"/>
            <a:pathLst>
              <a:path w="53" h="40">
                <a:moveTo>
                  <a:pt x="1" y="16"/>
                </a:moveTo>
                <a:lnTo>
                  <a:pt x="0" y="17"/>
                </a:lnTo>
                <a:cubicBezTo>
                  <a:pt x="2" y="21"/>
                  <a:pt x="34" y="36"/>
                  <a:pt x="38" y="38"/>
                </a:cubicBezTo>
                <a:lnTo>
                  <a:pt x="43" y="40"/>
                </a:lnTo>
                <a:lnTo>
                  <a:pt x="47" y="37"/>
                </a:lnTo>
                <a:cubicBezTo>
                  <a:pt x="51" y="34"/>
                  <a:pt x="53" y="29"/>
                  <a:pt x="50" y="24"/>
                </a:cubicBezTo>
                <a:cubicBezTo>
                  <a:pt x="42" y="14"/>
                  <a:pt x="28" y="6"/>
                  <a:pt x="7" y="0"/>
                </a:cubicBez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6" y="1"/>
                </a:lnTo>
                <a:lnTo>
                  <a:pt x="6" y="1"/>
                </a:lnTo>
                <a:lnTo>
                  <a:pt x="6" y="2"/>
                </a:lnTo>
                <a:lnTo>
                  <a:pt x="8" y="3"/>
                </a:lnTo>
                <a:cubicBezTo>
                  <a:pt x="16" y="6"/>
                  <a:pt x="29" y="12"/>
                  <a:pt x="38" y="20"/>
                </a:cubicBezTo>
                <a:lnTo>
                  <a:pt x="39" y="20"/>
                </a:lnTo>
                <a:lnTo>
                  <a:pt x="42" y="26"/>
                </a:lnTo>
                <a:lnTo>
                  <a:pt x="39" y="30"/>
                </a:lnTo>
                <a:lnTo>
                  <a:pt x="37" y="31"/>
                </a:lnTo>
                <a:cubicBezTo>
                  <a:pt x="34" y="31"/>
                  <a:pt x="30" y="29"/>
                  <a:pt x="26" y="27"/>
                </a:cubicBezTo>
                <a:lnTo>
                  <a:pt x="25" y="26"/>
                </a:lnTo>
                <a:lnTo>
                  <a:pt x="24" y="26"/>
                </a:lnTo>
                <a:cubicBezTo>
                  <a:pt x="15" y="21"/>
                  <a:pt x="5" y="16"/>
                  <a:pt x="1" y="1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0" name="Freeform 128"/>
          <p:cNvSpPr>
            <a:spLocks/>
          </p:cNvSpPr>
          <p:nvPr/>
        </p:nvSpPr>
        <p:spPr bwMode="auto">
          <a:xfrm>
            <a:off x="2414553" y="433387"/>
            <a:ext cx="117475" cy="114300"/>
          </a:xfrm>
          <a:custGeom>
            <a:avLst/>
            <a:gdLst/>
            <a:ahLst/>
            <a:cxnLst>
              <a:cxn ang="0">
                <a:pos x="38" y="1"/>
              </a:cxn>
              <a:cxn ang="0">
                <a:pos x="40" y="5"/>
              </a:cxn>
              <a:cxn ang="0">
                <a:pos x="167" y="170"/>
              </a:cxn>
              <a:cxn ang="0">
                <a:pos x="166" y="177"/>
              </a:cxn>
              <a:cxn ang="0">
                <a:pos x="163" y="178"/>
              </a:cxn>
              <a:cxn ang="0">
                <a:pos x="153" y="174"/>
              </a:cxn>
              <a:cxn ang="0">
                <a:pos x="123" y="144"/>
              </a:cxn>
              <a:cxn ang="0">
                <a:pos x="4" y="18"/>
              </a:cxn>
              <a:cxn ang="0">
                <a:pos x="1" y="16"/>
              </a:cxn>
              <a:cxn ang="0">
                <a:pos x="0" y="17"/>
              </a:cxn>
              <a:cxn ang="0">
                <a:pos x="3" y="25"/>
              </a:cxn>
              <a:cxn ang="0">
                <a:pos x="124" y="163"/>
              </a:cxn>
              <a:cxn ang="0">
                <a:pos x="186" y="194"/>
              </a:cxn>
              <a:cxn ang="0">
                <a:pos x="194" y="193"/>
              </a:cxn>
              <a:cxn ang="0">
                <a:pos x="199" y="191"/>
              </a:cxn>
              <a:cxn ang="0">
                <a:pos x="196" y="188"/>
              </a:cxn>
              <a:cxn ang="0">
                <a:pos x="172" y="155"/>
              </a:cxn>
              <a:cxn ang="0">
                <a:pos x="44" y="1"/>
              </a:cxn>
              <a:cxn ang="0">
                <a:pos x="40" y="0"/>
              </a:cxn>
              <a:cxn ang="0">
                <a:pos x="38" y="1"/>
              </a:cxn>
            </a:cxnLst>
            <a:rect l="0" t="0" r="r" b="b"/>
            <a:pathLst>
              <a:path w="199" h="194">
                <a:moveTo>
                  <a:pt x="38" y="1"/>
                </a:moveTo>
                <a:lnTo>
                  <a:pt x="40" y="5"/>
                </a:lnTo>
                <a:cubicBezTo>
                  <a:pt x="92" y="42"/>
                  <a:pt x="134" y="96"/>
                  <a:pt x="167" y="170"/>
                </a:cubicBezTo>
                <a:lnTo>
                  <a:pt x="166" y="177"/>
                </a:lnTo>
                <a:lnTo>
                  <a:pt x="163" y="178"/>
                </a:lnTo>
                <a:cubicBezTo>
                  <a:pt x="160" y="178"/>
                  <a:pt x="157" y="177"/>
                  <a:pt x="153" y="174"/>
                </a:cubicBezTo>
                <a:cubicBezTo>
                  <a:pt x="142" y="167"/>
                  <a:pt x="132" y="157"/>
                  <a:pt x="123" y="144"/>
                </a:cubicBezTo>
                <a:cubicBezTo>
                  <a:pt x="86" y="85"/>
                  <a:pt x="42" y="48"/>
                  <a:pt x="4" y="18"/>
                </a:cubicBezTo>
                <a:lnTo>
                  <a:pt x="1" y="16"/>
                </a:lnTo>
                <a:lnTo>
                  <a:pt x="0" y="17"/>
                </a:lnTo>
                <a:lnTo>
                  <a:pt x="3" y="25"/>
                </a:lnTo>
                <a:cubicBezTo>
                  <a:pt x="39" y="49"/>
                  <a:pt x="79" y="94"/>
                  <a:pt x="124" y="163"/>
                </a:cubicBezTo>
                <a:cubicBezTo>
                  <a:pt x="140" y="184"/>
                  <a:pt x="160" y="194"/>
                  <a:pt x="186" y="194"/>
                </a:cubicBezTo>
                <a:lnTo>
                  <a:pt x="194" y="193"/>
                </a:lnTo>
                <a:cubicBezTo>
                  <a:pt x="198" y="192"/>
                  <a:pt x="199" y="191"/>
                  <a:pt x="199" y="191"/>
                </a:cubicBezTo>
                <a:lnTo>
                  <a:pt x="196" y="188"/>
                </a:lnTo>
                <a:cubicBezTo>
                  <a:pt x="185" y="179"/>
                  <a:pt x="176" y="168"/>
                  <a:pt x="172" y="155"/>
                </a:cubicBezTo>
                <a:cubicBezTo>
                  <a:pt x="135" y="76"/>
                  <a:pt x="82" y="28"/>
                  <a:pt x="44" y="1"/>
                </a:cubicBezTo>
                <a:lnTo>
                  <a:pt x="40" y="0"/>
                </a:lnTo>
                <a:lnTo>
                  <a:pt x="38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1" name="Freeform 129"/>
          <p:cNvSpPr>
            <a:spLocks/>
          </p:cNvSpPr>
          <p:nvPr/>
        </p:nvSpPr>
        <p:spPr bwMode="auto">
          <a:xfrm>
            <a:off x="2422490" y="439737"/>
            <a:ext cx="80963" cy="90488"/>
          </a:xfrm>
          <a:custGeom>
            <a:avLst/>
            <a:gdLst/>
            <a:ahLst/>
            <a:cxnLst>
              <a:cxn ang="0">
                <a:pos x="130" y="151"/>
              </a:cxn>
              <a:cxn ang="0">
                <a:pos x="136" y="154"/>
              </a:cxn>
              <a:cxn ang="0">
                <a:pos x="138" y="153"/>
              </a:cxn>
              <a:cxn ang="0">
                <a:pos x="136" y="144"/>
              </a:cxn>
              <a:cxn ang="0">
                <a:pos x="9" y="1"/>
              </a:cxn>
              <a:cxn ang="0">
                <a:pos x="4" y="0"/>
              </a:cxn>
              <a:cxn ang="0">
                <a:pos x="0" y="1"/>
              </a:cxn>
              <a:cxn ang="0">
                <a:pos x="5" y="4"/>
              </a:cxn>
              <a:cxn ang="0">
                <a:pos x="130" y="151"/>
              </a:cxn>
            </a:cxnLst>
            <a:rect l="0" t="0" r="r" b="b"/>
            <a:pathLst>
              <a:path w="138" h="154">
                <a:moveTo>
                  <a:pt x="130" y="151"/>
                </a:moveTo>
                <a:lnTo>
                  <a:pt x="136" y="154"/>
                </a:lnTo>
                <a:lnTo>
                  <a:pt x="138" y="153"/>
                </a:lnTo>
                <a:cubicBezTo>
                  <a:pt x="138" y="152"/>
                  <a:pt x="138" y="148"/>
                  <a:pt x="136" y="144"/>
                </a:cubicBezTo>
                <a:cubicBezTo>
                  <a:pt x="105" y="88"/>
                  <a:pt x="62" y="40"/>
                  <a:pt x="9" y="1"/>
                </a:cubicBezTo>
                <a:lnTo>
                  <a:pt x="4" y="0"/>
                </a:lnTo>
                <a:lnTo>
                  <a:pt x="0" y="1"/>
                </a:lnTo>
                <a:cubicBezTo>
                  <a:pt x="0" y="1"/>
                  <a:pt x="1" y="2"/>
                  <a:pt x="5" y="4"/>
                </a:cubicBezTo>
                <a:cubicBezTo>
                  <a:pt x="37" y="30"/>
                  <a:pt x="77" y="67"/>
                  <a:pt x="130" y="15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2" name="Freeform 130"/>
          <p:cNvSpPr>
            <a:spLocks/>
          </p:cNvSpPr>
          <p:nvPr/>
        </p:nvSpPr>
        <p:spPr bwMode="auto">
          <a:xfrm>
            <a:off x="2411378" y="457200"/>
            <a:ext cx="68262" cy="79375"/>
          </a:xfrm>
          <a:custGeom>
            <a:avLst/>
            <a:gdLst/>
            <a:ahLst/>
            <a:cxnLst>
              <a:cxn ang="0">
                <a:pos x="96" y="121"/>
              </a:cxn>
              <a:cxn ang="0">
                <a:pos x="87" y="115"/>
              </a:cxn>
              <a:cxn ang="0">
                <a:pos x="2" y="23"/>
              </a:cxn>
              <a:cxn ang="0">
                <a:pos x="1" y="23"/>
              </a:cxn>
              <a:cxn ang="0">
                <a:pos x="0" y="24"/>
              </a:cxn>
              <a:cxn ang="0">
                <a:pos x="1" y="35"/>
              </a:cxn>
              <a:cxn ang="0">
                <a:pos x="59" y="95"/>
              </a:cxn>
              <a:cxn ang="0">
                <a:pos x="59" y="96"/>
              </a:cxn>
              <a:cxn ang="0">
                <a:pos x="91" y="130"/>
              </a:cxn>
              <a:cxn ang="0">
                <a:pos x="103" y="133"/>
              </a:cxn>
              <a:cxn ang="0">
                <a:pos x="112" y="130"/>
              </a:cxn>
              <a:cxn ang="0">
                <a:pos x="114" y="121"/>
              </a:cxn>
              <a:cxn ang="0">
                <a:pos x="6" y="1"/>
              </a:cxn>
              <a:cxn ang="0">
                <a:pos x="4" y="0"/>
              </a:cxn>
              <a:cxn ang="0">
                <a:pos x="4" y="0"/>
              </a:cxn>
              <a:cxn ang="0">
                <a:pos x="7" y="11"/>
              </a:cxn>
              <a:cxn ang="0">
                <a:pos x="98" y="111"/>
              </a:cxn>
              <a:cxn ang="0">
                <a:pos x="99" y="119"/>
              </a:cxn>
              <a:cxn ang="0">
                <a:pos x="96" y="121"/>
              </a:cxn>
            </a:cxnLst>
            <a:rect l="0" t="0" r="r" b="b"/>
            <a:pathLst>
              <a:path w="114" h="134">
                <a:moveTo>
                  <a:pt x="96" y="121"/>
                </a:moveTo>
                <a:cubicBezTo>
                  <a:pt x="93" y="121"/>
                  <a:pt x="90" y="119"/>
                  <a:pt x="87" y="115"/>
                </a:cubicBezTo>
                <a:cubicBezTo>
                  <a:pt x="63" y="79"/>
                  <a:pt x="31" y="49"/>
                  <a:pt x="2" y="23"/>
                </a:cubicBezTo>
                <a:lnTo>
                  <a:pt x="1" y="23"/>
                </a:lnTo>
                <a:lnTo>
                  <a:pt x="0" y="24"/>
                </a:lnTo>
                <a:lnTo>
                  <a:pt x="1" y="35"/>
                </a:lnTo>
                <a:cubicBezTo>
                  <a:pt x="20" y="50"/>
                  <a:pt x="41" y="74"/>
                  <a:pt x="59" y="95"/>
                </a:cubicBezTo>
                <a:lnTo>
                  <a:pt x="59" y="96"/>
                </a:lnTo>
                <a:cubicBezTo>
                  <a:pt x="73" y="111"/>
                  <a:pt x="84" y="124"/>
                  <a:pt x="91" y="130"/>
                </a:cubicBezTo>
                <a:cubicBezTo>
                  <a:pt x="95" y="132"/>
                  <a:pt x="99" y="134"/>
                  <a:pt x="103" y="133"/>
                </a:cubicBezTo>
                <a:cubicBezTo>
                  <a:pt x="107" y="133"/>
                  <a:pt x="110" y="132"/>
                  <a:pt x="112" y="130"/>
                </a:cubicBezTo>
                <a:cubicBezTo>
                  <a:pt x="114" y="127"/>
                  <a:pt x="114" y="124"/>
                  <a:pt x="114" y="121"/>
                </a:cubicBezTo>
                <a:cubicBezTo>
                  <a:pt x="90" y="76"/>
                  <a:pt x="56" y="37"/>
                  <a:pt x="6" y="1"/>
                </a:cubicBezTo>
                <a:lnTo>
                  <a:pt x="4" y="0"/>
                </a:lnTo>
                <a:lnTo>
                  <a:pt x="4" y="0"/>
                </a:lnTo>
                <a:lnTo>
                  <a:pt x="7" y="11"/>
                </a:lnTo>
                <a:cubicBezTo>
                  <a:pt x="37" y="37"/>
                  <a:pt x="68" y="67"/>
                  <a:pt x="98" y="111"/>
                </a:cubicBezTo>
                <a:cubicBezTo>
                  <a:pt x="100" y="115"/>
                  <a:pt x="100" y="117"/>
                  <a:pt x="99" y="119"/>
                </a:cubicBezTo>
                <a:lnTo>
                  <a:pt x="96" y="1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3" name="Freeform 131"/>
          <p:cNvSpPr>
            <a:spLocks/>
          </p:cNvSpPr>
          <p:nvPr/>
        </p:nvSpPr>
        <p:spPr bwMode="auto">
          <a:xfrm>
            <a:off x="2400265" y="484187"/>
            <a:ext cx="52388" cy="55563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3" y="0"/>
              </a:cxn>
              <a:cxn ang="0">
                <a:pos x="13" y="6"/>
              </a:cxn>
              <a:cxn ang="0">
                <a:pos x="74" y="72"/>
              </a:cxn>
              <a:cxn ang="0">
                <a:pos x="76" y="82"/>
              </a:cxn>
              <a:cxn ang="0">
                <a:pos x="67" y="87"/>
              </a:cxn>
              <a:cxn ang="0">
                <a:pos x="60" y="84"/>
              </a:cxn>
              <a:cxn ang="0">
                <a:pos x="20" y="45"/>
              </a:cxn>
              <a:cxn ang="0">
                <a:pos x="3" y="27"/>
              </a:cxn>
              <a:cxn ang="0">
                <a:pos x="1" y="27"/>
              </a:cxn>
              <a:cxn ang="0">
                <a:pos x="0" y="28"/>
              </a:cxn>
              <a:cxn ang="0">
                <a:pos x="0" y="35"/>
              </a:cxn>
              <a:cxn ang="0">
                <a:pos x="41" y="79"/>
              </a:cxn>
              <a:cxn ang="0">
                <a:pos x="62" y="94"/>
              </a:cxn>
              <a:cxn ang="0">
                <a:pos x="71" y="95"/>
              </a:cxn>
              <a:cxn ang="0">
                <a:pos x="84" y="90"/>
              </a:cxn>
              <a:cxn ang="0">
                <a:pos x="85" y="75"/>
              </a:cxn>
              <a:cxn ang="0">
                <a:pos x="14" y="0"/>
              </a:cxn>
              <a:cxn ang="0">
                <a:pos x="13" y="0"/>
              </a:cxn>
            </a:cxnLst>
            <a:rect l="0" t="0" r="r" b="b"/>
            <a:pathLst>
              <a:path w="87" h="95">
                <a:moveTo>
                  <a:pt x="13" y="0"/>
                </a:moveTo>
                <a:lnTo>
                  <a:pt x="13" y="0"/>
                </a:lnTo>
                <a:lnTo>
                  <a:pt x="13" y="6"/>
                </a:lnTo>
                <a:cubicBezTo>
                  <a:pt x="34" y="26"/>
                  <a:pt x="55" y="46"/>
                  <a:pt x="74" y="72"/>
                </a:cubicBezTo>
                <a:lnTo>
                  <a:pt x="76" y="82"/>
                </a:lnTo>
                <a:cubicBezTo>
                  <a:pt x="74" y="85"/>
                  <a:pt x="70" y="87"/>
                  <a:pt x="67" y="87"/>
                </a:cubicBezTo>
                <a:lnTo>
                  <a:pt x="60" y="84"/>
                </a:lnTo>
                <a:cubicBezTo>
                  <a:pt x="46" y="72"/>
                  <a:pt x="32" y="58"/>
                  <a:pt x="20" y="45"/>
                </a:cubicBezTo>
                <a:cubicBezTo>
                  <a:pt x="14" y="39"/>
                  <a:pt x="8" y="33"/>
                  <a:pt x="3" y="27"/>
                </a:cubicBezTo>
                <a:lnTo>
                  <a:pt x="1" y="27"/>
                </a:lnTo>
                <a:lnTo>
                  <a:pt x="0" y="28"/>
                </a:lnTo>
                <a:lnTo>
                  <a:pt x="0" y="35"/>
                </a:lnTo>
                <a:lnTo>
                  <a:pt x="41" y="79"/>
                </a:lnTo>
                <a:cubicBezTo>
                  <a:pt x="48" y="86"/>
                  <a:pt x="54" y="91"/>
                  <a:pt x="62" y="94"/>
                </a:cubicBezTo>
                <a:cubicBezTo>
                  <a:pt x="65" y="95"/>
                  <a:pt x="68" y="95"/>
                  <a:pt x="71" y="95"/>
                </a:cubicBezTo>
                <a:cubicBezTo>
                  <a:pt x="77" y="95"/>
                  <a:pt x="81" y="93"/>
                  <a:pt x="84" y="90"/>
                </a:cubicBezTo>
                <a:cubicBezTo>
                  <a:pt x="86" y="87"/>
                  <a:pt x="87" y="82"/>
                  <a:pt x="85" y="75"/>
                </a:cubicBezTo>
                <a:cubicBezTo>
                  <a:pt x="67" y="45"/>
                  <a:pt x="44" y="24"/>
                  <a:pt x="14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4" name="Freeform 132"/>
          <p:cNvSpPr>
            <a:spLocks/>
          </p:cNvSpPr>
          <p:nvPr/>
        </p:nvSpPr>
        <p:spPr bwMode="auto">
          <a:xfrm>
            <a:off x="2401853" y="488950"/>
            <a:ext cx="36512" cy="3810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5"/>
              </a:cxn>
              <a:cxn ang="0">
                <a:pos x="58" y="62"/>
              </a:cxn>
              <a:cxn ang="0">
                <a:pos x="60" y="63"/>
              </a:cxn>
              <a:cxn ang="0">
                <a:pos x="61" y="62"/>
              </a:cxn>
              <a:cxn ang="0">
                <a:pos x="60" y="59"/>
              </a:cxn>
              <a:cxn ang="0">
                <a:pos x="1" y="0"/>
              </a:cxn>
              <a:cxn ang="0">
                <a:pos x="1" y="1"/>
              </a:cxn>
            </a:cxnLst>
            <a:rect l="0" t="0" r="r" b="b"/>
            <a:pathLst>
              <a:path w="61" h="63">
                <a:moveTo>
                  <a:pt x="1" y="1"/>
                </a:moveTo>
                <a:lnTo>
                  <a:pt x="0" y="5"/>
                </a:lnTo>
                <a:cubicBezTo>
                  <a:pt x="18" y="26"/>
                  <a:pt x="38" y="45"/>
                  <a:pt x="58" y="62"/>
                </a:cubicBezTo>
                <a:lnTo>
                  <a:pt x="60" y="63"/>
                </a:lnTo>
                <a:lnTo>
                  <a:pt x="61" y="62"/>
                </a:lnTo>
                <a:lnTo>
                  <a:pt x="60" y="59"/>
                </a:lnTo>
                <a:cubicBezTo>
                  <a:pt x="44" y="38"/>
                  <a:pt x="24" y="18"/>
                  <a:pt x="1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5" name="Freeform 133"/>
          <p:cNvSpPr>
            <a:spLocks/>
          </p:cNvSpPr>
          <p:nvPr/>
        </p:nvSpPr>
        <p:spPr bwMode="auto">
          <a:xfrm>
            <a:off x="2385978" y="509587"/>
            <a:ext cx="38100" cy="381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0" y="0"/>
              </a:cxn>
              <a:cxn ang="0">
                <a:pos x="17" y="1"/>
              </a:cxn>
              <a:cxn ang="0">
                <a:pos x="18" y="6"/>
              </a:cxn>
              <a:cxn ang="0">
                <a:pos x="54" y="44"/>
              </a:cxn>
              <a:cxn ang="0">
                <a:pos x="54" y="53"/>
              </a:cxn>
              <a:cxn ang="0">
                <a:pos x="46" y="57"/>
              </a:cxn>
              <a:cxn ang="0">
                <a:pos x="38" y="55"/>
              </a:cxn>
              <a:cxn ang="0">
                <a:pos x="4" y="26"/>
              </a:cxn>
              <a:cxn ang="0">
                <a:pos x="2" y="23"/>
              </a:cxn>
              <a:cxn ang="0">
                <a:pos x="0" y="25"/>
              </a:cxn>
              <a:cxn ang="0">
                <a:pos x="0" y="31"/>
              </a:cxn>
              <a:cxn ang="0">
                <a:pos x="38" y="65"/>
              </a:cxn>
              <a:cxn ang="0">
                <a:pos x="51" y="66"/>
              </a:cxn>
              <a:cxn ang="0">
                <a:pos x="63" y="62"/>
              </a:cxn>
              <a:cxn ang="0">
                <a:pos x="63" y="45"/>
              </a:cxn>
              <a:cxn ang="0">
                <a:pos x="22" y="0"/>
              </a:cxn>
            </a:cxnLst>
            <a:rect l="0" t="0" r="r" b="b"/>
            <a:pathLst>
              <a:path w="65" h="66">
                <a:moveTo>
                  <a:pt x="22" y="0"/>
                </a:moveTo>
                <a:lnTo>
                  <a:pt x="20" y="0"/>
                </a:lnTo>
                <a:lnTo>
                  <a:pt x="17" y="1"/>
                </a:lnTo>
                <a:lnTo>
                  <a:pt x="18" y="6"/>
                </a:lnTo>
                <a:cubicBezTo>
                  <a:pt x="32" y="17"/>
                  <a:pt x="44" y="30"/>
                  <a:pt x="54" y="44"/>
                </a:cubicBezTo>
                <a:lnTo>
                  <a:pt x="54" y="53"/>
                </a:lnTo>
                <a:cubicBezTo>
                  <a:pt x="53" y="55"/>
                  <a:pt x="50" y="57"/>
                  <a:pt x="46" y="57"/>
                </a:cubicBezTo>
                <a:lnTo>
                  <a:pt x="38" y="55"/>
                </a:lnTo>
                <a:cubicBezTo>
                  <a:pt x="26" y="47"/>
                  <a:pt x="15" y="36"/>
                  <a:pt x="4" y="26"/>
                </a:cubicBezTo>
                <a:lnTo>
                  <a:pt x="2" y="23"/>
                </a:lnTo>
                <a:lnTo>
                  <a:pt x="0" y="25"/>
                </a:lnTo>
                <a:lnTo>
                  <a:pt x="0" y="31"/>
                </a:lnTo>
                <a:cubicBezTo>
                  <a:pt x="19" y="51"/>
                  <a:pt x="31" y="63"/>
                  <a:pt x="38" y="65"/>
                </a:cubicBezTo>
                <a:cubicBezTo>
                  <a:pt x="43" y="66"/>
                  <a:pt x="47" y="66"/>
                  <a:pt x="51" y="66"/>
                </a:cubicBezTo>
                <a:cubicBezTo>
                  <a:pt x="57" y="66"/>
                  <a:pt x="61" y="65"/>
                  <a:pt x="63" y="62"/>
                </a:cubicBezTo>
                <a:cubicBezTo>
                  <a:pt x="65" y="59"/>
                  <a:pt x="65" y="53"/>
                  <a:pt x="63" y="45"/>
                </a:cubicBezTo>
                <a:cubicBezTo>
                  <a:pt x="60" y="37"/>
                  <a:pt x="45" y="21"/>
                  <a:pt x="2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6" name="Freeform 134"/>
          <p:cNvSpPr>
            <a:spLocks/>
          </p:cNvSpPr>
          <p:nvPr/>
        </p:nvSpPr>
        <p:spPr bwMode="auto">
          <a:xfrm>
            <a:off x="2389153" y="514350"/>
            <a:ext cx="22225" cy="23812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35" y="39"/>
              </a:cxn>
              <a:cxn ang="0">
                <a:pos x="37" y="40"/>
              </a:cxn>
              <a:cxn ang="0">
                <a:pos x="39" y="39"/>
              </a:cxn>
              <a:cxn ang="0">
                <a:pos x="39" y="38"/>
              </a:cxn>
              <a:cxn ang="0">
                <a:pos x="0" y="0"/>
              </a:cxn>
              <a:cxn ang="0">
                <a:pos x="1" y="7"/>
              </a:cxn>
            </a:cxnLst>
            <a:rect l="0" t="0" r="r" b="b"/>
            <a:pathLst>
              <a:path w="39" h="40">
                <a:moveTo>
                  <a:pt x="1" y="7"/>
                </a:moveTo>
                <a:lnTo>
                  <a:pt x="35" y="39"/>
                </a:lnTo>
                <a:lnTo>
                  <a:pt x="37" y="40"/>
                </a:lnTo>
                <a:lnTo>
                  <a:pt x="39" y="39"/>
                </a:lnTo>
                <a:lnTo>
                  <a:pt x="39" y="38"/>
                </a:lnTo>
                <a:cubicBezTo>
                  <a:pt x="27" y="21"/>
                  <a:pt x="15" y="9"/>
                  <a:pt x="0" y="0"/>
                </a:cubicBezTo>
                <a:lnTo>
                  <a:pt x="1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7" name="Freeform 135"/>
          <p:cNvSpPr>
            <a:spLocks/>
          </p:cNvSpPr>
          <p:nvPr/>
        </p:nvSpPr>
        <p:spPr bwMode="auto">
          <a:xfrm>
            <a:off x="2368515" y="530225"/>
            <a:ext cx="30163" cy="30162"/>
          </a:xfrm>
          <a:custGeom>
            <a:avLst/>
            <a:gdLst/>
            <a:ahLst/>
            <a:cxnLst>
              <a:cxn ang="0">
                <a:pos x="32" y="51"/>
              </a:cxn>
              <a:cxn ang="0">
                <a:pos x="49" y="43"/>
              </a:cxn>
              <a:cxn ang="0">
                <a:pos x="50" y="32"/>
              </a:cxn>
              <a:cxn ang="0">
                <a:pos x="22" y="1"/>
              </a:cxn>
              <a:cxn ang="0">
                <a:pos x="21" y="0"/>
              </a:cxn>
              <a:cxn ang="0">
                <a:pos x="19" y="2"/>
              </a:cxn>
              <a:cxn ang="0">
                <a:pos x="19" y="5"/>
              </a:cxn>
              <a:cxn ang="0">
                <a:pos x="40" y="29"/>
              </a:cxn>
              <a:cxn ang="0">
                <a:pos x="39" y="38"/>
              </a:cxn>
              <a:cxn ang="0">
                <a:pos x="29" y="43"/>
              </a:cxn>
              <a:cxn ang="0">
                <a:pos x="23" y="42"/>
              </a:cxn>
              <a:cxn ang="0">
                <a:pos x="3" y="22"/>
              </a:cxn>
              <a:cxn ang="0">
                <a:pos x="2" y="22"/>
              </a:cxn>
              <a:cxn ang="0">
                <a:pos x="0" y="23"/>
              </a:cxn>
              <a:cxn ang="0">
                <a:pos x="0" y="27"/>
              </a:cxn>
              <a:cxn ang="0">
                <a:pos x="25" y="50"/>
              </a:cxn>
              <a:cxn ang="0">
                <a:pos x="32" y="51"/>
              </a:cxn>
            </a:cxnLst>
            <a:rect l="0" t="0" r="r" b="b"/>
            <a:pathLst>
              <a:path w="51" h="51">
                <a:moveTo>
                  <a:pt x="32" y="51"/>
                </a:moveTo>
                <a:cubicBezTo>
                  <a:pt x="39" y="51"/>
                  <a:pt x="46" y="48"/>
                  <a:pt x="49" y="43"/>
                </a:cubicBezTo>
                <a:cubicBezTo>
                  <a:pt x="51" y="40"/>
                  <a:pt x="51" y="36"/>
                  <a:pt x="50" y="32"/>
                </a:cubicBezTo>
                <a:cubicBezTo>
                  <a:pt x="43" y="21"/>
                  <a:pt x="34" y="10"/>
                  <a:pt x="22" y="1"/>
                </a:cubicBezTo>
                <a:lnTo>
                  <a:pt x="21" y="0"/>
                </a:lnTo>
                <a:lnTo>
                  <a:pt x="19" y="2"/>
                </a:lnTo>
                <a:lnTo>
                  <a:pt x="19" y="5"/>
                </a:lnTo>
                <a:cubicBezTo>
                  <a:pt x="31" y="18"/>
                  <a:pt x="38" y="25"/>
                  <a:pt x="40" y="29"/>
                </a:cubicBezTo>
                <a:cubicBezTo>
                  <a:pt x="41" y="33"/>
                  <a:pt x="41" y="36"/>
                  <a:pt x="39" y="38"/>
                </a:cubicBezTo>
                <a:cubicBezTo>
                  <a:pt x="37" y="41"/>
                  <a:pt x="33" y="43"/>
                  <a:pt x="29" y="43"/>
                </a:cubicBezTo>
                <a:lnTo>
                  <a:pt x="23" y="42"/>
                </a:lnTo>
                <a:cubicBezTo>
                  <a:pt x="17" y="37"/>
                  <a:pt x="10" y="30"/>
                  <a:pt x="3" y="22"/>
                </a:cubicBezTo>
                <a:lnTo>
                  <a:pt x="2" y="22"/>
                </a:lnTo>
                <a:lnTo>
                  <a:pt x="0" y="23"/>
                </a:lnTo>
                <a:lnTo>
                  <a:pt x="0" y="27"/>
                </a:lnTo>
                <a:cubicBezTo>
                  <a:pt x="7" y="38"/>
                  <a:pt x="16" y="45"/>
                  <a:pt x="25" y="50"/>
                </a:cubicBezTo>
                <a:lnTo>
                  <a:pt x="32" y="5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8" name="Freeform 136"/>
          <p:cNvSpPr>
            <a:spLocks/>
          </p:cNvSpPr>
          <p:nvPr/>
        </p:nvSpPr>
        <p:spPr bwMode="auto">
          <a:xfrm>
            <a:off x="2371690" y="534987"/>
            <a:ext cx="14288" cy="14288"/>
          </a:xfrm>
          <a:custGeom>
            <a:avLst/>
            <a:gdLst/>
            <a:ahLst/>
            <a:cxnLst>
              <a:cxn ang="0">
                <a:pos x="18" y="22"/>
              </a:cxn>
              <a:cxn ang="0">
                <a:pos x="21" y="24"/>
              </a:cxn>
              <a:cxn ang="0">
                <a:pos x="25" y="22"/>
              </a:cxn>
              <a:cxn ang="0">
                <a:pos x="23" y="17"/>
              </a:cxn>
              <a:cxn ang="0">
                <a:pos x="6" y="1"/>
              </a:cxn>
              <a:cxn ang="0">
                <a:pos x="4" y="0"/>
              </a:cxn>
              <a:cxn ang="0">
                <a:pos x="0" y="3"/>
              </a:cxn>
              <a:cxn ang="0">
                <a:pos x="3" y="8"/>
              </a:cxn>
              <a:cxn ang="0">
                <a:pos x="18" y="22"/>
              </a:cxn>
            </a:cxnLst>
            <a:rect l="0" t="0" r="r" b="b"/>
            <a:pathLst>
              <a:path w="25" h="24">
                <a:moveTo>
                  <a:pt x="18" y="22"/>
                </a:moveTo>
                <a:lnTo>
                  <a:pt x="21" y="24"/>
                </a:lnTo>
                <a:lnTo>
                  <a:pt x="25" y="22"/>
                </a:lnTo>
                <a:lnTo>
                  <a:pt x="23" y="17"/>
                </a:lnTo>
                <a:cubicBezTo>
                  <a:pt x="18" y="11"/>
                  <a:pt x="13" y="6"/>
                  <a:pt x="6" y="1"/>
                </a:cubicBezTo>
                <a:lnTo>
                  <a:pt x="4" y="0"/>
                </a:lnTo>
                <a:lnTo>
                  <a:pt x="0" y="3"/>
                </a:lnTo>
                <a:lnTo>
                  <a:pt x="3" y="8"/>
                </a:lnTo>
                <a:cubicBezTo>
                  <a:pt x="9" y="14"/>
                  <a:pt x="13" y="18"/>
                  <a:pt x="18" y="2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9" name="Freeform 137"/>
          <p:cNvSpPr>
            <a:spLocks/>
          </p:cNvSpPr>
          <p:nvPr/>
        </p:nvSpPr>
        <p:spPr bwMode="auto">
          <a:xfrm>
            <a:off x="2362165" y="547687"/>
            <a:ext cx="12700" cy="25400"/>
          </a:xfrm>
          <a:custGeom>
            <a:avLst/>
            <a:gdLst/>
            <a:ahLst/>
            <a:cxnLst>
              <a:cxn ang="0">
                <a:pos x="20" y="19"/>
              </a:cxn>
              <a:cxn ang="0">
                <a:pos x="4" y="1"/>
              </a:cxn>
              <a:cxn ang="0">
                <a:pos x="2" y="0"/>
              </a:cxn>
              <a:cxn ang="0">
                <a:pos x="0" y="2"/>
              </a:cxn>
              <a:cxn ang="0">
                <a:pos x="0" y="6"/>
              </a:cxn>
              <a:cxn ang="0">
                <a:pos x="10" y="17"/>
              </a:cxn>
              <a:cxn ang="0">
                <a:pos x="13" y="23"/>
              </a:cxn>
              <a:cxn ang="0">
                <a:pos x="6" y="32"/>
              </a:cxn>
              <a:cxn ang="0">
                <a:pos x="6" y="32"/>
              </a:cxn>
              <a:cxn ang="0">
                <a:pos x="1" y="38"/>
              </a:cxn>
              <a:cxn ang="0">
                <a:pos x="1" y="42"/>
              </a:cxn>
              <a:cxn ang="0">
                <a:pos x="3" y="43"/>
              </a:cxn>
              <a:cxn ang="0">
                <a:pos x="5" y="42"/>
              </a:cxn>
              <a:cxn ang="0">
                <a:pos x="18" y="31"/>
              </a:cxn>
              <a:cxn ang="0">
                <a:pos x="20" y="19"/>
              </a:cxn>
            </a:cxnLst>
            <a:rect l="0" t="0" r="r" b="b"/>
            <a:pathLst>
              <a:path w="22" h="43">
                <a:moveTo>
                  <a:pt x="20" y="19"/>
                </a:moveTo>
                <a:lnTo>
                  <a:pt x="4" y="1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10" y="17"/>
                </a:lnTo>
                <a:lnTo>
                  <a:pt x="13" y="23"/>
                </a:lnTo>
                <a:cubicBezTo>
                  <a:pt x="13" y="26"/>
                  <a:pt x="9" y="29"/>
                  <a:pt x="6" y="32"/>
                </a:cubicBezTo>
                <a:lnTo>
                  <a:pt x="6" y="32"/>
                </a:lnTo>
                <a:lnTo>
                  <a:pt x="1" y="38"/>
                </a:lnTo>
                <a:lnTo>
                  <a:pt x="1" y="42"/>
                </a:lnTo>
                <a:lnTo>
                  <a:pt x="3" y="43"/>
                </a:lnTo>
                <a:lnTo>
                  <a:pt x="5" y="42"/>
                </a:lnTo>
                <a:lnTo>
                  <a:pt x="18" y="31"/>
                </a:lnTo>
                <a:cubicBezTo>
                  <a:pt x="22" y="28"/>
                  <a:pt x="22" y="24"/>
                  <a:pt x="20" y="1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0" name="Freeform 138"/>
          <p:cNvSpPr>
            <a:spLocks/>
          </p:cNvSpPr>
          <p:nvPr/>
        </p:nvSpPr>
        <p:spPr bwMode="auto">
          <a:xfrm>
            <a:off x="2357403" y="552450"/>
            <a:ext cx="6350" cy="11112"/>
          </a:xfrm>
          <a:custGeom>
            <a:avLst/>
            <a:gdLst/>
            <a:ahLst/>
            <a:cxnLst>
              <a:cxn ang="0">
                <a:pos x="9" y="17"/>
              </a:cxn>
              <a:cxn ang="0">
                <a:pos x="10" y="18"/>
              </a:cxn>
              <a:cxn ang="0">
                <a:pos x="12" y="17"/>
              </a:cxn>
              <a:cxn ang="0">
                <a:pos x="12" y="15"/>
              </a:cxn>
              <a:cxn ang="0">
                <a:pos x="4" y="1"/>
              </a:cxn>
              <a:cxn ang="0">
                <a:pos x="3" y="0"/>
              </a:cxn>
              <a:cxn ang="0">
                <a:pos x="0" y="1"/>
              </a:cxn>
              <a:cxn ang="0">
                <a:pos x="0" y="3"/>
              </a:cxn>
              <a:cxn ang="0">
                <a:pos x="9" y="17"/>
              </a:cxn>
            </a:cxnLst>
            <a:rect l="0" t="0" r="r" b="b"/>
            <a:pathLst>
              <a:path w="12" h="18">
                <a:moveTo>
                  <a:pt x="9" y="17"/>
                </a:moveTo>
                <a:lnTo>
                  <a:pt x="10" y="18"/>
                </a:lnTo>
                <a:lnTo>
                  <a:pt x="12" y="17"/>
                </a:lnTo>
                <a:lnTo>
                  <a:pt x="12" y="15"/>
                </a:lnTo>
                <a:lnTo>
                  <a:pt x="4" y="1"/>
                </a:lnTo>
                <a:lnTo>
                  <a:pt x="3" y="0"/>
                </a:lnTo>
                <a:lnTo>
                  <a:pt x="0" y="1"/>
                </a:lnTo>
                <a:lnTo>
                  <a:pt x="0" y="3"/>
                </a:lnTo>
                <a:lnTo>
                  <a:pt x="9" y="1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1" name="Freeform 139"/>
          <p:cNvSpPr>
            <a:spLocks/>
          </p:cNvSpPr>
          <p:nvPr/>
        </p:nvSpPr>
        <p:spPr bwMode="auto">
          <a:xfrm>
            <a:off x="2363753" y="423862"/>
            <a:ext cx="46037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6"/>
              </a:cxn>
              <a:cxn ang="0">
                <a:pos x="67" y="37"/>
              </a:cxn>
              <a:cxn ang="0">
                <a:pos x="69" y="44"/>
              </a:cxn>
              <a:cxn ang="0">
                <a:pos x="64" y="48"/>
              </a:cxn>
              <a:cxn ang="0">
                <a:pos x="58" y="46"/>
              </a:cxn>
              <a:cxn ang="0">
                <a:pos x="9" y="20"/>
              </a:cxn>
              <a:cxn ang="0">
                <a:pos x="8" y="21"/>
              </a:cxn>
              <a:cxn ang="0">
                <a:pos x="12" y="26"/>
              </a:cxn>
              <a:cxn ang="0">
                <a:pos x="64" y="57"/>
              </a:cxn>
              <a:cxn ang="0">
                <a:pos x="71" y="59"/>
              </a:cxn>
              <a:cxn ang="0">
                <a:pos x="77" y="55"/>
              </a:cxn>
              <a:cxn ang="0">
                <a:pos x="63" y="27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80" h="59">
                <a:moveTo>
                  <a:pt x="0" y="0"/>
                </a:moveTo>
                <a:cubicBezTo>
                  <a:pt x="1" y="1"/>
                  <a:pt x="3" y="4"/>
                  <a:pt x="7" y="6"/>
                </a:cubicBezTo>
                <a:cubicBezTo>
                  <a:pt x="30" y="15"/>
                  <a:pt x="51" y="24"/>
                  <a:pt x="67" y="37"/>
                </a:cubicBezTo>
                <a:lnTo>
                  <a:pt x="69" y="44"/>
                </a:lnTo>
                <a:lnTo>
                  <a:pt x="64" y="48"/>
                </a:lnTo>
                <a:lnTo>
                  <a:pt x="58" y="46"/>
                </a:lnTo>
                <a:cubicBezTo>
                  <a:pt x="40" y="32"/>
                  <a:pt x="22" y="25"/>
                  <a:pt x="9" y="20"/>
                </a:cubicBezTo>
                <a:lnTo>
                  <a:pt x="8" y="21"/>
                </a:lnTo>
                <a:lnTo>
                  <a:pt x="12" y="26"/>
                </a:lnTo>
                <a:cubicBezTo>
                  <a:pt x="28" y="32"/>
                  <a:pt x="45" y="43"/>
                  <a:pt x="64" y="57"/>
                </a:cubicBezTo>
                <a:lnTo>
                  <a:pt x="71" y="59"/>
                </a:lnTo>
                <a:lnTo>
                  <a:pt x="77" y="55"/>
                </a:lnTo>
                <a:cubicBezTo>
                  <a:pt x="80" y="45"/>
                  <a:pt x="76" y="36"/>
                  <a:pt x="63" y="27"/>
                </a:cubicBezTo>
                <a:cubicBezTo>
                  <a:pt x="44" y="17"/>
                  <a:pt x="20" y="5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2" name="Freeform 140"/>
          <p:cNvSpPr>
            <a:spLocks/>
          </p:cNvSpPr>
          <p:nvPr/>
        </p:nvSpPr>
        <p:spPr bwMode="auto">
          <a:xfrm>
            <a:off x="2370103" y="446087"/>
            <a:ext cx="36512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3" y="6"/>
              </a:cxn>
              <a:cxn ang="0">
                <a:pos x="20" y="16"/>
              </a:cxn>
              <a:cxn ang="0">
                <a:pos x="49" y="37"/>
              </a:cxn>
              <a:cxn ang="0">
                <a:pos x="50" y="50"/>
              </a:cxn>
              <a:cxn ang="0">
                <a:pos x="44" y="54"/>
              </a:cxn>
              <a:cxn ang="0">
                <a:pos x="39" y="52"/>
              </a:cxn>
              <a:cxn ang="0">
                <a:pos x="9" y="35"/>
              </a:cxn>
              <a:cxn ang="0">
                <a:pos x="8" y="35"/>
              </a:cxn>
              <a:cxn ang="0">
                <a:pos x="8" y="35"/>
              </a:cxn>
              <a:cxn ang="0">
                <a:pos x="12" y="45"/>
              </a:cxn>
              <a:cxn ang="0">
                <a:pos x="34" y="59"/>
              </a:cxn>
              <a:cxn ang="0">
                <a:pos x="36" y="60"/>
              </a:cxn>
              <a:cxn ang="0">
                <a:pos x="48" y="65"/>
              </a:cxn>
              <a:cxn ang="0">
                <a:pos x="53" y="64"/>
              </a:cxn>
              <a:cxn ang="0">
                <a:pos x="57" y="37"/>
              </a:cxn>
              <a:cxn ang="0">
                <a:pos x="1" y="0"/>
              </a:cxn>
            </a:cxnLst>
            <a:rect l="0" t="0" r="r" b="b"/>
            <a:pathLst>
              <a:path w="61" h="65">
                <a:moveTo>
                  <a:pt x="1" y="0"/>
                </a:moveTo>
                <a:lnTo>
                  <a:pt x="0" y="0"/>
                </a:lnTo>
                <a:lnTo>
                  <a:pt x="3" y="6"/>
                </a:lnTo>
                <a:cubicBezTo>
                  <a:pt x="7" y="9"/>
                  <a:pt x="13" y="12"/>
                  <a:pt x="20" y="16"/>
                </a:cubicBezTo>
                <a:cubicBezTo>
                  <a:pt x="33" y="24"/>
                  <a:pt x="47" y="32"/>
                  <a:pt x="49" y="37"/>
                </a:cubicBezTo>
                <a:cubicBezTo>
                  <a:pt x="52" y="41"/>
                  <a:pt x="52" y="46"/>
                  <a:pt x="50" y="50"/>
                </a:cubicBezTo>
                <a:lnTo>
                  <a:pt x="44" y="54"/>
                </a:lnTo>
                <a:lnTo>
                  <a:pt x="39" y="52"/>
                </a:lnTo>
                <a:lnTo>
                  <a:pt x="9" y="35"/>
                </a:lnTo>
                <a:lnTo>
                  <a:pt x="8" y="35"/>
                </a:lnTo>
                <a:lnTo>
                  <a:pt x="8" y="35"/>
                </a:lnTo>
                <a:cubicBezTo>
                  <a:pt x="7" y="36"/>
                  <a:pt x="9" y="41"/>
                  <a:pt x="12" y="45"/>
                </a:cubicBezTo>
                <a:cubicBezTo>
                  <a:pt x="20" y="51"/>
                  <a:pt x="27" y="56"/>
                  <a:pt x="34" y="59"/>
                </a:cubicBezTo>
                <a:lnTo>
                  <a:pt x="36" y="60"/>
                </a:lnTo>
                <a:cubicBezTo>
                  <a:pt x="39" y="62"/>
                  <a:pt x="44" y="65"/>
                  <a:pt x="48" y="65"/>
                </a:cubicBezTo>
                <a:lnTo>
                  <a:pt x="53" y="64"/>
                </a:lnTo>
                <a:cubicBezTo>
                  <a:pt x="60" y="56"/>
                  <a:pt x="61" y="43"/>
                  <a:pt x="57" y="37"/>
                </a:cubicBezTo>
                <a:cubicBezTo>
                  <a:pt x="44" y="24"/>
                  <a:pt x="26" y="12"/>
                  <a:pt x="1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3" name="Freeform 141"/>
          <p:cNvSpPr>
            <a:spLocks/>
          </p:cNvSpPr>
          <p:nvPr/>
        </p:nvSpPr>
        <p:spPr bwMode="auto">
          <a:xfrm>
            <a:off x="2373278" y="457200"/>
            <a:ext cx="22225" cy="14287"/>
          </a:xfrm>
          <a:custGeom>
            <a:avLst/>
            <a:gdLst/>
            <a:ahLst/>
            <a:cxnLst>
              <a:cxn ang="0">
                <a:pos x="31" y="24"/>
              </a:cxn>
              <a:cxn ang="0">
                <a:pos x="33" y="24"/>
              </a:cxn>
              <a:cxn ang="0">
                <a:pos x="37" y="23"/>
              </a:cxn>
              <a:cxn ang="0">
                <a:pos x="0" y="0"/>
              </a:cxn>
              <a:cxn ang="0">
                <a:pos x="2" y="3"/>
              </a:cxn>
              <a:cxn ang="0">
                <a:pos x="31" y="24"/>
              </a:cxn>
            </a:cxnLst>
            <a:rect l="0" t="0" r="r" b="b"/>
            <a:pathLst>
              <a:path w="37" h="24">
                <a:moveTo>
                  <a:pt x="31" y="24"/>
                </a:moveTo>
                <a:lnTo>
                  <a:pt x="33" y="24"/>
                </a:lnTo>
                <a:lnTo>
                  <a:pt x="37" y="23"/>
                </a:lnTo>
                <a:cubicBezTo>
                  <a:pt x="33" y="16"/>
                  <a:pt x="0" y="0"/>
                  <a:pt x="0" y="0"/>
                </a:cubicBezTo>
                <a:lnTo>
                  <a:pt x="2" y="3"/>
                </a:lnTo>
                <a:cubicBezTo>
                  <a:pt x="9" y="10"/>
                  <a:pt x="19" y="17"/>
                  <a:pt x="31" y="2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4" name="Freeform 142"/>
          <p:cNvSpPr>
            <a:spLocks/>
          </p:cNvSpPr>
          <p:nvPr/>
        </p:nvSpPr>
        <p:spPr bwMode="auto">
          <a:xfrm>
            <a:off x="2374865" y="477837"/>
            <a:ext cx="23813" cy="285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9" y="47"/>
              </a:cxn>
              <a:cxn ang="0">
                <a:pos x="25" y="49"/>
              </a:cxn>
              <a:cxn ang="0">
                <a:pos x="29" y="48"/>
              </a:cxn>
              <a:cxn ang="0">
                <a:pos x="37" y="36"/>
              </a:cxn>
              <a:cxn ang="0">
                <a:pos x="31" y="19"/>
              </a:cxn>
              <a:cxn ang="0">
                <a:pos x="7" y="1"/>
              </a:cxn>
              <a:cxn ang="0">
                <a:pos x="6" y="0"/>
              </a:cxn>
              <a:cxn ang="0">
                <a:pos x="5" y="1"/>
              </a:cxn>
              <a:cxn ang="0">
                <a:pos x="6" y="7"/>
              </a:cxn>
              <a:cxn ang="0">
                <a:pos x="25" y="23"/>
              </a:cxn>
              <a:cxn ang="0">
                <a:pos x="26" y="34"/>
              </a:cxn>
              <a:cxn ang="0">
                <a:pos x="21" y="38"/>
              </a:cxn>
              <a:cxn ang="0">
                <a:pos x="16" y="36"/>
              </a:cxn>
              <a:cxn ang="0">
                <a:pos x="1" y="27"/>
              </a:cxn>
              <a:cxn ang="0">
                <a:pos x="0" y="28"/>
              </a:cxn>
              <a:cxn ang="0">
                <a:pos x="0" y="34"/>
              </a:cxn>
            </a:cxnLst>
            <a:rect l="0" t="0" r="r" b="b"/>
            <a:pathLst>
              <a:path w="40" h="49">
                <a:moveTo>
                  <a:pt x="0" y="34"/>
                </a:moveTo>
                <a:lnTo>
                  <a:pt x="19" y="47"/>
                </a:lnTo>
                <a:lnTo>
                  <a:pt x="25" y="49"/>
                </a:lnTo>
                <a:lnTo>
                  <a:pt x="29" y="48"/>
                </a:lnTo>
                <a:cubicBezTo>
                  <a:pt x="32" y="45"/>
                  <a:pt x="35" y="41"/>
                  <a:pt x="37" y="36"/>
                </a:cubicBezTo>
                <a:cubicBezTo>
                  <a:pt x="40" y="29"/>
                  <a:pt x="38" y="23"/>
                  <a:pt x="31" y="19"/>
                </a:cubicBezTo>
                <a:lnTo>
                  <a:pt x="7" y="1"/>
                </a:lnTo>
                <a:lnTo>
                  <a:pt x="6" y="0"/>
                </a:lnTo>
                <a:lnTo>
                  <a:pt x="5" y="1"/>
                </a:lnTo>
                <a:lnTo>
                  <a:pt x="6" y="7"/>
                </a:lnTo>
                <a:cubicBezTo>
                  <a:pt x="13" y="12"/>
                  <a:pt x="21" y="18"/>
                  <a:pt x="25" y="23"/>
                </a:cubicBezTo>
                <a:lnTo>
                  <a:pt x="26" y="34"/>
                </a:lnTo>
                <a:lnTo>
                  <a:pt x="21" y="38"/>
                </a:lnTo>
                <a:lnTo>
                  <a:pt x="16" y="36"/>
                </a:lnTo>
                <a:lnTo>
                  <a:pt x="1" y="27"/>
                </a:lnTo>
                <a:lnTo>
                  <a:pt x="0" y="28"/>
                </a:lnTo>
                <a:lnTo>
                  <a:pt x="0" y="3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5" name="Freeform 143"/>
          <p:cNvSpPr>
            <a:spLocks/>
          </p:cNvSpPr>
          <p:nvPr/>
        </p:nvSpPr>
        <p:spPr bwMode="auto">
          <a:xfrm>
            <a:off x="2376453" y="487362"/>
            <a:ext cx="7937" cy="6350"/>
          </a:xfrm>
          <a:custGeom>
            <a:avLst/>
            <a:gdLst/>
            <a:ahLst/>
            <a:cxnLst>
              <a:cxn ang="0">
                <a:pos x="11" y="12"/>
              </a:cxn>
              <a:cxn ang="0">
                <a:pos x="14" y="10"/>
              </a:cxn>
              <a:cxn ang="0">
                <a:pos x="13" y="6"/>
              </a:cxn>
              <a:cxn ang="0">
                <a:pos x="1" y="0"/>
              </a:cxn>
              <a:cxn ang="0">
                <a:pos x="0" y="1"/>
              </a:cxn>
              <a:cxn ang="0">
                <a:pos x="0" y="3"/>
              </a:cxn>
              <a:cxn ang="0">
                <a:pos x="10" y="12"/>
              </a:cxn>
              <a:cxn ang="0">
                <a:pos x="11" y="12"/>
              </a:cxn>
            </a:cxnLst>
            <a:rect l="0" t="0" r="r" b="b"/>
            <a:pathLst>
              <a:path w="14" h="12">
                <a:moveTo>
                  <a:pt x="11" y="12"/>
                </a:moveTo>
                <a:lnTo>
                  <a:pt x="14" y="10"/>
                </a:lnTo>
                <a:lnTo>
                  <a:pt x="13" y="6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10" y="12"/>
                </a:lnTo>
                <a:lnTo>
                  <a:pt x="11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6" name="Freeform 144"/>
          <p:cNvSpPr>
            <a:spLocks/>
          </p:cNvSpPr>
          <p:nvPr/>
        </p:nvSpPr>
        <p:spPr bwMode="auto">
          <a:xfrm>
            <a:off x="2360578" y="503237"/>
            <a:ext cx="25400" cy="25400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" y="30"/>
              </a:cxn>
              <a:cxn ang="0">
                <a:pos x="19" y="44"/>
              </a:cxn>
              <a:cxn ang="0">
                <a:pos x="23" y="45"/>
              </a:cxn>
              <a:cxn ang="0">
                <a:pos x="30" y="41"/>
              </a:cxn>
              <a:cxn ang="0">
                <a:pos x="32" y="37"/>
              </a:cxn>
              <a:cxn ang="0">
                <a:pos x="35" y="16"/>
              </a:cxn>
              <a:cxn ang="0">
                <a:pos x="17" y="0"/>
              </a:cxn>
              <a:cxn ang="0">
                <a:pos x="15" y="2"/>
              </a:cxn>
              <a:cxn ang="0">
                <a:pos x="16" y="8"/>
              </a:cxn>
              <a:cxn ang="0">
                <a:pos x="26" y="17"/>
              </a:cxn>
              <a:cxn ang="0">
                <a:pos x="25" y="27"/>
              </a:cxn>
              <a:cxn ang="0">
                <a:pos x="18" y="33"/>
              </a:cxn>
              <a:cxn ang="0">
                <a:pos x="14" y="31"/>
              </a:cxn>
              <a:cxn ang="0">
                <a:pos x="3" y="24"/>
              </a:cxn>
              <a:cxn ang="0">
                <a:pos x="2" y="23"/>
              </a:cxn>
              <a:cxn ang="0">
                <a:pos x="0" y="26"/>
              </a:cxn>
            </a:cxnLst>
            <a:rect l="0" t="0" r="r" b="b"/>
            <a:pathLst>
              <a:path w="41" h="45">
                <a:moveTo>
                  <a:pt x="0" y="26"/>
                </a:moveTo>
                <a:lnTo>
                  <a:pt x="1" y="30"/>
                </a:lnTo>
                <a:lnTo>
                  <a:pt x="19" y="44"/>
                </a:lnTo>
                <a:lnTo>
                  <a:pt x="23" y="45"/>
                </a:lnTo>
                <a:lnTo>
                  <a:pt x="30" y="41"/>
                </a:lnTo>
                <a:lnTo>
                  <a:pt x="32" y="37"/>
                </a:lnTo>
                <a:cubicBezTo>
                  <a:pt x="37" y="29"/>
                  <a:pt x="41" y="24"/>
                  <a:pt x="35" y="16"/>
                </a:cubicBezTo>
                <a:cubicBezTo>
                  <a:pt x="30" y="10"/>
                  <a:pt x="25" y="4"/>
                  <a:pt x="17" y="0"/>
                </a:cubicBezTo>
                <a:lnTo>
                  <a:pt x="15" y="2"/>
                </a:lnTo>
                <a:lnTo>
                  <a:pt x="16" y="8"/>
                </a:lnTo>
                <a:lnTo>
                  <a:pt x="26" y="17"/>
                </a:lnTo>
                <a:cubicBezTo>
                  <a:pt x="27" y="20"/>
                  <a:pt x="27" y="24"/>
                  <a:pt x="25" y="27"/>
                </a:cubicBezTo>
                <a:lnTo>
                  <a:pt x="18" y="33"/>
                </a:lnTo>
                <a:lnTo>
                  <a:pt x="14" y="31"/>
                </a:lnTo>
                <a:lnTo>
                  <a:pt x="3" y="24"/>
                </a:lnTo>
                <a:lnTo>
                  <a:pt x="2" y="23"/>
                </a:lnTo>
                <a:lnTo>
                  <a:pt x="0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7" name="Freeform 145"/>
          <p:cNvSpPr>
            <a:spLocks/>
          </p:cNvSpPr>
          <p:nvPr/>
        </p:nvSpPr>
        <p:spPr bwMode="auto">
          <a:xfrm>
            <a:off x="2365340" y="509587"/>
            <a:ext cx="6350" cy="635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4"/>
              </a:cxn>
              <a:cxn ang="0">
                <a:pos x="7" y="9"/>
              </a:cxn>
              <a:cxn ang="0">
                <a:pos x="9" y="10"/>
              </a:cxn>
              <a:cxn ang="0">
                <a:pos x="11" y="8"/>
              </a:cxn>
              <a:cxn ang="0">
                <a:pos x="10" y="5"/>
              </a:cxn>
              <a:cxn ang="0">
                <a:pos x="4" y="0"/>
              </a:cxn>
              <a:cxn ang="0">
                <a:pos x="3" y="0"/>
              </a:cxn>
              <a:cxn ang="0">
                <a:pos x="0" y="1"/>
              </a:cxn>
            </a:cxnLst>
            <a:rect l="0" t="0" r="r" b="b"/>
            <a:pathLst>
              <a:path w="11" h="10">
                <a:moveTo>
                  <a:pt x="0" y="1"/>
                </a:moveTo>
                <a:lnTo>
                  <a:pt x="1" y="4"/>
                </a:lnTo>
                <a:lnTo>
                  <a:pt x="7" y="9"/>
                </a:lnTo>
                <a:lnTo>
                  <a:pt x="9" y="10"/>
                </a:lnTo>
                <a:lnTo>
                  <a:pt x="11" y="8"/>
                </a:lnTo>
                <a:lnTo>
                  <a:pt x="10" y="5"/>
                </a:lnTo>
                <a:lnTo>
                  <a:pt x="4" y="0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8" name="Freeform 146"/>
          <p:cNvSpPr>
            <a:spLocks/>
          </p:cNvSpPr>
          <p:nvPr/>
        </p:nvSpPr>
        <p:spPr bwMode="auto">
          <a:xfrm>
            <a:off x="2344703" y="520700"/>
            <a:ext cx="22225" cy="26987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0" y="21"/>
              </a:cxn>
              <a:cxn ang="0">
                <a:pos x="1" y="27"/>
              </a:cxn>
              <a:cxn ang="0">
                <a:pos x="14" y="43"/>
              </a:cxn>
              <a:cxn ang="0">
                <a:pos x="20" y="45"/>
              </a:cxn>
              <a:cxn ang="0">
                <a:pos x="36" y="32"/>
              </a:cxn>
              <a:cxn ang="0">
                <a:pos x="37" y="19"/>
              </a:cxn>
              <a:cxn ang="0">
                <a:pos x="23" y="1"/>
              </a:cxn>
              <a:cxn ang="0">
                <a:pos x="22" y="0"/>
              </a:cxn>
              <a:cxn ang="0">
                <a:pos x="20" y="2"/>
              </a:cxn>
              <a:cxn ang="0">
                <a:pos x="20" y="8"/>
              </a:cxn>
              <a:cxn ang="0">
                <a:pos x="26" y="17"/>
              </a:cxn>
              <a:cxn ang="0">
                <a:pos x="25" y="28"/>
              </a:cxn>
              <a:cxn ang="0">
                <a:pos x="18" y="32"/>
              </a:cxn>
              <a:cxn ang="0">
                <a:pos x="13" y="30"/>
              </a:cxn>
              <a:cxn ang="0">
                <a:pos x="4" y="21"/>
              </a:cxn>
              <a:cxn ang="0">
                <a:pos x="2" y="20"/>
              </a:cxn>
            </a:cxnLst>
            <a:rect l="0" t="0" r="r" b="b"/>
            <a:pathLst>
              <a:path w="39" h="45">
                <a:moveTo>
                  <a:pt x="2" y="20"/>
                </a:moveTo>
                <a:lnTo>
                  <a:pt x="0" y="21"/>
                </a:lnTo>
                <a:lnTo>
                  <a:pt x="1" y="27"/>
                </a:lnTo>
                <a:lnTo>
                  <a:pt x="14" y="43"/>
                </a:lnTo>
                <a:lnTo>
                  <a:pt x="20" y="45"/>
                </a:lnTo>
                <a:cubicBezTo>
                  <a:pt x="25" y="45"/>
                  <a:pt x="32" y="39"/>
                  <a:pt x="36" y="32"/>
                </a:cubicBezTo>
                <a:cubicBezTo>
                  <a:pt x="39" y="27"/>
                  <a:pt x="39" y="22"/>
                  <a:pt x="37" y="19"/>
                </a:cubicBezTo>
                <a:cubicBezTo>
                  <a:pt x="32" y="10"/>
                  <a:pt x="27" y="4"/>
                  <a:pt x="23" y="1"/>
                </a:cubicBezTo>
                <a:lnTo>
                  <a:pt x="22" y="0"/>
                </a:lnTo>
                <a:lnTo>
                  <a:pt x="20" y="2"/>
                </a:lnTo>
                <a:lnTo>
                  <a:pt x="20" y="8"/>
                </a:lnTo>
                <a:lnTo>
                  <a:pt x="26" y="17"/>
                </a:lnTo>
                <a:cubicBezTo>
                  <a:pt x="28" y="20"/>
                  <a:pt x="28" y="24"/>
                  <a:pt x="25" y="28"/>
                </a:cubicBezTo>
                <a:lnTo>
                  <a:pt x="18" y="32"/>
                </a:lnTo>
                <a:lnTo>
                  <a:pt x="13" y="30"/>
                </a:lnTo>
                <a:lnTo>
                  <a:pt x="4" y="21"/>
                </a:lnTo>
                <a:lnTo>
                  <a:pt x="2" y="2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9" name="Freeform 147"/>
          <p:cNvSpPr>
            <a:spLocks/>
          </p:cNvSpPr>
          <p:nvPr/>
        </p:nvSpPr>
        <p:spPr bwMode="auto">
          <a:xfrm>
            <a:off x="2349465" y="528637"/>
            <a:ext cx="7938" cy="6350"/>
          </a:xfrm>
          <a:custGeom>
            <a:avLst/>
            <a:gdLst/>
            <a:ahLst/>
            <a:cxnLst>
              <a:cxn ang="0">
                <a:pos x="8" y="12"/>
              </a:cxn>
              <a:cxn ang="0">
                <a:pos x="11" y="10"/>
              </a:cxn>
              <a:cxn ang="0">
                <a:pos x="11" y="7"/>
              </a:cxn>
              <a:cxn ang="0">
                <a:pos x="3" y="0"/>
              </a:cxn>
              <a:cxn ang="0">
                <a:pos x="2" y="0"/>
              </a:cxn>
              <a:cxn ang="0">
                <a:pos x="0" y="1"/>
              </a:cxn>
              <a:cxn ang="0">
                <a:pos x="0" y="4"/>
              </a:cxn>
              <a:cxn ang="0">
                <a:pos x="8" y="12"/>
              </a:cxn>
            </a:cxnLst>
            <a:rect l="0" t="0" r="r" b="b"/>
            <a:pathLst>
              <a:path w="11" h="12">
                <a:moveTo>
                  <a:pt x="8" y="12"/>
                </a:moveTo>
                <a:lnTo>
                  <a:pt x="11" y="10"/>
                </a:lnTo>
                <a:lnTo>
                  <a:pt x="11" y="7"/>
                </a:lnTo>
                <a:lnTo>
                  <a:pt x="3" y="0"/>
                </a:lnTo>
                <a:lnTo>
                  <a:pt x="2" y="0"/>
                </a:lnTo>
                <a:lnTo>
                  <a:pt x="0" y="1"/>
                </a:lnTo>
                <a:lnTo>
                  <a:pt x="0" y="4"/>
                </a:lnTo>
                <a:lnTo>
                  <a:pt x="8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0" name="Freeform 148"/>
          <p:cNvSpPr>
            <a:spLocks/>
          </p:cNvSpPr>
          <p:nvPr/>
        </p:nvSpPr>
        <p:spPr bwMode="auto">
          <a:xfrm>
            <a:off x="2358990" y="577850"/>
            <a:ext cx="25400" cy="68262"/>
          </a:xfrm>
          <a:custGeom>
            <a:avLst/>
            <a:gdLst/>
            <a:ahLst/>
            <a:cxnLst>
              <a:cxn ang="0">
                <a:pos x="20" y="112"/>
              </a:cxn>
              <a:cxn ang="0">
                <a:pos x="23" y="117"/>
              </a:cxn>
              <a:cxn ang="0">
                <a:pos x="29" y="113"/>
              </a:cxn>
              <a:cxn ang="0">
                <a:pos x="19" y="1"/>
              </a:cxn>
              <a:cxn ang="0">
                <a:pos x="18" y="0"/>
              </a:cxn>
              <a:cxn ang="0">
                <a:pos x="16" y="2"/>
              </a:cxn>
              <a:cxn ang="0">
                <a:pos x="16" y="7"/>
              </a:cxn>
              <a:cxn ang="0">
                <a:pos x="31" y="89"/>
              </a:cxn>
              <a:cxn ang="0">
                <a:pos x="27" y="95"/>
              </a:cxn>
              <a:cxn ang="0">
                <a:pos x="22" y="87"/>
              </a:cxn>
              <a:cxn ang="0">
                <a:pos x="0" y="24"/>
              </a:cxn>
              <a:cxn ang="0">
                <a:pos x="0" y="37"/>
              </a:cxn>
              <a:cxn ang="0">
                <a:pos x="20" y="112"/>
              </a:cxn>
            </a:cxnLst>
            <a:rect l="0" t="0" r="r" b="b"/>
            <a:pathLst>
              <a:path w="44" h="117">
                <a:moveTo>
                  <a:pt x="20" y="112"/>
                </a:moveTo>
                <a:lnTo>
                  <a:pt x="23" y="117"/>
                </a:lnTo>
                <a:lnTo>
                  <a:pt x="29" y="113"/>
                </a:lnTo>
                <a:cubicBezTo>
                  <a:pt x="44" y="94"/>
                  <a:pt x="39" y="32"/>
                  <a:pt x="19" y="1"/>
                </a:cubicBezTo>
                <a:lnTo>
                  <a:pt x="18" y="0"/>
                </a:lnTo>
                <a:lnTo>
                  <a:pt x="16" y="2"/>
                </a:lnTo>
                <a:lnTo>
                  <a:pt x="16" y="7"/>
                </a:lnTo>
                <a:cubicBezTo>
                  <a:pt x="31" y="41"/>
                  <a:pt x="36" y="67"/>
                  <a:pt x="31" y="89"/>
                </a:cubicBezTo>
                <a:lnTo>
                  <a:pt x="27" y="95"/>
                </a:lnTo>
                <a:cubicBezTo>
                  <a:pt x="25" y="95"/>
                  <a:pt x="23" y="94"/>
                  <a:pt x="22" y="87"/>
                </a:cubicBezTo>
                <a:cubicBezTo>
                  <a:pt x="18" y="61"/>
                  <a:pt x="11" y="41"/>
                  <a:pt x="0" y="24"/>
                </a:cubicBezTo>
                <a:lnTo>
                  <a:pt x="0" y="37"/>
                </a:lnTo>
                <a:cubicBezTo>
                  <a:pt x="9" y="53"/>
                  <a:pt x="16" y="78"/>
                  <a:pt x="20" y="1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1" name="Freeform 149"/>
          <p:cNvSpPr>
            <a:spLocks/>
          </p:cNvSpPr>
          <p:nvPr/>
        </p:nvSpPr>
        <p:spPr bwMode="auto">
          <a:xfrm>
            <a:off x="2360578" y="582612"/>
            <a:ext cx="12700" cy="349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8"/>
              </a:cxn>
              <a:cxn ang="0">
                <a:pos x="19" y="59"/>
              </a:cxn>
              <a:cxn ang="0">
                <a:pos x="19" y="60"/>
              </a:cxn>
              <a:cxn ang="0">
                <a:pos x="20" y="59"/>
              </a:cxn>
              <a:cxn ang="0">
                <a:pos x="2" y="0"/>
              </a:cxn>
            </a:cxnLst>
            <a:rect l="0" t="0" r="r" b="b"/>
            <a:pathLst>
              <a:path w="20" h="60">
                <a:moveTo>
                  <a:pt x="2" y="0"/>
                </a:moveTo>
                <a:lnTo>
                  <a:pt x="1" y="0"/>
                </a:lnTo>
                <a:lnTo>
                  <a:pt x="0" y="8"/>
                </a:lnTo>
                <a:cubicBezTo>
                  <a:pt x="9" y="23"/>
                  <a:pt x="16" y="40"/>
                  <a:pt x="19" y="59"/>
                </a:cubicBezTo>
                <a:lnTo>
                  <a:pt x="19" y="60"/>
                </a:lnTo>
                <a:lnTo>
                  <a:pt x="20" y="59"/>
                </a:lnTo>
                <a:cubicBezTo>
                  <a:pt x="18" y="36"/>
                  <a:pt x="12" y="17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2" name="Freeform 150"/>
          <p:cNvSpPr>
            <a:spLocks/>
          </p:cNvSpPr>
          <p:nvPr/>
        </p:nvSpPr>
        <p:spPr bwMode="auto">
          <a:xfrm>
            <a:off x="2293903" y="388937"/>
            <a:ext cx="142875" cy="119063"/>
          </a:xfrm>
          <a:custGeom>
            <a:avLst/>
            <a:gdLst/>
            <a:ahLst/>
            <a:cxnLst>
              <a:cxn ang="0">
                <a:pos x="23" y="42"/>
              </a:cxn>
              <a:cxn ang="0">
                <a:pos x="32" y="46"/>
              </a:cxn>
              <a:cxn ang="0">
                <a:pos x="45" y="53"/>
              </a:cxn>
              <a:cxn ang="0">
                <a:pos x="81" y="109"/>
              </a:cxn>
              <a:cxn ang="0">
                <a:pos x="81" y="112"/>
              </a:cxn>
              <a:cxn ang="0">
                <a:pos x="60" y="191"/>
              </a:cxn>
              <a:cxn ang="0">
                <a:pos x="59" y="199"/>
              </a:cxn>
              <a:cxn ang="0">
                <a:pos x="63" y="202"/>
              </a:cxn>
              <a:cxn ang="0">
                <a:pos x="63" y="202"/>
              </a:cxn>
              <a:cxn ang="0">
                <a:pos x="63" y="202"/>
              </a:cxn>
              <a:cxn ang="0">
                <a:pos x="89" y="177"/>
              </a:cxn>
              <a:cxn ang="0">
                <a:pos x="80" y="74"/>
              </a:cxn>
              <a:cxn ang="0">
                <a:pos x="51" y="46"/>
              </a:cxn>
              <a:cxn ang="0">
                <a:pos x="15" y="29"/>
              </a:cxn>
              <a:cxn ang="0">
                <a:pos x="9" y="17"/>
              </a:cxn>
              <a:cxn ang="0">
                <a:pos x="18" y="9"/>
              </a:cxn>
              <a:cxn ang="0">
                <a:pos x="33" y="6"/>
              </a:cxn>
              <a:cxn ang="0">
                <a:pos x="47" y="7"/>
              </a:cxn>
              <a:cxn ang="0">
                <a:pos x="211" y="61"/>
              </a:cxn>
              <a:cxn ang="0">
                <a:pos x="212" y="61"/>
              </a:cxn>
              <a:cxn ang="0">
                <a:pos x="213" y="68"/>
              </a:cxn>
              <a:cxn ang="0">
                <a:pos x="200" y="73"/>
              </a:cxn>
              <a:cxn ang="0">
                <a:pos x="190" y="68"/>
              </a:cxn>
              <a:cxn ang="0">
                <a:pos x="185" y="61"/>
              </a:cxn>
              <a:cxn ang="0">
                <a:pos x="184" y="59"/>
              </a:cxn>
              <a:cxn ang="0">
                <a:pos x="182" y="61"/>
              </a:cxn>
              <a:cxn ang="0">
                <a:pos x="180" y="71"/>
              </a:cxn>
              <a:cxn ang="0">
                <a:pos x="182" y="74"/>
              </a:cxn>
              <a:cxn ang="0">
                <a:pos x="205" y="77"/>
              </a:cxn>
              <a:cxn ang="0">
                <a:pos x="243" y="64"/>
              </a:cxn>
              <a:cxn ang="0">
                <a:pos x="244" y="58"/>
              </a:cxn>
              <a:cxn ang="0">
                <a:pos x="238" y="56"/>
              </a:cxn>
              <a:cxn ang="0">
                <a:pos x="234" y="56"/>
              </a:cxn>
              <a:cxn ang="0">
                <a:pos x="201" y="46"/>
              </a:cxn>
              <a:cxn ang="0">
                <a:pos x="26" y="0"/>
              </a:cxn>
              <a:cxn ang="0">
                <a:pos x="11" y="3"/>
              </a:cxn>
              <a:cxn ang="0">
                <a:pos x="1" y="16"/>
              </a:cxn>
              <a:cxn ang="0">
                <a:pos x="5" y="31"/>
              </a:cxn>
              <a:cxn ang="0">
                <a:pos x="23" y="42"/>
              </a:cxn>
            </a:cxnLst>
            <a:rect l="0" t="0" r="r" b="b"/>
            <a:pathLst>
              <a:path w="244" h="202">
                <a:moveTo>
                  <a:pt x="23" y="42"/>
                </a:moveTo>
                <a:cubicBezTo>
                  <a:pt x="27" y="44"/>
                  <a:pt x="29" y="45"/>
                  <a:pt x="32" y="46"/>
                </a:cubicBezTo>
                <a:cubicBezTo>
                  <a:pt x="36" y="48"/>
                  <a:pt x="41" y="51"/>
                  <a:pt x="45" y="53"/>
                </a:cubicBezTo>
                <a:cubicBezTo>
                  <a:pt x="62" y="63"/>
                  <a:pt x="73" y="75"/>
                  <a:pt x="81" y="109"/>
                </a:cubicBezTo>
                <a:lnTo>
                  <a:pt x="81" y="112"/>
                </a:lnTo>
                <a:cubicBezTo>
                  <a:pt x="89" y="145"/>
                  <a:pt x="93" y="165"/>
                  <a:pt x="60" y="191"/>
                </a:cubicBezTo>
                <a:lnTo>
                  <a:pt x="59" y="199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cubicBezTo>
                  <a:pt x="73" y="198"/>
                  <a:pt x="81" y="190"/>
                  <a:pt x="89" y="177"/>
                </a:cubicBezTo>
                <a:cubicBezTo>
                  <a:pt x="108" y="152"/>
                  <a:pt x="87" y="93"/>
                  <a:pt x="80" y="74"/>
                </a:cubicBezTo>
                <a:cubicBezTo>
                  <a:pt x="74" y="60"/>
                  <a:pt x="65" y="51"/>
                  <a:pt x="51" y="46"/>
                </a:cubicBezTo>
                <a:lnTo>
                  <a:pt x="15" y="29"/>
                </a:lnTo>
                <a:cubicBezTo>
                  <a:pt x="11" y="25"/>
                  <a:pt x="9" y="21"/>
                  <a:pt x="9" y="17"/>
                </a:cubicBezTo>
                <a:cubicBezTo>
                  <a:pt x="10" y="13"/>
                  <a:pt x="13" y="12"/>
                  <a:pt x="18" y="9"/>
                </a:cubicBezTo>
                <a:cubicBezTo>
                  <a:pt x="21" y="7"/>
                  <a:pt x="27" y="6"/>
                  <a:pt x="33" y="6"/>
                </a:cubicBezTo>
                <a:cubicBezTo>
                  <a:pt x="38" y="6"/>
                  <a:pt x="42" y="6"/>
                  <a:pt x="47" y="7"/>
                </a:cubicBezTo>
                <a:cubicBezTo>
                  <a:pt x="106" y="11"/>
                  <a:pt x="160" y="27"/>
                  <a:pt x="211" y="61"/>
                </a:cubicBezTo>
                <a:lnTo>
                  <a:pt x="212" y="61"/>
                </a:lnTo>
                <a:lnTo>
                  <a:pt x="213" y="68"/>
                </a:lnTo>
                <a:cubicBezTo>
                  <a:pt x="211" y="71"/>
                  <a:pt x="208" y="72"/>
                  <a:pt x="200" y="73"/>
                </a:cubicBezTo>
                <a:cubicBezTo>
                  <a:pt x="196" y="72"/>
                  <a:pt x="193" y="71"/>
                  <a:pt x="190" y="68"/>
                </a:cubicBezTo>
                <a:lnTo>
                  <a:pt x="185" y="61"/>
                </a:lnTo>
                <a:lnTo>
                  <a:pt x="184" y="59"/>
                </a:lnTo>
                <a:lnTo>
                  <a:pt x="182" y="61"/>
                </a:lnTo>
                <a:lnTo>
                  <a:pt x="180" y="71"/>
                </a:lnTo>
                <a:lnTo>
                  <a:pt x="182" y="74"/>
                </a:lnTo>
                <a:cubicBezTo>
                  <a:pt x="190" y="76"/>
                  <a:pt x="198" y="78"/>
                  <a:pt x="205" y="77"/>
                </a:cubicBezTo>
                <a:cubicBezTo>
                  <a:pt x="219" y="77"/>
                  <a:pt x="231" y="73"/>
                  <a:pt x="243" y="64"/>
                </a:cubicBezTo>
                <a:lnTo>
                  <a:pt x="244" y="58"/>
                </a:lnTo>
                <a:cubicBezTo>
                  <a:pt x="244" y="57"/>
                  <a:pt x="242" y="56"/>
                  <a:pt x="238" y="56"/>
                </a:cubicBezTo>
                <a:lnTo>
                  <a:pt x="234" y="56"/>
                </a:lnTo>
                <a:cubicBezTo>
                  <a:pt x="222" y="56"/>
                  <a:pt x="211" y="53"/>
                  <a:pt x="201" y="46"/>
                </a:cubicBezTo>
                <a:cubicBezTo>
                  <a:pt x="146" y="15"/>
                  <a:pt x="87" y="0"/>
                  <a:pt x="26" y="0"/>
                </a:cubicBezTo>
                <a:cubicBezTo>
                  <a:pt x="20" y="1"/>
                  <a:pt x="16" y="1"/>
                  <a:pt x="11" y="3"/>
                </a:cubicBezTo>
                <a:cubicBezTo>
                  <a:pt x="5" y="6"/>
                  <a:pt x="2" y="11"/>
                  <a:pt x="1" y="16"/>
                </a:cubicBezTo>
                <a:cubicBezTo>
                  <a:pt x="0" y="21"/>
                  <a:pt x="1" y="27"/>
                  <a:pt x="5" y="31"/>
                </a:cubicBezTo>
                <a:cubicBezTo>
                  <a:pt x="10" y="37"/>
                  <a:pt x="16" y="40"/>
                  <a:pt x="23" y="4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3" name="Freeform 151"/>
          <p:cNvSpPr>
            <a:spLocks/>
          </p:cNvSpPr>
          <p:nvPr/>
        </p:nvSpPr>
        <p:spPr bwMode="auto">
          <a:xfrm>
            <a:off x="2139915" y="439737"/>
            <a:ext cx="30163" cy="53975"/>
          </a:xfrm>
          <a:custGeom>
            <a:avLst/>
            <a:gdLst/>
            <a:ahLst/>
            <a:cxnLst>
              <a:cxn ang="0">
                <a:pos x="12" y="79"/>
              </a:cxn>
              <a:cxn ang="0">
                <a:pos x="24" y="92"/>
              </a:cxn>
              <a:cxn ang="0">
                <a:pos x="48" y="92"/>
              </a:cxn>
              <a:cxn ang="0">
                <a:pos x="51" y="88"/>
              </a:cxn>
              <a:cxn ang="0">
                <a:pos x="49" y="84"/>
              </a:cxn>
              <a:cxn ang="0">
                <a:pos x="30" y="83"/>
              </a:cxn>
              <a:cxn ang="0">
                <a:pos x="16" y="63"/>
              </a:cxn>
              <a:cxn ang="0">
                <a:pos x="31" y="14"/>
              </a:cxn>
              <a:cxn ang="0">
                <a:pos x="33" y="12"/>
              </a:cxn>
              <a:cxn ang="0">
                <a:pos x="31" y="11"/>
              </a:cxn>
              <a:cxn ang="0">
                <a:pos x="31" y="11"/>
              </a:cxn>
              <a:cxn ang="0">
                <a:pos x="29" y="9"/>
              </a:cxn>
              <a:cxn ang="0">
                <a:pos x="31" y="4"/>
              </a:cxn>
              <a:cxn ang="0">
                <a:pos x="35" y="1"/>
              </a:cxn>
              <a:cxn ang="0">
                <a:pos x="35" y="0"/>
              </a:cxn>
              <a:cxn ang="0">
                <a:pos x="33" y="0"/>
              </a:cxn>
              <a:cxn ang="0">
                <a:pos x="33" y="0"/>
              </a:cxn>
              <a:cxn ang="0">
                <a:pos x="4" y="25"/>
              </a:cxn>
              <a:cxn ang="0">
                <a:pos x="2" y="40"/>
              </a:cxn>
              <a:cxn ang="0">
                <a:pos x="12" y="79"/>
              </a:cxn>
            </a:cxnLst>
            <a:rect l="0" t="0" r="r" b="b"/>
            <a:pathLst>
              <a:path w="51" h="92">
                <a:moveTo>
                  <a:pt x="12" y="79"/>
                </a:moveTo>
                <a:cubicBezTo>
                  <a:pt x="14" y="87"/>
                  <a:pt x="18" y="91"/>
                  <a:pt x="24" y="92"/>
                </a:cubicBezTo>
                <a:lnTo>
                  <a:pt x="48" y="92"/>
                </a:lnTo>
                <a:lnTo>
                  <a:pt x="51" y="88"/>
                </a:lnTo>
                <a:lnTo>
                  <a:pt x="49" y="84"/>
                </a:lnTo>
                <a:lnTo>
                  <a:pt x="30" y="83"/>
                </a:lnTo>
                <a:cubicBezTo>
                  <a:pt x="23" y="83"/>
                  <a:pt x="19" y="73"/>
                  <a:pt x="16" y="63"/>
                </a:cubicBezTo>
                <a:cubicBezTo>
                  <a:pt x="11" y="42"/>
                  <a:pt x="21" y="26"/>
                  <a:pt x="31" y="14"/>
                </a:cubicBezTo>
                <a:lnTo>
                  <a:pt x="33" y="12"/>
                </a:lnTo>
                <a:lnTo>
                  <a:pt x="31" y="11"/>
                </a:lnTo>
                <a:lnTo>
                  <a:pt x="31" y="11"/>
                </a:lnTo>
                <a:lnTo>
                  <a:pt x="29" y="9"/>
                </a:lnTo>
                <a:lnTo>
                  <a:pt x="31" y="4"/>
                </a:lnTo>
                <a:lnTo>
                  <a:pt x="35" y="1"/>
                </a:lnTo>
                <a:lnTo>
                  <a:pt x="35" y="0"/>
                </a:lnTo>
                <a:lnTo>
                  <a:pt x="33" y="0"/>
                </a:lnTo>
                <a:lnTo>
                  <a:pt x="33" y="0"/>
                </a:lnTo>
                <a:cubicBezTo>
                  <a:pt x="25" y="3"/>
                  <a:pt x="15" y="12"/>
                  <a:pt x="4" y="25"/>
                </a:cubicBezTo>
                <a:cubicBezTo>
                  <a:pt x="2" y="29"/>
                  <a:pt x="0" y="33"/>
                  <a:pt x="2" y="40"/>
                </a:cubicBezTo>
                <a:lnTo>
                  <a:pt x="12" y="7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4" name="Freeform 152"/>
          <p:cNvSpPr>
            <a:spLocks/>
          </p:cNvSpPr>
          <p:nvPr/>
        </p:nvSpPr>
        <p:spPr bwMode="auto">
          <a:xfrm>
            <a:off x="2157378" y="473075"/>
            <a:ext cx="17462" cy="7937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30" y="4"/>
              </a:cxn>
              <a:cxn ang="0">
                <a:pos x="18" y="6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1" y="5"/>
              </a:cxn>
              <a:cxn ang="0">
                <a:pos x="15" y="13"/>
              </a:cxn>
              <a:cxn ang="0">
                <a:pos x="30" y="7"/>
              </a:cxn>
              <a:cxn ang="0">
                <a:pos x="31" y="4"/>
              </a:cxn>
            </a:cxnLst>
            <a:rect l="0" t="0" r="r" b="b"/>
            <a:pathLst>
              <a:path w="31" h="13">
                <a:moveTo>
                  <a:pt x="31" y="4"/>
                </a:moveTo>
                <a:lnTo>
                  <a:pt x="30" y="4"/>
                </a:lnTo>
                <a:cubicBezTo>
                  <a:pt x="26" y="6"/>
                  <a:pt x="22" y="6"/>
                  <a:pt x="18" y="6"/>
                </a:cubicBezTo>
                <a:cubicBezTo>
                  <a:pt x="12" y="6"/>
                  <a:pt x="7" y="5"/>
                  <a:pt x="3" y="1"/>
                </a:cubicBezTo>
                <a:lnTo>
                  <a:pt x="2" y="0"/>
                </a:lnTo>
                <a:lnTo>
                  <a:pt x="0" y="1"/>
                </a:lnTo>
                <a:lnTo>
                  <a:pt x="1" y="5"/>
                </a:lnTo>
                <a:cubicBezTo>
                  <a:pt x="5" y="10"/>
                  <a:pt x="10" y="13"/>
                  <a:pt x="15" y="13"/>
                </a:cubicBezTo>
                <a:cubicBezTo>
                  <a:pt x="20" y="13"/>
                  <a:pt x="25" y="10"/>
                  <a:pt x="30" y="7"/>
                </a:cubicBezTo>
                <a:lnTo>
                  <a:pt x="31" y="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5" name="Freeform 153"/>
          <p:cNvSpPr>
            <a:spLocks/>
          </p:cNvSpPr>
          <p:nvPr/>
        </p:nvSpPr>
        <p:spPr bwMode="auto">
          <a:xfrm>
            <a:off x="2154203" y="431800"/>
            <a:ext cx="25400" cy="38100"/>
          </a:xfrm>
          <a:custGeom>
            <a:avLst/>
            <a:gdLst/>
            <a:ahLst/>
            <a:cxnLst>
              <a:cxn ang="0">
                <a:pos x="1" y="52"/>
              </a:cxn>
              <a:cxn ang="0">
                <a:pos x="0" y="59"/>
              </a:cxn>
              <a:cxn ang="0">
                <a:pos x="5" y="62"/>
              </a:cxn>
              <a:cxn ang="0">
                <a:pos x="9" y="63"/>
              </a:cxn>
              <a:cxn ang="0">
                <a:pos x="43" y="46"/>
              </a:cxn>
              <a:cxn ang="0">
                <a:pos x="44" y="45"/>
              </a:cxn>
              <a:cxn ang="0">
                <a:pos x="43" y="45"/>
              </a:cxn>
              <a:cxn ang="0">
                <a:pos x="13" y="56"/>
              </a:cxn>
              <a:cxn ang="0">
                <a:pos x="9" y="53"/>
              </a:cxn>
              <a:cxn ang="0">
                <a:pos x="12" y="44"/>
              </a:cxn>
              <a:cxn ang="0">
                <a:pos x="23" y="32"/>
              </a:cxn>
              <a:cxn ang="0">
                <a:pos x="24" y="28"/>
              </a:cxn>
              <a:cxn ang="0">
                <a:pos x="23" y="24"/>
              </a:cxn>
              <a:cxn ang="0">
                <a:pos x="23" y="21"/>
              </a:cxn>
              <a:cxn ang="0">
                <a:pos x="26" y="14"/>
              </a:cxn>
              <a:cxn ang="0">
                <a:pos x="32" y="9"/>
              </a:cxn>
              <a:cxn ang="0">
                <a:pos x="33" y="5"/>
              </a:cxn>
              <a:cxn ang="0">
                <a:pos x="28" y="0"/>
              </a:cxn>
              <a:cxn ang="0">
                <a:pos x="19" y="12"/>
              </a:cxn>
              <a:cxn ang="0">
                <a:pos x="16" y="29"/>
              </a:cxn>
              <a:cxn ang="0">
                <a:pos x="1" y="52"/>
              </a:cxn>
            </a:cxnLst>
            <a:rect l="0" t="0" r="r" b="b"/>
            <a:pathLst>
              <a:path w="44" h="63">
                <a:moveTo>
                  <a:pt x="1" y="52"/>
                </a:moveTo>
                <a:lnTo>
                  <a:pt x="0" y="59"/>
                </a:lnTo>
                <a:lnTo>
                  <a:pt x="5" y="62"/>
                </a:lnTo>
                <a:lnTo>
                  <a:pt x="9" y="63"/>
                </a:lnTo>
                <a:cubicBezTo>
                  <a:pt x="19" y="62"/>
                  <a:pt x="30" y="57"/>
                  <a:pt x="43" y="46"/>
                </a:cubicBezTo>
                <a:lnTo>
                  <a:pt x="44" y="45"/>
                </a:lnTo>
                <a:lnTo>
                  <a:pt x="43" y="45"/>
                </a:lnTo>
                <a:cubicBezTo>
                  <a:pt x="31" y="52"/>
                  <a:pt x="21" y="55"/>
                  <a:pt x="13" y="56"/>
                </a:cubicBezTo>
                <a:lnTo>
                  <a:pt x="9" y="53"/>
                </a:lnTo>
                <a:cubicBezTo>
                  <a:pt x="9" y="51"/>
                  <a:pt x="9" y="48"/>
                  <a:pt x="12" y="44"/>
                </a:cubicBezTo>
                <a:cubicBezTo>
                  <a:pt x="17" y="39"/>
                  <a:pt x="21" y="35"/>
                  <a:pt x="23" y="32"/>
                </a:cubicBezTo>
                <a:lnTo>
                  <a:pt x="24" y="28"/>
                </a:lnTo>
                <a:lnTo>
                  <a:pt x="23" y="24"/>
                </a:lnTo>
                <a:lnTo>
                  <a:pt x="23" y="21"/>
                </a:lnTo>
                <a:lnTo>
                  <a:pt x="26" y="14"/>
                </a:lnTo>
                <a:lnTo>
                  <a:pt x="32" y="9"/>
                </a:lnTo>
                <a:lnTo>
                  <a:pt x="33" y="5"/>
                </a:lnTo>
                <a:lnTo>
                  <a:pt x="28" y="0"/>
                </a:lnTo>
                <a:cubicBezTo>
                  <a:pt x="21" y="3"/>
                  <a:pt x="18" y="7"/>
                  <a:pt x="19" y="12"/>
                </a:cubicBezTo>
                <a:cubicBezTo>
                  <a:pt x="20" y="19"/>
                  <a:pt x="20" y="23"/>
                  <a:pt x="16" y="29"/>
                </a:cubicBezTo>
                <a:cubicBezTo>
                  <a:pt x="10" y="35"/>
                  <a:pt x="4" y="43"/>
                  <a:pt x="1" y="5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6" name="Freeform 154"/>
          <p:cNvSpPr>
            <a:spLocks/>
          </p:cNvSpPr>
          <p:nvPr/>
        </p:nvSpPr>
        <p:spPr bwMode="auto">
          <a:xfrm>
            <a:off x="2171665" y="442912"/>
            <a:ext cx="4763" cy="111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3" y="20"/>
              </a:cxn>
              <a:cxn ang="0">
                <a:pos x="3" y="20"/>
              </a:cxn>
              <a:cxn ang="0">
                <a:pos x="8" y="12"/>
              </a:cxn>
              <a:cxn ang="0">
                <a:pos x="6" y="2"/>
              </a:cxn>
              <a:cxn ang="0">
                <a:pos x="2" y="0"/>
              </a:cxn>
              <a:cxn ang="0">
                <a:pos x="0" y="2"/>
              </a:cxn>
            </a:cxnLst>
            <a:rect l="0" t="0" r="r" b="b"/>
            <a:pathLst>
              <a:path w="9" h="20">
                <a:moveTo>
                  <a:pt x="0" y="2"/>
                </a:moveTo>
                <a:lnTo>
                  <a:pt x="0" y="6"/>
                </a:lnTo>
                <a:cubicBezTo>
                  <a:pt x="4" y="9"/>
                  <a:pt x="5" y="14"/>
                  <a:pt x="3" y="20"/>
                </a:cubicBezTo>
                <a:lnTo>
                  <a:pt x="3" y="20"/>
                </a:lnTo>
                <a:cubicBezTo>
                  <a:pt x="6" y="18"/>
                  <a:pt x="8" y="15"/>
                  <a:pt x="8" y="12"/>
                </a:cubicBezTo>
                <a:cubicBezTo>
                  <a:pt x="9" y="9"/>
                  <a:pt x="8" y="5"/>
                  <a:pt x="6" y="2"/>
                </a:cubicBez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7" name="Freeform 155"/>
          <p:cNvSpPr>
            <a:spLocks/>
          </p:cNvSpPr>
          <p:nvPr/>
        </p:nvSpPr>
        <p:spPr bwMode="auto">
          <a:xfrm>
            <a:off x="2276440" y="784225"/>
            <a:ext cx="31750" cy="46037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22" y="38"/>
              </a:cxn>
              <a:cxn ang="0">
                <a:pos x="48" y="77"/>
              </a:cxn>
              <a:cxn ang="0">
                <a:pos x="54" y="78"/>
              </a:cxn>
              <a:cxn ang="0">
                <a:pos x="54" y="78"/>
              </a:cxn>
              <a:cxn ang="0">
                <a:pos x="53" y="77"/>
              </a:cxn>
              <a:cxn ang="0">
                <a:pos x="35" y="44"/>
              </a:cxn>
              <a:cxn ang="0">
                <a:pos x="8" y="0"/>
              </a:cxn>
              <a:cxn ang="0">
                <a:pos x="3" y="0"/>
              </a:cxn>
              <a:cxn ang="0">
                <a:pos x="0" y="0"/>
              </a:cxn>
              <a:cxn ang="0">
                <a:pos x="3" y="4"/>
              </a:cxn>
            </a:cxnLst>
            <a:rect l="0" t="0" r="r" b="b"/>
            <a:pathLst>
              <a:path w="54" h="78">
                <a:moveTo>
                  <a:pt x="3" y="4"/>
                </a:moveTo>
                <a:cubicBezTo>
                  <a:pt x="12" y="9"/>
                  <a:pt x="17" y="23"/>
                  <a:pt x="22" y="38"/>
                </a:cubicBezTo>
                <a:cubicBezTo>
                  <a:pt x="28" y="56"/>
                  <a:pt x="35" y="74"/>
                  <a:pt x="48" y="77"/>
                </a:cubicBezTo>
                <a:lnTo>
                  <a:pt x="54" y="78"/>
                </a:lnTo>
                <a:lnTo>
                  <a:pt x="54" y="78"/>
                </a:lnTo>
                <a:lnTo>
                  <a:pt x="53" y="77"/>
                </a:lnTo>
                <a:cubicBezTo>
                  <a:pt x="45" y="74"/>
                  <a:pt x="40" y="60"/>
                  <a:pt x="35" y="44"/>
                </a:cubicBezTo>
                <a:cubicBezTo>
                  <a:pt x="28" y="26"/>
                  <a:pt x="21" y="5"/>
                  <a:pt x="8" y="0"/>
                </a:cubicBezTo>
                <a:lnTo>
                  <a:pt x="3" y="0"/>
                </a:lnTo>
                <a:lnTo>
                  <a:pt x="0" y="0"/>
                </a:lnTo>
                <a:lnTo>
                  <a:pt x="3" y="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8" name="Freeform 156"/>
          <p:cNvSpPr>
            <a:spLocks/>
          </p:cNvSpPr>
          <p:nvPr/>
        </p:nvSpPr>
        <p:spPr bwMode="auto">
          <a:xfrm>
            <a:off x="2290728" y="784225"/>
            <a:ext cx="31750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1"/>
              </a:cxn>
              <a:cxn ang="0">
                <a:pos x="2" y="2"/>
              </a:cxn>
              <a:cxn ang="0">
                <a:pos x="23" y="38"/>
              </a:cxn>
              <a:cxn ang="0">
                <a:pos x="51" y="78"/>
              </a:cxn>
              <a:cxn ang="0">
                <a:pos x="52" y="78"/>
              </a:cxn>
              <a:cxn ang="0">
                <a:pos x="54" y="77"/>
              </a:cxn>
              <a:cxn ang="0">
                <a:pos x="54" y="77"/>
              </a:cxn>
              <a:cxn ang="0">
                <a:pos x="35" y="44"/>
              </a:cxn>
              <a:cxn ang="0">
                <a:pos x="4" y="0"/>
              </a:cxn>
            </a:cxnLst>
            <a:rect l="0" t="0" r="r" b="b"/>
            <a:pathLst>
              <a:path w="54" h="78">
                <a:moveTo>
                  <a:pt x="4" y="0"/>
                </a:moveTo>
                <a:lnTo>
                  <a:pt x="0" y="1"/>
                </a:lnTo>
                <a:lnTo>
                  <a:pt x="2" y="2"/>
                </a:lnTo>
                <a:cubicBezTo>
                  <a:pt x="11" y="7"/>
                  <a:pt x="17" y="22"/>
                  <a:pt x="23" y="38"/>
                </a:cubicBezTo>
                <a:cubicBezTo>
                  <a:pt x="30" y="58"/>
                  <a:pt x="38" y="78"/>
                  <a:pt x="51" y="78"/>
                </a:cubicBezTo>
                <a:lnTo>
                  <a:pt x="52" y="78"/>
                </a:lnTo>
                <a:lnTo>
                  <a:pt x="54" y="77"/>
                </a:lnTo>
                <a:lnTo>
                  <a:pt x="54" y="77"/>
                </a:lnTo>
                <a:cubicBezTo>
                  <a:pt x="46" y="73"/>
                  <a:pt x="41" y="59"/>
                  <a:pt x="35" y="44"/>
                </a:cubicBezTo>
                <a:cubicBezTo>
                  <a:pt x="28" y="24"/>
                  <a:pt x="20" y="2"/>
                  <a:pt x="4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9" name="Freeform 157"/>
          <p:cNvSpPr>
            <a:spLocks/>
          </p:cNvSpPr>
          <p:nvPr/>
        </p:nvSpPr>
        <p:spPr bwMode="auto">
          <a:xfrm>
            <a:off x="2312953" y="796925"/>
            <a:ext cx="25400" cy="33337"/>
          </a:xfrm>
          <a:custGeom>
            <a:avLst/>
            <a:gdLst/>
            <a:ahLst/>
            <a:cxnLst>
              <a:cxn ang="0">
                <a:pos x="11" y="21"/>
              </a:cxn>
              <a:cxn ang="0">
                <a:pos x="11" y="21"/>
              </a:cxn>
              <a:cxn ang="0">
                <a:pos x="39" y="56"/>
              </a:cxn>
              <a:cxn ang="0">
                <a:pos x="41" y="56"/>
              </a:cxn>
              <a:cxn ang="0">
                <a:pos x="41" y="56"/>
              </a:cxn>
              <a:cxn ang="0">
                <a:pos x="23" y="25"/>
              </a:cxn>
              <a:cxn ang="0">
                <a:pos x="3" y="0"/>
              </a:cxn>
              <a:cxn ang="0">
                <a:pos x="2" y="0"/>
              </a:cxn>
              <a:cxn ang="0">
                <a:pos x="0" y="0"/>
              </a:cxn>
              <a:cxn ang="0">
                <a:pos x="1" y="2"/>
              </a:cxn>
              <a:cxn ang="0">
                <a:pos x="11" y="21"/>
              </a:cxn>
            </a:cxnLst>
            <a:rect l="0" t="0" r="r" b="b"/>
            <a:pathLst>
              <a:path w="41" h="56">
                <a:moveTo>
                  <a:pt x="11" y="21"/>
                </a:moveTo>
                <a:lnTo>
                  <a:pt x="11" y="21"/>
                </a:lnTo>
                <a:cubicBezTo>
                  <a:pt x="17" y="37"/>
                  <a:pt x="24" y="56"/>
                  <a:pt x="39" y="56"/>
                </a:cubicBezTo>
                <a:lnTo>
                  <a:pt x="41" y="56"/>
                </a:lnTo>
                <a:lnTo>
                  <a:pt x="41" y="56"/>
                </a:lnTo>
                <a:cubicBezTo>
                  <a:pt x="30" y="47"/>
                  <a:pt x="26" y="35"/>
                  <a:pt x="23" y="25"/>
                </a:cubicBezTo>
                <a:cubicBezTo>
                  <a:pt x="19" y="13"/>
                  <a:pt x="15" y="3"/>
                  <a:pt x="3" y="0"/>
                </a:cubicBezTo>
                <a:lnTo>
                  <a:pt x="2" y="0"/>
                </a:lnTo>
                <a:lnTo>
                  <a:pt x="0" y="0"/>
                </a:lnTo>
                <a:lnTo>
                  <a:pt x="1" y="2"/>
                </a:lnTo>
                <a:cubicBezTo>
                  <a:pt x="5" y="4"/>
                  <a:pt x="8" y="11"/>
                  <a:pt x="11" y="2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0" name="Freeform 158"/>
          <p:cNvSpPr>
            <a:spLocks/>
          </p:cNvSpPr>
          <p:nvPr/>
        </p:nvSpPr>
        <p:spPr bwMode="auto">
          <a:xfrm>
            <a:off x="2273265" y="769937"/>
            <a:ext cx="25400" cy="9525"/>
          </a:xfrm>
          <a:custGeom>
            <a:avLst/>
            <a:gdLst/>
            <a:ahLst/>
            <a:cxnLst>
              <a:cxn ang="0">
                <a:pos x="34" y="13"/>
              </a:cxn>
              <a:cxn ang="0">
                <a:pos x="37" y="13"/>
              </a:cxn>
              <a:cxn ang="0">
                <a:pos x="39" y="12"/>
              </a:cxn>
              <a:cxn ang="0">
                <a:pos x="44" y="8"/>
              </a:cxn>
              <a:cxn ang="0">
                <a:pos x="41" y="4"/>
              </a:cxn>
              <a:cxn ang="0">
                <a:pos x="31" y="4"/>
              </a:cxn>
              <a:cxn ang="0">
                <a:pos x="31" y="4"/>
              </a:cxn>
              <a:cxn ang="0">
                <a:pos x="10" y="2"/>
              </a:cxn>
              <a:cxn ang="0">
                <a:pos x="7" y="1"/>
              </a:cxn>
              <a:cxn ang="0">
                <a:pos x="3" y="0"/>
              </a:cxn>
              <a:cxn ang="0">
                <a:pos x="0" y="1"/>
              </a:cxn>
              <a:cxn ang="0">
                <a:pos x="0" y="7"/>
              </a:cxn>
              <a:cxn ang="0">
                <a:pos x="25" y="13"/>
              </a:cxn>
              <a:cxn ang="0">
                <a:pos x="34" y="13"/>
              </a:cxn>
            </a:cxnLst>
            <a:rect l="0" t="0" r="r" b="b"/>
            <a:pathLst>
              <a:path w="44" h="14">
                <a:moveTo>
                  <a:pt x="34" y="13"/>
                </a:moveTo>
                <a:lnTo>
                  <a:pt x="37" y="13"/>
                </a:lnTo>
                <a:lnTo>
                  <a:pt x="39" y="12"/>
                </a:lnTo>
                <a:cubicBezTo>
                  <a:pt x="43" y="12"/>
                  <a:pt x="44" y="9"/>
                  <a:pt x="44" y="8"/>
                </a:cubicBezTo>
                <a:lnTo>
                  <a:pt x="41" y="4"/>
                </a:lnTo>
                <a:cubicBezTo>
                  <a:pt x="37" y="4"/>
                  <a:pt x="34" y="4"/>
                  <a:pt x="31" y="4"/>
                </a:cubicBezTo>
                <a:lnTo>
                  <a:pt x="31" y="4"/>
                </a:lnTo>
                <a:cubicBezTo>
                  <a:pt x="25" y="4"/>
                  <a:pt x="18" y="4"/>
                  <a:pt x="10" y="2"/>
                </a:cubicBezTo>
                <a:lnTo>
                  <a:pt x="7" y="1"/>
                </a:lnTo>
                <a:lnTo>
                  <a:pt x="3" y="0"/>
                </a:lnTo>
                <a:lnTo>
                  <a:pt x="0" y="1"/>
                </a:lnTo>
                <a:lnTo>
                  <a:pt x="0" y="7"/>
                </a:lnTo>
                <a:cubicBezTo>
                  <a:pt x="4" y="11"/>
                  <a:pt x="12" y="14"/>
                  <a:pt x="25" y="13"/>
                </a:cubicBezTo>
                <a:cubicBezTo>
                  <a:pt x="28" y="13"/>
                  <a:pt x="31" y="13"/>
                  <a:pt x="34" y="1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1" name="Freeform 159"/>
          <p:cNvSpPr>
            <a:spLocks/>
          </p:cNvSpPr>
          <p:nvPr/>
        </p:nvSpPr>
        <p:spPr bwMode="auto">
          <a:xfrm>
            <a:off x="2349465" y="771525"/>
            <a:ext cx="22225" cy="61912"/>
          </a:xfrm>
          <a:custGeom>
            <a:avLst/>
            <a:gdLst/>
            <a:ahLst/>
            <a:cxnLst>
              <a:cxn ang="0">
                <a:pos x="35" y="10"/>
              </a:cxn>
              <a:cxn ang="0">
                <a:pos x="19" y="0"/>
              </a:cxn>
              <a:cxn ang="0">
                <a:pos x="0" y="17"/>
              </a:cxn>
              <a:cxn ang="0">
                <a:pos x="1" y="21"/>
              </a:cxn>
              <a:cxn ang="0">
                <a:pos x="4" y="22"/>
              </a:cxn>
              <a:cxn ang="0">
                <a:pos x="8" y="19"/>
              </a:cxn>
              <a:cxn ang="0">
                <a:pos x="17" y="10"/>
              </a:cxn>
              <a:cxn ang="0">
                <a:pos x="25" y="15"/>
              </a:cxn>
              <a:cxn ang="0">
                <a:pos x="22" y="24"/>
              </a:cxn>
              <a:cxn ang="0">
                <a:pos x="18" y="37"/>
              </a:cxn>
              <a:cxn ang="0">
                <a:pos x="18" y="69"/>
              </a:cxn>
              <a:cxn ang="0">
                <a:pos x="24" y="84"/>
              </a:cxn>
              <a:cxn ang="0">
                <a:pos x="25" y="84"/>
              </a:cxn>
              <a:cxn ang="0">
                <a:pos x="25" y="91"/>
              </a:cxn>
              <a:cxn ang="0">
                <a:pos x="18" y="95"/>
              </a:cxn>
              <a:cxn ang="0">
                <a:pos x="10" y="89"/>
              </a:cxn>
              <a:cxn ang="0">
                <a:pos x="5" y="84"/>
              </a:cxn>
              <a:cxn ang="0">
                <a:pos x="1" y="86"/>
              </a:cxn>
              <a:cxn ang="0">
                <a:pos x="1" y="90"/>
              </a:cxn>
              <a:cxn ang="0">
                <a:pos x="20" y="105"/>
              </a:cxn>
              <a:cxn ang="0">
                <a:pos x="31" y="102"/>
              </a:cxn>
              <a:cxn ang="0">
                <a:pos x="37" y="92"/>
              </a:cxn>
              <a:cxn ang="0">
                <a:pos x="33" y="81"/>
              </a:cxn>
              <a:cxn ang="0">
                <a:pos x="31" y="66"/>
              </a:cxn>
              <a:cxn ang="0">
                <a:pos x="31" y="40"/>
              </a:cxn>
              <a:cxn ang="0">
                <a:pos x="33" y="25"/>
              </a:cxn>
              <a:cxn ang="0">
                <a:pos x="35" y="10"/>
              </a:cxn>
            </a:cxnLst>
            <a:rect l="0" t="0" r="r" b="b"/>
            <a:pathLst>
              <a:path w="37" h="105">
                <a:moveTo>
                  <a:pt x="35" y="10"/>
                </a:moveTo>
                <a:cubicBezTo>
                  <a:pt x="34" y="7"/>
                  <a:pt x="30" y="0"/>
                  <a:pt x="19" y="0"/>
                </a:cubicBezTo>
                <a:cubicBezTo>
                  <a:pt x="5" y="1"/>
                  <a:pt x="2" y="8"/>
                  <a:pt x="0" y="17"/>
                </a:cubicBezTo>
                <a:lnTo>
                  <a:pt x="1" y="21"/>
                </a:lnTo>
                <a:lnTo>
                  <a:pt x="4" y="22"/>
                </a:lnTo>
                <a:lnTo>
                  <a:pt x="8" y="19"/>
                </a:lnTo>
                <a:cubicBezTo>
                  <a:pt x="10" y="11"/>
                  <a:pt x="15" y="10"/>
                  <a:pt x="17" y="10"/>
                </a:cubicBezTo>
                <a:cubicBezTo>
                  <a:pt x="20" y="10"/>
                  <a:pt x="24" y="12"/>
                  <a:pt x="25" y="15"/>
                </a:cubicBezTo>
                <a:lnTo>
                  <a:pt x="22" y="24"/>
                </a:lnTo>
                <a:cubicBezTo>
                  <a:pt x="17" y="27"/>
                  <a:pt x="15" y="31"/>
                  <a:pt x="18" y="37"/>
                </a:cubicBezTo>
                <a:cubicBezTo>
                  <a:pt x="23" y="47"/>
                  <a:pt x="25" y="56"/>
                  <a:pt x="18" y="69"/>
                </a:cubicBezTo>
                <a:cubicBezTo>
                  <a:pt x="16" y="77"/>
                  <a:pt x="17" y="80"/>
                  <a:pt x="24" y="84"/>
                </a:cubicBezTo>
                <a:lnTo>
                  <a:pt x="25" y="84"/>
                </a:lnTo>
                <a:lnTo>
                  <a:pt x="25" y="91"/>
                </a:lnTo>
                <a:cubicBezTo>
                  <a:pt x="24" y="93"/>
                  <a:pt x="21" y="95"/>
                  <a:pt x="18" y="95"/>
                </a:cubicBezTo>
                <a:cubicBezTo>
                  <a:pt x="14" y="95"/>
                  <a:pt x="11" y="93"/>
                  <a:pt x="10" y="89"/>
                </a:cubicBezTo>
                <a:lnTo>
                  <a:pt x="5" y="84"/>
                </a:lnTo>
                <a:lnTo>
                  <a:pt x="1" y="86"/>
                </a:lnTo>
                <a:lnTo>
                  <a:pt x="1" y="90"/>
                </a:lnTo>
                <a:cubicBezTo>
                  <a:pt x="6" y="100"/>
                  <a:pt x="12" y="105"/>
                  <a:pt x="20" y="105"/>
                </a:cubicBezTo>
                <a:cubicBezTo>
                  <a:pt x="23" y="105"/>
                  <a:pt x="27" y="104"/>
                  <a:pt x="31" y="102"/>
                </a:cubicBezTo>
                <a:cubicBezTo>
                  <a:pt x="35" y="99"/>
                  <a:pt x="37" y="96"/>
                  <a:pt x="37" y="92"/>
                </a:cubicBezTo>
                <a:cubicBezTo>
                  <a:pt x="37" y="88"/>
                  <a:pt x="36" y="84"/>
                  <a:pt x="33" y="81"/>
                </a:cubicBezTo>
                <a:cubicBezTo>
                  <a:pt x="29" y="79"/>
                  <a:pt x="29" y="74"/>
                  <a:pt x="31" y="66"/>
                </a:cubicBezTo>
                <a:cubicBezTo>
                  <a:pt x="35" y="57"/>
                  <a:pt x="35" y="49"/>
                  <a:pt x="31" y="40"/>
                </a:cubicBezTo>
                <a:cubicBezTo>
                  <a:pt x="28" y="34"/>
                  <a:pt x="29" y="29"/>
                  <a:pt x="33" y="25"/>
                </a:cubicBezTo>
                <a:cubicBezTo>
                  <a:pt x="36" y="22"/>
                  <a:pt x="37" y="16"/>
                  <a:pt x="35" y="1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2" name="Freeform 160"/>
          <p:cNvSpPr>
            <a:spLocks/>
          </p:cNvSpPr>
          <p:nvPr/>
        </p:nvSpPr>
        <p:spPr bwMode="auto">
          <a:xfrm>
            <a:off x="2249453" y="766762"/>
            <a:ext cx="22225" cy="63500"/>
          </a:xfrm>
          <a:custGeom>
            <a:avLst/>
            <a:gdLst/>
            <a:ahLst/>
            <a:cxnLst>
              <a:cxn ang="0">
                <a:pos x="36" y="90"/>
              </a:cxn>
              <a:cxn ang="0">
                <a:pos x="31" y="86"/>
              </a:cxn>
              <a:cxn ang="0">
                <a:pos x="29" y="87"/>
              </a:cxn>
              <a:cxn ang="0">
                <a:pos x="25" y="95"/>
              </a:cxn>
              <a:cxn ang="0">
                <a:pos x="19" y="99"/>
              </a:cxn>
              <a:cxn ang="0">
                <a:pos x="13" y="96"/>
              </a:cxn>
              <a:cxn ang="0">
                <a:pos x="12" y="89"/>
              </a:cxn>
              <a:cxn ang="0">
                <a:pos x="17" y="82"/>
              </a:cxn>
              <a:cxn ang="0">
                <a:pos x="17" y="71"/>
              </a:cxn>
              <a:cxn ang="0">
                <a:pos x="15" y="46"/>
              </a:cxn>
              <a:cxn ang="0">
                <a:pos x="18" y="34"/>
              </a:cxn>
              <a:cxn ang="0">
                <a:pos x="14" y="24"/>
              </a:cxn>
              <a:cxn ang="0">
                <a:pos x="11" y="15"/>
              </a:cxn>
              <a:cxn ang="0">
                <a:pos x="17" y="10"/>
              </a:cxn>
              <a:cxn ang="0">
                <a:pos x="20" y="11"/>
              </a:cxn>
              <a:cxn ang="0">
                <a:pos x="25" y="16"/>
              </a:cxn>
              <a:cxn ang="0">
                <a:pos x="26" y="19"/>
              </a:cxn>
              <a:cxn ang="0">
                <a:pos x="31" y="22"/>
              </a:cxn>
              <a:cxn ang="0">
                <a:pos x="34" y="20"/>
              </a:cxn>
              <a:cxn ang="0">
                <a:pos x="34" y="14"/>
              </a:cxn>
              <a:cxn ang="0">
                <a:pos x="15" y="0"/>
              </a:cxn>
              <a:cxn ang="0">
                <a:pos x="4" y="5"/>
              </a:cxn>
              <a:cxn ang="0">
                <a:pos x="0" y="16"/>
              </a:cxn>
              <a:cxn ang="0">
                <a:pos x="4" y="26"/>
              </a:cxn>
              <a:cxn ang="0">
                <a:pos x="4" y="26"/>
              </a:cxn>
              <a:cxn ang="0">
                <a:pos x="4" y="42"/>
              </a:cxn>
              <a:cxn ang="0">
                <a:pos x="4" y="65"/>
              </a:cxn>
              <a:cxn ang="0">
                <a:pos x="5" y="83"/>
              </a:cxn>
              <a:cxn ang="0">
                <a:pos x="3" y="85"/>
              </a:cxn>
              <a:cxn ang="0">
                <a:pos x="1" y="96"/>
              </a:cxn>
              <a:cxn ang="0">
                <a:pos x="17" y="108"/>
              </a:cxn>
              <a:cxn ang="0">
                <a:pos x="28" y="105"/>
              </a:cxn>
              <a:cxn ang="0">
                <a:pos x="36" y="90"/>
              </a:cxn>
            </a:cxnLst>
            <a:rect l="0" t="0" r="r" b="b"/>
            <a:pathLst>
              <a:path w="36" h="108">
                <a:moveTo>
                  <a:pt x="36" y="90"/>
                </a:moveTo>
                <a:lnTo>
                  <a:pt x="31" y="86"/>
                </a:lnTo>
                <a:lnTo>
                  <a:pt x="29" y="87"/>
                </a:lnTo>
                <a:lnTo>
                  <a:pt x="25" y="95"/>
                </a:lnTo>
                <a:lnTo>
                  <a:pt x="19" y="99"/>
                </a:lnTo>
                <a:lnTo>
                  <a:pt x="13" y="96"/>
                </a:lnTo>
                <a:lnTo>
                  <a:pt x="12" y="89"/>
                </a:lnTo>
                <a:lnTo>
                  <a:pt x="17" y="82"/>
                </a:lnTo>
                <a:cubicBezTo>
                  <a:pt x="19" y="79"/>
                  <a:pt x="19" y="75"/>
                  <a:pt x="17" y="71"/>
                </a:cubicBezTo>
                <a:cubicBezTo>
                  <a:pt x="14" y="63"/>
                  <a:pt x="13" y="54"/>
                  <a:pt x="15" y="46"/>
                </a:cubicBezTo>
                <a:lnTo>
                  <a:pt x="18" y="34"/>
                </a:lnTo>
                <a:cubicBezTo>
                  <a:pt x="19" y="30"/>
                  <a:pt x="18" y="27"/>
                  <a:pt x="14" y="24"/>
                </a:cubicBezTo>
                <a:cubicBezTo>
                  <a:pt x="11" y="22"/>
                  <a:pt x="9" y="19"/>
                  <a:pt x="11" y="15"/>
                </a:cubicBezTo>
                <a:lnTo>
                  <a:pt x="17" y="10"/>
                </a:lnTo>
                <a:lnTo>
                  <a:pt x="20" y="11"/>
                </a:lnTo>
                <a:lnTo>
                  <a:pt x="25" y="16"/>
                </a:lnTo>
                <a:lnTo>
                  <a:pt x="26" y="19"/>
                </a:lnTo>
                <a:lnTo>
                  <a:pt x="31" y="22"/>
                </a:lnTo>
                <a:lnTo>
                  <a:pt x="34" y="20"/>
                </a:lnTo>
                <a:lnTo>
                  <a:pt x="34" y="14"/>
                </a:lnTo>
                <a:cubicBezTo>
                  <a:pt x="32" y="5"/>
                  <a:pt x="23" y="0"/>
                  <a:pt x="15" y="0"/>
                </a:cubicBezTo>
                <a:cubicBezTo>
                  <a:pt x="11" y="0"/>
                  <a:pt x="7" y="2"/>
                  <a:pt x="4" y="5"/>
                </a:cubicBezTo>
                <a:cubicBezTo>
                  <a:pt x="1" y="7"/>
                  <a:pt x="0" y="11"/>
                  <a:pt x="0" y="16"/>
                </a:cubicBezTo>
                <a:cubicBezTo>
                  <a:pt x="0" y="21"/>
                  <a:pt x="1" y="23"/>
                  <a:pt x="4" y="26"/>
                </a:cubicBezTo>
                <a:lnTo>
                  <a:pt x="4" y="26"/>
                </a:lnTo>
                <a:cubicBezTo>
                  <a:pt x="8" y="32"/>
                  <a:pt x="8" y="37"/>
                  <a:pt x="4" y="42"/>
                </a:cubicBezTo>
                <a:cubicBezTo>
                  <a:pt x="1" y="53"/>
                  <a:pt x="1" y="60"/>
                  <a:pt x="4" y="65"/>
                </a:cubicBezTo>
                <a:cubicBezTo>
                  <a:pt x="7" y="72"/>
                  <a:pt x="7" y="78"/>
                  <a:pt x="5" y="83"/>
                </a:cubicBezTo>
                <a:lnTo>
                  <a:pt x="3" y="85"/>
                </a:lnTo>
                <a:cubicBezTo>
                  <a:pt x="1" y="89"/>
                  <a:pt x="0" y="91"/>
                  <a:pt x="1" y="96"/>
                </a:cubicBezTo>
                <a:cubicBezTo>
                  <a:pt x="3" y="104"/>
                  <a:pt x="9" y="108"/>
                  <a:pt x="17" y="108"/>
                </a:cubicBezTo>
                <a:cubicBezTo>
                  <a:pt x="21" y="108"/>
                  <a:pt x="25" y="107"/>
                  <a:pt x="28" y="105"/>
                </a:cubicBezTo>
                <a:cubicBezTo>
                  <a:pt x="33" y="101"/>
                  <a:pt x="35" y="96"/>
                  <a:pt x="36" y="9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3" name="Freeform 161"/>
          <p:cNvSpPr>
            <a:spLocks/>
          </p:cNvSpPr>
          <p:nvPr/>
        </p:nvSpPr>
        <p:spPr bwMode="auto">
          <a:xfrm>
            <a:off x="2266915" y="831850"/>
            <a:ext cx="85725" cy="9525"/>
          </a:xfrm>
          <a:custGeom>
            <a:avLst/>
            <a:gdLst/>
            <a:ahLst/>
            <a:cxnLst>
              <a:cxn ang="0">
                <a:pos x="139" y="2"/>
              </a:cxn>
              <a:cxn ang="0">
                <a:pos x="133" y="4"/>
              </a:cxn>
              <a:cxn ang="0">
                <a:pos x="123" y="7"/>
              </a:cxn>
              <a:cxn ang="0">
                <a:pos x="121" y="7"/>
              </a:cxn>
              <a:cxn ang="0">
                <a:pos x="20" y="5"/>
              </a:cxn>
              <a:cxn ang="0">
                <a:pos x="10" y="2"/>
              </a:cxn>
              <a:cxn ang="0">
                <a:pos x="3" y="0"/>
              </a:cxn>
              <a:cxn ang="0">
                <a:pos x="0" y="2"/>
              </a:cxn>
              <a:cxn ang="0">
                <a:pos x="0" y="7"/>
              </a:cxn>
              <a:cxn ang="0">
                <a:pos x="84" y="16"/>
              </a:cxn>
              <a:cxn ang="0">
                <a:pos x="105" y="15"/>
              </a:cxn>
              <a:cxn ang="0">
                <a:pos x="123" y="15"/>
              </a:cxn>
              <a:cxn ang="0">
                <a:pos x="142" y="10"/>
              </a:cxn>
              <a:cxn ang="0">
                <a:pos x="144" y="5"/>
              </a:cxn>
              <a:cxn ang="0">
                <a:pos x="139" y="2"/>
              </a:cxn>
            </a:cxnLst>
            <a:rect l="0" t="0" r="r" b="b"/>
            <a:pathLst>
              <a:path w="144" h="17">
                <a:moveTo>
                  <a:pt x="139" y="2"/>
                </a:moveTo>
                <a:lnTo>
                  <a:pt x="133" y="4"/>
                </a:lnTo>
                <a:cubicBezTo>
                  <a:pt x="130" y="5"/>
                  <a:pt x="127" y="6"/>
                  <a:pt x="123" y="7"/>
                </a:cubicBezTo>
                <a:lnTo>
                  <a:pt x="121" y="7"/>
                </a:lnTo>
                <a:cubicBezTo>
                  <a:pt x="87" y="7"/>
                  <a:pt x="54" y="7"/>
                  <a:pt x="20" y="5"/>
                </a:cubicBezTo>
                <a:cubicBezTo>
                  <a:pt x="17" y="5"/>
                  <a:pt x="14" y="4"/>
                  <a:pt x="10" y="2"/>
                </a:cubicBezTo>
                <a:lnTo>
                  <a:pt x="3" y="0"/>
                </a:lnTo>
                <a:lnTo>
                  <a:pt x="0" y="2"/>
                </a:lnTo>
                <a:lnTo>
                  <a:pt x="0" y="7"/>
                </a:lnTo>
                <a:cubicBezTo>
                  <a:pt x="7" y="17"/>
                  <a:pt x="63" y="16"/>
                  <a:pt x="84" y="16"/>
                </a:cubicBezTo>
                <a:lnTo>
                  <a:pt x="105" y="15"/>
                </a:lnTo>
                <a:cubicBezTo>
                  <a:pt x="112" y="15"/>
                  <a:pt x="119" y="15"/>
                  <a:pt x="123" y="15"/>
                </a:cubicBezTo>
                <a:cubicBezTo>
                  <a:pt x="130" y="15"/>
                  <a:pt x="137" y="13"/>
                  <a:pt x="142" y="10"/>
                </a:cubicBezTo>
                <a:lnTo>
                  <a:pt x="144" y="5"/>
                </a:lnTo>
                <a:lnTo>
                  <a:pt x="139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4" name="Freeform 162"/>
          <p:cNvSpPr>
            <a:spLocks/>
          </p:cNvSpPr>
          <p:nvPr/>
        </p:nvSpPr>
        <p:spPr bwMode="auto">
          <a:xfrm>
            <a:off x="2270090" y="398462"/>
            <a:ext cx="49213" cy="63500"/>
          </a:xfrm>
          <a:custGeom>
            <a:avLst/>
            <a:gdLst/>
            <a:ahLst/>
            <a:cxnLst>
              <a:cxn ang="0">
                <a:pos x="15" y="40"/>
              </a:cxn>
              <a:cxn ang="0">
                <a:pos x="76" y="85"/>
              </a:cxn>
              <a:cxn ang="0">
                <a:pos x="82" y="105"/>
              </a:cxn>
              <a:cxn ang="0">
                <a:pos x="83" y="106"/>
              </a:cxn>
              <a:cxn ang="0">
                <a:pos x="83" y="104"/>
              </a:cxn>
              <a:cxn ang="0">
                <a:pos x="58" y="50"/>
              </a:cxn>
              <a:cxn ang="0">
                <a:pos x="19" y="34"/>
              </a:cxn>
              <a:cxn ang="0">
                <a:pos x="7" y="20"/>
              </a:cxn>
              <a:cxn ang="0">
                <a:pos x="23" y="3"/>
              </a:cxn>
              <a:cxn ang="0">
                <a:pos x="25" y="3"/>
              </a:cxn>
              <a:cxn ang="0">
                <a:pos x="29" y="1"/>
              </a:cxn>
              <a:cxn ang="0">
                <a:pos x="27" y="0"/>
              </a:cxn>
              <a:cxn ang="0">
                <a:pos x="27" y="0"/>
              </a:cxn>
              <a:cxn ang="0">
                <a:pos x="23" y="0"/>
              </a:cxn>
              <a:cxn ang="0">
                <a:pos x="1" y="19"/>
              </a:cxn>
              <a:cxn ang="0">
                <a:pos x="15" y="40"/>
              </a:cxn>
            </a:cxnLst>
            <a:rect l="0" t="0" r="r" b="b"/>
            <a:pathLst>
              <a:path w="84" h="106">
                <a:moveTo>
                  <a:pt x="15" y="40"/>
                </a:moveTo>
                <a:cubicBezTo>
                  <a:pt x="47" y="48"/>
                  <a:pt x="70" y="58"/>
                  <a:pt x="76" y="85"/>
                </a:cubicBezTo>
                <a:cubicBezTo>
                  <a:pt x="76" y="96"/>
                  <a:pt x="78" y="103"/>
                  <a:pt x="82" y="105"/>
                </a:cubicBezTo>
                <a:lnTo>
                  <a:pt x="83" y="106"/>
                </a:lnTo>
                <a:lnTo>
                  <a:pt x="83" y="104"/>
                </a:lnTo>
                <a:cubicBezTo>
                  <a:pt x="84" y="77"/>
                  <a:pt x="75" y="59"/>
                  <a:pt x="58" y="50"/>
                </a:cubicBezTo>
                <a:cubicBezTo>
                  <a:pt x="49" y="44"/>
                  <a:pt x="36" y="39"/>
                  <a:pt x="19" y="34"/>
                </a:cubicBezTo>
                <a:cubicBezTo>
                  <a:pt x="11" y="34"/>
                  <a:pt x="7" y="28"/>
                  <a:pt x="7" y="20"/>
                </a:cubicBezTo>
                <a:cubicBezTo>
                  <a:pt x="8" y="12"/>
                  <a:pt x="14" y="3"/>
                  <a:pt x="23" y="3"/>
                </a:cubicBezTo>
                <a:lnTo>
                  <a:pt x="25" y="3"/>
                </a:lnTo>
                <a:lnTo>
                  <a:pt x="29" y="1"/>
                </a:lnTo>
                <a:lnTo>
                  <a:pt x="27" y="0"/>
                </a:lnTo>
                <a:lnTo>
                  <a:pt x="27" y="0"/>
                </a:lnTo>
                <a:lnTo>
                  <a:pt x="23" y="0"/>
                </a:lnTo>
                <a:cubicBezTo>
                  <a:pt x="13" y="0"/>
                  <a:pt x="2" y="2"/>
                  <a:pt x="1" y="19"/>
                </a:cubicBezTo>
                <a:cubicBezTo>
                  <a:pt x="0" y="32"/>
                  <a:pt x="4" y="39"/>
                  <a:pt x="15" y="4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5" name="Freeform 163"/>
          <p:cNvSpPr>
            <a:spLocks/>
          </p:cNvSpPr>
          <p:nvPr/>
        </p:nvSpPr>
        <p:spPr bwMode="auto">
          <a:xfrm>
            <a:off x="2279615" y="406400"/>
            <a:ext cx="11113" cy="635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1"/>
              </a:cxn>
              <a:cxn ang="0">
                <a:pos x="9" y="5"/>
              </a:cxn>
              <a:cxn ang="0">
                <a:pos x="1" y="11"/>
              </a:cxn>
              <a:cxn ang="0">
                <a:pos x="0" y="11"/>
              </a:cxn>
              <a:cxn ang="0">
                <a:pos x="1" y="12"/>
              </a:cxn>
              <a:cxn ang="0">
                <a:pos x="8" y="13"/>
              </a:cxn>
              <a:cxn ang="0">
                <a:pos x="18" y="9"/>
              </a:cxn>
              <a:cxn ang="0">
                <a:pos x="18" y="4"/>
              </a:cxn>
              <a:cxn ang="0">
                <a:pos x="8" y="0"/>
              </a:cxn>
              <a:cxn ang="0">
                <a:pos x="1" y="1"/>
              </a:cxn>
            </a:cxnLst>
            <a:rect l="0" t="0" r="r" b="b"/>
            <a:pathLst>
              <a:path w="18" h="13">
                <a:moveTo>
                  <a:pt x="1" y="1"/>
                </a:moveTo>
                <a:lnTo>
                  <a:pt x="1" y="1"/>
                </a:lnTo>
                <a:cubicBezTo>
                  <a:pt x="7" y="1"/>
                  <a:pt x="9" y="3"/>
                  <a:pt x="9" y="5"/>
                </a:cubicBezTo>
                <a:cubicBezTo>
                  <a:pt x="9" y="7"/>
                  <a:pt x="7" y="10"/>
                  <a:pt x="1" y="11"/>
                </a:cubicBezTo>
                <a:lnTo>
                  <a:pt x="0" y="11"/>
                </a:lnTo>
                <a:lnTo>
                  <a:pt x="1" y="12"/>
                </a:lnTo>
                <a:lnTo>
                  <a:pt x="8" y="13"/>
                </a:lnTo>
                <a:cubicBezTo>
                  <a:pt x="13" y="12"/>
                  <a:pt x="17" y="11"/>
                  <a:pt x="18" y="9"/>
                </a:cubicBezTo>
                <a:lnTo>
                  <a:pt x="18" y="4"/>
                </a:lnTo>
                <a:cubicBezTo>
                  <a:pt x="17" y="2"/>
                  <a:pt x="13" y="0"/>
                  <a:pt x="8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6" name="Freeform 164"/>
          <p:cNvSpPr>
            <a:spLocks/>
          </p:cNvSpPr>
          <p:nvPr/>
        </p:nvSpPr>
        <p:spPr bwMode="auto">
          <a:xfrm>
            <a:off x="2289140" y="415925"/>
            <a:ext cx="23813" cy="9525"/>
          </a:xfrm>
          <a:custGeom>
            <a:avLst/>
            <a:gdLst/>
            <a:ahLst/>
            <a:cxnLst>
              <a:cxn ang="0">
                <a:pos x="30" y="14"/>
              </a:cxn>
              <a:cxn ang="0">
                <a:pos x="35" y="16"/>
              </a:cxn>
              <a:cxn ang="0">
                <a:pos x="39" y="14"/>
              </a:cxn>
              <a:cxn ang="0">
                <a:pos x="39" y="14"/>
              </a:cxn>
              <a:cxn ang="0">
                <a:pos x="4" y="4"/>
              </a:cxn>
              <a:cxn ang="0">
                <a:pos x="30" y="14"/>
              </a:cxn>
            </a:cxnLst>
            <a:rect l="0" t="0" r="r" b="b"/>
            <a:pathLst>
              <a:path w="39" h="16">
                <a:moveTo>
                  <a:pt x="30" y="14"/>
                </a:moveTo>
                <a:lnTo>
                  <a:pt x="35" y="16"/>
                </a:lnTo>
                <a:lnTo>
                  <a:pt x="39" y="14"/>
                </a:lnTo>
                <a:lnTo>
                  <a:pt x="39" y="14"/>
                </a:lnTo>
                <a:cubicBezTo>
                  <a:pt x="32" y="6"/>
                  <a:pt x="12" y="0"/>
                  <a:pt x="4" y="4"/>
                </a:cubicBezTo>
                <a:cubicBezTo>
                  <a:pt x="0" y="6"/>
                  <a:pt x="26" y="5"/>
                  <a:pt x="30" y="1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7" name="Freeform 165"/>
          <p:cNvSpPr>
            <a:spLocks/>
          </p:cNvSpPr>
          <p:nvPr/>
        </p:nvSpPr>
        <p:spPr bwMode="auto">
          <a:xfrm>
            <a:off x="2295490" y="441325"/>
            <a:ext cx="25400" cy="41275"/>
          </a:xfrm>
          <a:custGeom>
            <a:avLst/>
            <a:gdLst/>
            <a:ahLst/>
            <a:cxnLst>
              <a:cxn ang="0">
                <a:pos x="25" y="23"/>
              </a:cxn>
              <a:cxn ang="0">
                <a:pos x="3" y="0"/>
              </a:cxn>
              <a:cxn ang="0">
                <a:pos x="0" y="1"/>
              </a:cxn>
              <a:cxn ang="0">
                <a:pos x="29" y="47"/>
              </a:cxn>
              <a:cxn ang="0">
                <a:pos x="27" y="57"/>
              </a:cxn>
              <a:cxn ang="0">
                <a:pos x="26" y="58"/>
              </a:cxn>
              <a:cxn ang="0">
                <a:pos x="22" y="62"/>
              </a:cxn>
              <a:cxn ang="0">
                <a:pos x="21" y="67"/>
              </a:cxn>
              <a:cxn ang="0">
                <a:pos x="26" y="69"/>
              </a:cxn>
              <a:cxn ang="0">
                <a:pos x="27" y="69"/>
              </a:cxn>
              <a:cxn ang="0">
                <a:pos x="27" y="69"/>
              </a:cxn>
              <a:cxn ang="0">
                <a:pos x="42" y="58"/>
              </a:cxn>
              <a:cxn ang="0">
                <a:pos x="44" y="53"/>
              </a:cxn>
              <a:cxn ang="0">
                <a:pos x="43" y="50"/>
              </a:cxn>
              <a:cxn ang="0">
                <a:pos x="25" y="23"/>
              </a:cxn>
            </a:cxnLst>
            <a:rect l="0" t="0" r="r" b="b"/>
            <a:pathLst>
              <a:path w="44" h="69">
                <a:moveTo>
                  <a:pt x="25" y="23"/>
                </a:moveTo>
                <a:cubicBezTo>
                  <a:pt x="20" y="13"/>
                  <a:pt x="12" y="5"/>
                  <a:pt x="3" y="0"/>
                </a:cubicBezTo>
                <a:lnTo>
                  <a:pt x="0" y="1"/>
                </a:lnTo>
                <a:cubicBezTo>
                  <a:pt x="13" y="13"/>
                  <a:pt x="24" y="24"/>
                  <a:pt x="29" y="47"/>
                </a:cubicBezTo>
                <a:cubicBezTo>
                  <a:pt x="30" y="50"/>
                  <a:pt x="30" y="53"/>
                  <a:pt x="27" y="57"/>
                </a:cubicBezTo>
                <a:lnTo>
                  <a:pt x="26" y="58"/>
                </a:lnTo>
                <a:lnTo>
                  <a:pt x="22" y="62"/>
                </a:lnTo>
                <a:lnTo>
                  <a:pt x="21" y="67"/>
                </a:lnTo>
                <a:lnTo>
                  <a:pt x="26" y="69"/>
                </a:lnTo>
                <a:lnTo>
                  <a:pt x="27" y="69"/>
                </a:lnTo>
                <a:lnTo>
                  <a:pt x="27" y="69"/>
                </a:lnTo>
                <a:lnTo>
                  <a:pt x="42" y="58"/>
                </a:lnTo>
                <a:lnTo>
                  <a:pt x="44" y="53"/>
                </a:lnTo>
                <a:lnTo>
                  <a:pt x="43" y="50"/>
                </a:lnTo>
                <a:cubicBezTo>
                  <a:pt x="36" y="45"/>
                  <a:pt x="31" y="36"/>
                  <a:pt x="25" y="2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8" name="Freeform 166"/>
          <p:cNvSpPr>
            <a:spLocks/>
          </p:cNvSpPr>
          <p:nvPr/>
        </p:nvSpPr>
        <p:spPr bwMode="auto">
          <a:xfrm>
            <a:off x="2284378" y="450850"/>
            <a:ext cx="19050" cy="412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18"/>
              </a:cxn>
              <a:cxn ang="0">
                <a:pos x="0" y="20"/>
              </a:cxn>
              <a:cxn ang="0">
                <a:pos x="3" y="64"/>
              </a:cxn>
              <a:cxn ang="0">
                <a:pos x="4" y="67"/>
              </a:cxn>
              <a:cxn ang="0">
                <a:pos x="10" y="68"/>
              </a:cxn>
              <a:cxn ang="0">
                <a:pos x="26" y="61"/>
              </a:cxn>
              <a:cxn ang="0">
                <a:pos x="33" y="50"/>
              </a:cxn>
              <a:cxn ang="0">
                <a:pos x="13" y="1"/>
              </a:cxn>
              <a:cxn ang="0">
                <a:pos x="11" y="0"/>
              </a:cxn>
              <a:cxn ang="0">
                <a:pos x="11" y="0"/>
              </a:cxn>
              <a:cxn ang="0">
                <a:pos x="11" y="4"/>
              </a:cxn>
              <a:cxn ang="0">
                <a:pos x="22" y="52"/>
              </a:cxn>
              <a:cxn ang="0">
                <a:pos x="13" y="57"/>
              </a:cxn>
              <a:cxn ang="0">
                <a:pos x="8" y="51"/>
              </a:cxn>
              <a:cxn ang="0">
                <a:pos x="1" y="18"/>
              </a:cxn>
              <a:cxn ang="0">
                <a:pos x="0" y="18"/>
              </a:cxn>
            </a:cxnLst>
            <a:rect l="0" t="0" r="r" b="b"/>
            <a:pathLst>
              <a:path w="33" h="68">
                <a:moveTo>
                  <a:pt x="0" y="18"/>
                </a:moveTo>
                <a:lnTo>
                  <a:pt x="0" y="18"/>
                </a:lnTo>
                <a:lnTo>
                  <a:pt x="0" y="20"/>
                </a:lnTo>
                <a:cubicBezTo>
                  <a:pt x="2" y="32"/>
                  <a:pt x="4" y="47"/>
                  <a:pt x="3" y="64"/>
                </a:cubicBezTo>
                <a:lnTo>
                  <a:pt x="4" y="67"/>
                </a:lnTo>
                <a:lnTo>
                  <a:pt x="10" y="68"/>
                </a:lnTo>
                <a:cubicBezTo>
                  <a:pt x="16" y="67"/>
                  <a:pt x="21" y="64"/>
                  <a:pt x="26" y="61"/>
                </a:cubicBezTo>
                <a:cubicBezTo>
                  <a:pt x="31" y="58"/>
                  <a:pt x="33" y="55"/>
                  <a:pt x="33" y="50"/>
                </a:cubicBezTo>
                <a:cubicBezTo>
                  <a:pt x="31" y="31"/>
                  <a:pt x="24" y="16"/>
                  <a:pt x="13" y="1"/>
                </a:cubicBezTo>
                <a:lnTo>
                  <a:pt x="11" y="0"/>
                </a:lnTo>
                <a:lnTo>
                  <a:pt x="11" y="0"/>
                </a:lnTo>
                <a:lnTo>
                  <a:pt x="11" y="4"/>
                </a:lnTo>
                <a:cubicBezTo>
                  <a:pt x="24" y="28"/>
                  <a:pt x="28" y="43"/>
                  <a:pt x="22" y="52"/>
                </a:cubicBezTo>
                <a:cubicBezTo>
                  <a:pt x="18" y="55"/>
                  <a:pt x="16" y="57"/>
                  <a:pt x="13" y="57"/>
                </a:cubicBezTo>
                <a:cubicBezTo>
                  <a:pt x="12" y="57"/>
                  <a:pt x="9" y="56"/>
                  <a:pt x="8" y="51"/>
                </a:cubicBezTo>
                <a:cubicBezTo>
                  <a:pt x="6" y="33"/>
                  <a:pt x="4" y="24"/>
                  <a:pt x="1" y="18"/>
                </a:cubicBezTo>
                <a:lnTo>
                  <a:pt x="0" y="18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9" name="Freeform 167"/>
          <p:cNvSpPr>
            <a:spLocks/>
          </p:cNvSpPr>
          <p:nvPr/>
        </p:nvSpPr>
        <p:spPr bwMode="auto">
          <a:xfrm>
            <a:off x="2285965" y="454025"/>
            <a:ext cx="9525" cy="25400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14" y="35"/>
              </a:cxn>
              <a:cxn ang="0">
                <a:pos x="1" y="2"/>
              </a:cxn>
              <a:cxn ang="0">
                <a:pos x="0" y="1"/>
              </a:cxn>
              <a:cxn ang="0">
                <a:pos x="1" y="3"/>
              </a:cxn>
              <a:cxn ang="0">
                <a:pos x="10" y="41"/>
              </a:cxn>
              <a:cxn ang="0">
                <a:pos x="14" y="39"/>
              </a:cxn>
            </a:cxnLst>
            <a:rect l="0" t="0" r="r" b="b"/>
            <a:pathLst>
              <a:path w="14" h="44">
                <a:moveTo>
                  <a:pt x="14" y="39"/>
                </a:moveTo>
                <a:lnTo>
                  <a:pt x="14" y="35"/>
                </a:lnTo>
                <a:cubicBezTo>
                  <a:pt x="11" y="21"/>
                  <a:pt x="2" y="0"/>
                  <a:pt x="1" y="2"/>
                </a:cubicBezTo>
                <a:lnTo>
                  <a:pt x="0" y="1"/>
                </a:lnTo>
                <a:lnTo>
                  <a:pt x="1" y="3"/>
                </a:lnTo>
                <a:cubicBezTo>
                  <a:pt x="5" y="14"/>
                  <a:pt x="8" y="25"/>
                  <a:pt x="10" y="41"/>
                </a:cubicBezTo>
                <a:cubicBezTo>
                  <a:pt x="10" y="41"/>
                  <a:pt x="13" y="44"/>
                  <a:pt x="14" y="3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0" name="Freeform 168"/>
          <p:cNvSpPr>
            <a:spLocks/>
          </p:cNvSpPr>
          <p:nvPr/>
        </p:nvSpPr>
        <p:spPr bwMode="auto">
          <a:xfrm>
            <a:off x="2295490" y="447675"/>
            <a:ext cx="12700" cy="25400"/>
          </a:xfrm>
          <a:custGeom>
            <a:avLst/>
            <a:gdLst/>
            <a:ahLst/>
            <a:cxnLst>
              <a:cxn ang="0">
                <a:pos x="18" y="41"/>
              </a:cxn>
              <a:cxn ang="0">
                <a:pos x="22" y="38"/>
              </a:cxn>
              <a:cxn ang="0">
                <a:pos x="0" y="2"/>
              </a:cxn>
              <a:cxn ang="0">
                <a:pos x="18" y="41"/>
              </a:cxn>
            </a:cxnLst>
            <a:rect l="0" t="0" r="r" b="b"/>
            <a:pathLst>
              <a:path w="23" h="45">
                <a:moveTo>
                  <a:pt x="18" y="41"/>
                </a:moveTo>
                <a:cubicBezTo>
                  <a:pt x="20" y="45"/>
                  <a:pt x="23" y="39"/>
                  <a:pt x="22" y="38"/>
                </a:cubicBezTo>
                <a:cubicBezTo>
                  <a:pt x="18" y="23"/>
                  <a:pt x="4" y="0"/>
                  <a:pt x="0" y="2"/>
                </a:cubicBezTo>
                <a:cubicBezTo>
                  <a:pt x="8" y="13"/>
                  <a:pt x="13" y="26"/>
                  <a:pt x="18" y="4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1" name="Freeform 169"/>
          <p:cNvSpPr>
            <a:spLocks/>
          </p:cNvSpPr>
          <p:nvPr/>
        </p:nvSpPr>
        <p:spPr bwMode="auto">
          <a:xfrm>
            <a:off x="2260565" y="466725"/>
            <a:ext cx="20638" cy="31750"/>
          </a:xfrm>
          <a:custGeom>
            <a:avLst/>
            <a:gdLst/>
            <a:ahLst/>
            <a:cxnLst>
              <a:cxn ang="0">
                <a:pos x="10" y="38"/>
              </a:cxn>
              <a:cxn ang="0">
                <a:pos x="13" y="20"/>
              </a:cxn>
              <a:cxn ang="0">
                <a:pos x="12" y="17"/>
              </a:cxn>
              <a:cxn ang="0">
                <a:pos x="10" y="19"/>
              </a:cxn>
              <a:cxn ang="0">
                <a:pos x="4" y="52"/>
              </a:cxn>
              <a:cxn ang="0">
                <a:pos x="8" y="54"/>
              </a:cxn>
              <a:cxn ang="0">
                <a:pos x="13" y="55"/>
              </a:cxn>
              <a:cxn ang="0">
                <a:pos x="29" y="49"/>
              </a:cxn>
              <a:cxn ang="0">
                <a:pos x="34" y="7"/>
              </a:cxn>
              <a:cxn ang="0">
                <a:pos x="34" y="4"/>
              </a:cxn>
              <a:cxn ang="0">
                <a:pos x="31" y="0"/>
              </a:cxn>
              <a:cxn ang="0">
                <a:pos x="30" y="1"/>
              </a:cxn>
              <a:cxn ang="0">
                <a:pos x="29" y="5"/>
              </a:cxn>
              <a:cxn ang="0">
                <a:pos x="25" y="38"/>
              </a:cxn>
              <a:cxn ang="0">
                <a:pos x="16" y="45"/>
              </a:cxn>
              <a:cxn ang="0">
                <a:pos x="10" y="38"/>
              </a:cxn>
            </a:cxnLst>
            <a:rect l="0" t="0" r="r" b="b"/>
            <a:pathLst>
              <a:path w="36" h="55">
                <a:moveTo>
                  <a:pt x="10" y="38"/>
                </a:moveTo>
                <a:lnTo>
                  <a:pt x="13" y="20"/>
                </a:lnTo>
                <a:lnTo>
                  <a:pt x="12" y="17"/>
                </a:lnTo>
                <a:lnTo>
                  <a:pt x="10" y="19"/>
                </a:lnTo>
                <a:cubicBezTo>
                  <a:pt x="7" y="25"/>
                  <a:pt x="0" y="45"/>
                  <a:pt x="4" y="52"/>
                </a:cubicBezTo>
                <a:lnTo>
                  <a:pt x="8" y="54"/>
                </a:lnTo>
                <a:lnTo>
                  <a:pt x="13" y="55"/>
                </a:lnTo>
                <a:cubicBezTo>
                  <a:pt x="20" y="54"/>
                  <a:pt x="25" y="52"/>
                  <a:pt x="29" y="49"/>
                </a:cubicBezTo>
                <a:cubicBezTo>
                  <a:pt x="36" y="40"/>
                  <a:pt x="35" y="23"/>
                  <a:pt x="34" y="7"/>
                </a:cubicBezTo>
                <a:lnTo>
                  <a:pt x="34" y="4"/>
                </a:lnTo>
                <a:lnTo>
                  <a:pt x="31" y="0"/>
                </a:lnTo>
                <a:lnTo>
                  <a:pt x="30" y="1"/>
                </a:lnTo>
                <a:lnTo>
                  <a:pt x="29" y="5"/>
                </a:lnTo>
                <a:cubicBezTo>
                  <a:pt x="30" y="16"/>
                  <a:pt x="29" y="27"/>
                  <a:pt x="25" y="38"/>
                </a:cubicBezTo>
                <a:cubicBezTo>
                  <a:pt x="22" y="43"/>
                  <a:pt x="19" y="45"/>
                  <a:pt x="16" y="45"/>
                </a:cubicBezTo>
                <a:cubicBezTo>
                  <a:pt x="13" y="45"/>
                  <a:pt x="10" y="43"/>
                  <a:pt x="10" y="3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2" name="Freeform 170"/>
          <p:cNvSpPr>
            <a:spLocks/>
          </p:cNvSpPr>
          <p:nvPr/>
        </p:nvSpPr>
        <p:spPr bwMode="auto">
          <a:xfrm>
            <a:off x="2270090" y="471487"/>
            <a:ext cx="3175" cy="14288"/>
          </a:xfrm>
          <a:custGeom>
            <a:avLst/>
            <a:gdLst/>
            <a:ahLst/>
            <a:cxnLst>
              <a:cxn ang="0">
                <a:pos x="4" y="21"/>
              </a:cxn>
              <a:cxn ang="0">
                <a:pos x="5" y="1"/>
              </a:cxn>
              <a:cxn ang="0">
                <a:pos x="4" y="0"/>
              </a:cxn>
              <a:cxn ang="0">
                <a:pos x="2" y="2"/>
              </a:cxn>
              <a:cxn ang="0">
                <a:pos x="0" y="21"/>
              </a:cxn>
              <a:cxn ang="0">
                <a:pos x="0" y="23"/>
              </a:cxn>
              <a:cxn ang="0">
                <a:pos x="1" y="24"/>
              </a:cxn>
              <a:cxn ang="0">
                <a:pos x="4" y="21"/>
              </a:cxn>
            </a:cxnLst>
            <a:rect l="0" t="0" r="r" b="b"/>
            <a:pathLst>
              <a:path w="5" h="24">
                <a:moveTo>
                  <a:pt x="4" y="21"/>
                </a:moveTo>
                <a:cubicBezTo>
                  <a:pt x="5" y="14"/>
                  <a:pt x="5" y="8"/>
                  <a:pt x="5" y="1"/>
                </a:cubicBezTo>
                <a:lnTo>
                  <a:pt x="4" y="0"/>
                </a:lnTo>
                <a:lnTo>
                  <a:pt x="2" y="2"/>
                </a:lnTo>
                <a:cubicBezTo>
                  <a:pt x="2" y="9"/>
                  <a:pt x="1" y="14"/>
                  <a:pt x="0" y="21"/>
                </a:cubicBezTo>
                <a:lnTo>
                  <a:pt x="0" y="23"/>
                </a:lnTo>
                <a:lnTo>
                  <a:pt x="1" y="24"/>
                </a:lnTo>
                <a:lnTo>
                  <a:pt x="4" y="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3" name="Freeform 171"/>
          <p:cNvSpPr>
            <a:spLocks/>
          </p:cNvSpPr>
          <p:nvPr/>
        </p:nvSpPr>
        <p:spPr bwMode="auto">
          <a:xfrm>
            <a:off x="2254215" y="444500"/>
            <a:ext cx="15875" cy="7937"/>
          </a:xfrm>
          <a:custGeom>
            <a:avLst/>
            <a:gdLst/>
            <a:ahLst/>
            <a:cxnLst>
              <a:cxn ang="0">
                <a:pos x="23" y="14"/>
              </a:cxn>
              <a:cxn ang="0">
                <a:pos x="25" y="14"/>
              </a:cxn>
              <a:cxn ang="0">
                <a:pos x="25" y="13"/>
              </a:cxn>
              <a:cxn ang="0">
                <a:pos x="24" y="10"/>
              </a:cxn>
              <a:cxn ang="0">
                <a:pos x="1" y="0"/>
              </a:cxn>
              <a:cxn ang="0">
                <a:pos x="0" y="1"/>
              </a:cxn>
              <a:cxn ang="0">
                <a:pos x="1" y="3"/>
              </a:cxn>
              <a:cxn ang="0">
                <a:pos x="23" y="14"/>
              </a:cxn>
            </a:cxnLst>
            <a:rect l="0" t="0" r="r" b="b"/>
            <a:pathLst>
              <a:path w="25" h="14">
                <a:moveTo>
                  <a:pt x="23" y="14"/>
                </a:moveTo>
                <a:lnTo>
                  <a:pt x="25" y="14"/>
                </a:lnTo>
                <a:lnTo>
                  <a:pt x="25" y="13"/>
                </a:lnTo>
                <a:lnTo>
                  <a:pt x="24" y="10"/>
                </a:lnTo>
                <a:cubicBezTo>
                  <a:pt x="19" y="8"/>
                  <a:pt x="7" y="2"/>
                  <a:pt x="1" y="0"/>
                </a:cubicBezTo>
                <a:lnTo>
                  <a:pt x="0" y="1"/>
                </a:lnTo>
                <a:lnTo>
                  <a:pt x="1" y="3"/>
                </a:lnTo>
                <a:cubicBezTo>
                  <a:pt x="7" y="5"/>
                  <a:pt x="17" y="11"/>
                  <a:pt x="23" y="1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4" name="Freeform 172"/>
          <p:cNvSpPr>
            <a:spLocks/>
          </p:cNvSpPr>
          <p:nvPr/>
        </p:nvSpPr>
        <p:spPr bwMode="auto">
          <a:xfrm>
            <a:off x="2243103" y="479425"/>
            <a:ext cx="17462" cy="20637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" y="35"/>
              </a:cxn>
              <a:cxn ang="0">
                <a:pos x="25" y="24"/>
              </a:cxn>
              <a:cxn ang="0">
                <a:pos x="30" y="3"/>
              </a:cxn>
              <a:cxn ang="0">
                <a:pos x="30" y="1"/>
              </a:cxn>
              <a:cxn ang="0">
                <a:pos x="28" y="0"/>
              </a:cxn>
              <a:cxn ang="0">
                <a:pos x="23" y="6"/>
              </a:cxn>
              <a:cxn ang="0">
                <a:pos x="16" y="25"/>
              </a:cxn>
              <a:cxn ang="0">
                <a:pos x="12" y="28"/>
              </a:cxn>
              <a:cxn ang="0">
                <a:pos x="9" y="26"/>
              </a:cxn>
              <a:cxn ang="0">
                <a:pos x="9" y="22"/>
              </a:cxn>
              <a:cxn ang="0">
                <a:pos x="14" y="12"/>
              </a:cxn>
              <a:cxn ang="0">
                <a:pos x="14" y="10"/>
              </a:cxn>
              <a:cxn ang="0">
                <a:pos x="13" y="9"/>
              </a:cxn>
              <a:cxn ang="0">
                <a:pos x="10" y="11"/>
              </a:cxn>
              <a:cxn ang="0">
                <a:pos x="0" y="25"/>
              </a:cxn>
              <a:cxn ang="0">
                <a:pos x="0" y="32"/>
              </a:cxn>
            </a:cxnLst>
            <a:rect l="0" t="0" r="r" b="b"/>
            <a:pathLst>
              <a:path w="30" h="35">
                <a:moveTo>
                  <a:pt x="0" y="32"/>
                </a:moveTo>
                <a:cubicBezTo>
                  <a:pt x="2" y="34"/>
                  <a:pt x="6" y="35"/>
                  <a:pt x="10" y="35"/>
                </a:cubicBezTo>
                <a:cubicBezTo>
                  <a:pt x="13" y="35"/>
                  <a:pt x="22" y="34"/>
                  <a:pt x="25" y="24"/>
                </a:cubicBezTo>
                <a:lnTo>
                  <a:pt x="30" y="3"/>
                </a:lnTo>
                <a:lnTo>
                  <a:pt x="30" y="1"/>
                </a:lnTo>
                <a:lnTo>
                  <a:pt x="28" y="0"/>
                </a:lnTo>
                <a:cubicBezTo>
                  <a:pt x="26" y="0"/>
                  <a:pt x="23" y="2"/>
                  <a:pt x="23" y="6"/>
                </a:cubicBezTo>
                <a:cubicBezTo>
                  <a:pt x="22" y="13"/>
                  <a:pt x="20" y="18"/>
                  <a:pt x="16" y="25"/>
                </a:cubicBezTo>
                <a:lnTo>
                  <a:pt x="12" y="28"/>
                </a:lnTo>
                <a:lnTo>
                  <a:pt x="9" y="26"/>
                </a:lnTo>
                <a:lnTo>
                  <a:pt x="9" y="22"/>
                </a:lnTo>
                <a:cubicBezTo>
                  <a:pt x="11" y="20"/>
                  <a:pt x="13" y="16"/>
                  <a:pt x="14" y="12"/>
                </a:cubicBezTo>
                <a:lnTo>
                  <a:pt x="14" y="10"/>
                </a:lnTo>
                <a:lnTo>
                  <a:pt x="13" y="9"/>
                </a:lnTo>
                <a:lnTo>
                  <a:pt x="10" y="11"/>
                </a:lnTo>
                <a:cubicBezTo>
                  <a:pt x="8" y="16"/>
                  <a:pt x="5" y="20"/>
                  <a:pt x="0" y="25"/>
                </a:cubicBezTo>
                <a:lnTo>
                  <a:pt x="0" y="3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5" name="Freeform 173"/>
          <p:cNvSpPr>
            <a:spLocks/>
          </p:cNvSpPr>
          <p:nvPr/>
        </p:nvSpPr>
        <p:spPr bwMode="auto">
          <a:xfrm>
            <a:off x="2205003" y="484187"/>
            <a:ext cx="20637" cy="38100"/>
          </a:xfrm>
          <a:custGeom>
            <a:avLst/>
            <a:gdLst/>
            <a:ahLst/>
            <a:cxnLst>
              <a:cxn ang="0">
                <a:pos x="8" y="1"/>
              </a:cxn>
              <a:cxn ang="0">
                <a:pos x="4" y="0"/>
              </a:cxn>
              <a:cxn ang="0">
                <a:pos x="0" y="2"/>
              </a:cxn>
              <a:cxn ang="0">
                <a:pos x="1" y="4"/>
              </a:cxn>
              <a:cxn ang="0">
                <a:pos x="18" y="62"/>
              </a:cxn>
              <a:cxn ang="0">
                <a:pos x="18" y="64"/>
              </a:cxn>
              <a:cxn ang="0">
                <a:pos x="18" y="65"/>
              </a:cxn>
              <a:cxn ang="0">
                <a:pos x="22" y="63"/>
              </a:cxn>
              <a:cxn ang="0">
                <a:pos x="8" y="1"/>
              </a:cxn>
            </a:cxnLst>
            <a:rect l="0" t="0" r="r" b="b"/>
            <a:pathLst>
              <a:path w="36" h="65">
                <a:moveTo>
                  <a:pt x="8" y="1"/>
                </a:moveTo>
                <a:lnTo>
                  <a:pt x="4" y="0"/>
                </a:lnTo>
                <a:lnTo>
                  <a:pt x="0" y="2"/>
                </a:lnTo>
                <a:lnTo>
                  <a:pt x="1" y="4"/>
                </a:lnTo>
                <a:cubicBezTo>
                  <a:pt x="23" y="20"/>
                  <a:pt x="28" y="39"/>
                  <a:pt x="18" y="62"/>
                </a:cubicBezTo>
                <a:lnTo>
                  <a:pt x="18" y="64"/>
                </a:lnTo>
                <a:lnTo>
                  <a:pt x="18" y="65"/>
                </a:lnTo>
                <a:lnTo>
                  <a:pt x="22" y="63"/>
                </a:lnTo>
                <a:cubicBezTo>
                  <a:pt x="36" y="41"/>
                  <a:pt x="32" y="20"/>
                  <a:pt x="8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6" name="Freeform 174"/>
          <p:cNvSpPr>
            <a:spLocks/>
          </p:cNvSpPr>
          <p:nvPr/>
        </p:nvSpPr>
        <p:spPr bwMode="auto">
          <a:xfrm>
            <a:off x="2092290" y="525462"/>
            <a:ext cx="12700" cy="19050"/>
          </a:xfrm>
          <a:custGeom>
            <a:avLst/>
            <a:gdLst/>
            <a:ahLst/>
            <a:cxnLst>
              <a:cxn ang="0">
                <a:pos x="7" y="29"/>
              </a:cxn>
              <a:cxn ang="0">
                <a:pos x="10" y="32"/>
              </a:cxn>
              <a:cxn ang="0">
                <a:pos x="11" y="32"/>
              </a:cxn>
              <a:cxn ang="0">
                <a:pos x="15" y="30"/>
              </a:cxn>
              <a:cxn ang="0">
                <a:pos x="15" y="26"/>
              </a:cxn>
              <a:cxn ang="0">
                <a:pos x="17" y="11"/>
              </a:cxn>
              <a:cxn ang="0">
                <a:pos x="17" y="11"/>
              </a:cxn>
              <a:cxn ang="0">
                <a:pos x="21" y="7"/>
              </a:cxn>
              <a:cxn ang="0">
                <a:pos x="22" y="3"/>
              </a:cxn>
              <a:cxn ang="0">
                <a:pos x="19" y="0"/>
              </a:cxn>
              <a:cxn ang="0">
                <a:pos x="15" y="1"/>
              </a:cxn>
              <a:cxn ang="0">
                <a:pos x="7" y="7"/>
              </a:cxn>
              <a:cxn ang="0">
                <a:pos x="6" y="8"/>
              </a:cxn>
              <a:cxn ang="0">
                <a:pos x="5" y="9"/>
              </a:cxn>
              <a:cxn ang="0">
                <a:pos x="3" y="10"/>
              </a:cxn>
              <a:cxn ang="0">
                <a:pos x="2" y="16"/>
              </a:cxn>
              <a:cxn ang="0">
                <a:pos x="7" y="29"/>
              </a:cxn>
            </a:cxnLst>
            <a:rect l="0" t="0" r="r" b="b"/>
            <a:pathLst>
              <a:path w="22" h="32">
                <a:moveTo>
                  <a:pt x="7" y="29"/>
                </a:moveTo>
                <a:lnTo>
                  <a:pt x="10" y="32"/>
                </a:lnTo>
                <a:lnTo>
                  <a:pt x="11" y="32"/>
                </a:lnTo>
                <a:lnTo>
                  <a:pt x="15" y="30"/>
                </a:lnTo>
                <a:lnTo>
                  <a:pt x="15" y="26"/>
                </a:lnTo>
                <a:cubicBezTo>
                  <a:pt x="10" y="18"/>
                  <a:pt x="13" y="15"/>
                  <a:pt x="17" y="11"/>
                </a:cubicBezTo>
                <a:lnTo>
                  <a:pt x="17" y="11"/>
                </a:lnTo>
                <a:lnTo>
                  <a:pt x="21" y="7"/>
                </a:lnTo>
                <a:lnTo>
                  <a:pt x="22" y="3"/>
                </a:lnTo>
                <a:lnTo>
                  <a:pt x="19" y="0"/>
                </a:lnTo>
                <a:lnTo>
                  <a:pt x="15" y="1"/>
                </a:lnTo>
                <a:lnTo>
                  <a:pt x="7" y="7"/>
                </a:lnTo>
                <a:lnTo>
                  <a:pt x="6" y="8"/>
                </a:lnTo>
                <a:lnTo>
                  <a:pt x="5" y="9"/>
                </a:lnTo>
                <a:lnTo>
                  <a:pt x="3" y="10"/>
                </a:lnTo>
                <a:cubicBezTo>
                  <a:pt x="2" y="11"/>
                  <a:pt x="0" y="12"/>
                  <a:pt x="2" y="16"/>
                </a:cubicBezTo>
                <a:cubicBezTo>
                  <a:pt x="4" y="19"/>
                  <a:pt x="5" y="23"/>
                  <a:pt x="7" y="2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7" name="Freeform 175"/>
          <p:cNvSpPr>
            <a:spLocks/>
          </p:cNvSpPr>
          <p:nvPr/>
        </p:nvSpPr>
        <p:spPr bwMode="auto">
          <a:xfrm>
            <a:off x="2103403" y="528637"/>
            <a:ext cx="11112" cy="20638"/>
          </a:xfrm>
          <a:custGeom>
            <a:avLst/>
            <a:gdLst/>
            <a:ahLst/>
            <a:cxnLst>
              <a:cxn ang="0">
                <a:pos x="5" y="30"/>
              </a:cxn>
              <a:cxn ang="0">
                <a:pos x="9" y="33"/>
              </a:cxn>
              <a:cxn ang="0">
                <a:pos x="11" y="32"/>
              </a:cxn>
              <a:cxn ang="0">
                <a:pos x="12" y="25"/>
              </a:cxn>
              <a:cxn ang="0">
                <a:pos x="18" y="6"/>
              </a:cxn>
              <a:cxn ang="0">
                <a:pos x="18" y="5"/>
              </a:cxn>
              <a:cxn ang="0">
                <a:pos x="19" y="1"/>
              </a:cxn>
              <a:cxn ang="0">
                <a:pos x="16" y="0"/>
              </a:cxn>
              <a:cxn ang="0">
                <a:pos x="13" y="0"/>
              </a:cxn>
              <a:cxn ang="0">
                <a:pos x="5" y="30"/>
              </a:cxn>
            </a:cxnLst>
            <a:rect l="0" t="0" r="r" b="b"/>
            <a:pathLst>
              <a:path w="19" h="33">
                <a:moveTo>
                  <a:pt x="5" y="30"/>
                </a:moveTo>
                <a:lnTo>
                  <a:pt x="9" y="33"/>
                </a:lnTo>
                <a:lnTo>
                  <a:pt x="11" y="32"/>
                </a:lnTo>
                <a:lnTo>
                  <a:pt x="12" y="25"/>
                </a:lnTo>
                <a:cubicBezTo>
                  <a:pt x="8" y="15"/>
                  <a:pt x="12" y="11"/>
                  <a:pt x="18" y="6"/>
                </a:cubicBezTo>
                <a:lnTo>
                  <a:pt x="18" y="5"/>
                </a:lnTo>
                <a:lnTo>
                  <a:pt x="19" y="1"/>
                </a:lnTo>
                <a:lnTo>
                  <a:pt x="16" y="0"/>
                </a:lnTo>
                <a:lnTo>
                  <a:pt x="13" y="0"/>
                </a:lnTo>
                <a:cubicBezTo>
                  <a:pt x="1" y="7"/>
                  <a:pt x="0" y="14"/>
                  <a:pt x="5" y="3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8" name="Freeform 176"/>
          <p:cNvSpPr>
            <a:spLocks/>
          </p:cNvSpPr>
          <p:nvPr/>
        </p:nvSpPr>
        <p:spPr bwMode="auto">
          <a:xfrm>
            <a:off x="2112928" y="531812"/>
            <a:ext cx="11112" cy="20638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3" y="29"/>
              </a:cxn>
              <a:cxn ang="0">
                <a:pos x="8" y="33"/>
              </a:cxn>
              <a:cxn ang="0">
                <a:pos x="11" y="31"/>
              </a:cxn>
              <a:cxn ang="0">
                <a:pos x="11" y="27"/>
              </a:cxn>
              <a:cxn ang="0">
                <a:pos x="13" y="11"/>
              </a:cxn>
              <a:cxn ang="0">
                <a:pos x="17" y="6"/>
              </a:cxn>
              <a:cxn ang="0">
                <a:pos x="18" y="2"/>
              </a:cxn>
              <a:cxn ang="0">
                <a:pos x="14" y="0"/>
              </a:cxn>
              <a:cxn ang="0">
                <a:pos x="12" y="0"/>
              </a:cxn>
              <a:cxn ang="0">
                <a:pos x="6" y="6"/>
              </a:cxn>
              <a:cxn ang="0">
                <a:pos x="1" y="16"/>
              </a:cxn>
            </a:cxnLst>
            <a:rect l="0" t="0" r="r" b="b"/>
            <a:pathLst>
              <a:path w="18" h="33">
                <a:moveTo>
                  <a:pt x="1" y="16"/>
                </a:moveTo>
                <a:lnTo>
                  <a:pt x="3" y="29"/>
                </a:lnTo>
                <a:lnTo>
                  <a:pt x="8" y="33"/>
                </a:lnTo>
                <a:lnTo>
                  <a:pt x="11" y="31"/>
                </a:lnTo>
                <a:lnTo>
                  <a:pt x="11" y="27"/>
                </a:lnTo>
                <a:cubicBezTo>
                  <a:pt x="9" y="20"/>
                  <a:pt x="9" y="15"/>
                  <a:pt x="13" y="11"/>
                </a:cubicBezTo>
                <a:lnTo>
                  <a:pt x="17" y="6"/>
                </a:lnTo>
                <a:lnTo>
                  <a:pt x="18" y="2"/>
                </a:lnTo>
                <a:lnTo>
                  <a:pt x="14" y="0"/>
                </a:lnTo>
                <a:lnTo>
                  <a:pt x="12" y="0"/>
                </a:lnTo>
                <a:lnTo>
                  <a:pt x="6" y="6"/>
                </a:lnTo>
                <a:cubicBezTo>
                  <a:pt x="2" y="8"/>
                  <a:pt x="0" y="11"/>
                  <a:pt x="1" y="1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9" name="Freeform 177"/>
          <p:cNvSpPr>
            <a:spLocks/>
          </p:cNvSpPr>
          <p:nvPr/>
        </p:nvSpPr>
        <p:spPr bwMode="auto">
          <a:xfrm>
            <a:off x="2158965" y="488950"/>
            <a:ext cx="57150" cy="100012"/>
          </a:xfrm>
          <a:custGeom>
            <a:avLst/>
            <a:gdLst/>
            <a:ahLst/>
            <a:cxnLst>
              <a:cxn ang="0">
                <a:pos x="69" y="1"/>
              </a:cxn>
              <a:cxn ang="0">
                <a:pos x="66" y="0"/>
              </a:cxn>
              <a:cxn ang="0">
                <a:pos x="61" y="3"/>
              </a:cxn>
              <a:cxn ang="0">
                <a:pos x="63" y="11"/>
              </a:cxn>
              <a:cxn ang="0">
                <a:pos x="80" y="33"/>
              </a:cxn>
              <a:cxn ang="0">
                <a:pos x="74" y="55"/>
              </a:cxn>
              <a:cxn ang="0">
                <a:pos x="32" y="94"/>
              </a:cxn>
              <a:cxn ang="0">
                <a:pos x="20" y="169"/>
              </a:cxn>
              <a:cxn ang="0">
                <a:pos x="21" y="169"/>
              </a:cxn>
              <a:cxn ang="0">
                <a:pos x="20" y="166"/>
              </a:cxn>
              <a:cxn ang="0">
                <a:pos x="51" y="95"/>
              </a:cxn>
              <a:cxn ang="0">
                <a:pos x="52" y="95"/>
              </a:cxn>
              <a:cxn ang="0">
                <a:pos x="89" y="58"/>
              </a:cxn>
              <a:cxn ang="0">
                <a:pos x="69" y="1"/>
              </a:cxn>
            </a:cxnLst>
            <a:rect l="0" t="0" r="r" b="b"/>
            <a:pathLst>
              <a:path w="99" h="169">
                <a:moveTo>
                  <a:pt x="69" y="1"/>
                </a:moveTo>
                <a:lnTo>
                  <a:pt x="66" y="0"/>
                </a:lnTo>
                <a:lnTo>
                  <a:pt x="61" y="3"/>
                </a:lnTo>
                <a:lnTo>
                  <a:pt x="63" y="11"/>
                </a:lnTo>
                <a:cubicBezTo>
                  <a:pt x="73" y="18"/>
                  <a:pt x="78" y="25"/>
                  <a:pt x="80" y="33"/>
                </a:cubicBezTo>
                <a:cubicBezTo>
                  <a:pt x="82" y="40"/>
                  <a:pt x="80" y="47"/>
                  <a:pt x="74" y="55"/>
                </a:cubicBezTo>
                <a:lnTo>
                  <a:pt x="32" y="94"/>
                </a:lnTo>
                <a:cubicBezTo>
                  <a:pt x="4" y="121"/>
                  <a:pt x="0" y="146"/>
                  <a:pt x="20" y="169"/>
                </a:cubicBezTo>
                <a:lnTo>
                  <a:pt x="21" y="169"/>
                </a:lnTo>
                <a:lnTo>
                  <a:pt x="20" y="166"/>
                </a:lnTo>
                <a:cubicBezTo>
                  <a:pt x="5" y="135"/>
                  <a:pt x="26" y="117"/>
                  <a:pt x="51" y="95"/>
                </a:cubicBezTo>
                <a:lnTo>
                  <a:pt x="52" y="95"/>
                </a:lnTo>
                <a:cubicBezTo>
                  <a:pt x="64" y="84"/>
                  <a:pt x="78" y="72"/>
                  <a:pt x="89" y="58"/>
                </a:cubicBezTo>
                <a:cubicBezTo>
                  <a:pt x="99" y="38"/>
                  <a:pt x="92" y="19"/>
                  <a:pt x="69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0" name="Freeform 178"/>
          <p:cNvSpPr>
            <a:spLocks/>
          </p:cNvSpPr>
          <p:nvPr/>
        </p:nvSpPr>
        <p:spPr bwMode="auto">
          <a:xfrm>
            <a:off x="2171665" y="568325"/>
            <a:ext cx="65088" cy="58737"/>
          </a:xfrm>
          <a:custGeom>
            <a:avLst/>
            <a:gdLst/>
            <a:ahLst/>
            <a:cxnLst>
              <a:cxn ang="0">
                <a:pos x="62" y="27"/>
              </a:cxn>
              <a:cxn ang="0">
                <a:pos x="43" y="28"/>
              </a:cxn>
              <a:cxn ang="0">
                <a:pos x="41" y="29"/>
              </a:cxn>
              <a:cxn ang="0">
                <a:pos x="29" y="30"/>
              </a:cxn>
              <a:cxn ang="0">
                <a:pos x="4" y="5"/>
              </a:cxn>
              <a:cxn ang="0">
                <a:pos x="3" y="0"/>
              </a:cxn>
              <a:cxn ang="0">
                <a:pos x="0" y="5"/>
              </a:cxn>
              <a:cxn ang="0">
                <a:pos x="45" y="34"/>
              </a:cxn>
              <a:cxn ang="0">
                <a:pos x="70" y="35"/>
              </a:cxn>
              <a:cxn ang="0">
                <a:pos x="97" y="59"/>
              </a:cxn>
              <a:cxn ang="0">
                <a:pos x="84" y="90"/>
              </a:cxn>
              <a:cxn ang="0">
                <a:pos x="81" y="96"/>
              </a:cxn>
              <a:cxn ang="0">
                <a:pos x="87" y="99"/>
              </a:cxn>
              <a:cxn ang="0">
                <a:pos x="91" y="98"/>
              </a:cxn>
              <a:cxn ang="0">
                <a:pos x="106" y="58"/>
              </a:cxn>
              <a:cxn ang="0">
                <a:pos x="70" y="27"/>
              </a:cxn>
              <a:cxn ang="0">
                <a:pos x="62" y="27"/>
              </a:cxn>
            </a:cxnLst>
            <a:rect l="0" t="0" r="r" b="b"/>
            <a:pathLst>
              <a:path w="109" h="99">
                <a:moveTo>
                  <a:pt x="62" y="27"/>
                </a:moveTo>
                <a:cubicBezTo>
                  <a:pt x="55" y="27"/>
                  <a:pt x="48" y="28"/>
                  <a:pt x="43" y="28"/>
                </a:cubicBezTo>
                <a:lnTo>
                  <a:pt x="41" y="29"/>
                </a:lnTo>
                <a:cubicBezTo>
                  <a:pt x="36" y="29"/>
                  <a:pt x="32" y="30"/>
                  <a:pt x="29" y="30"/>
                </a:cubicBezTo>
                <a:cubicBezTo>
                  <a:pt x="17" y="30"/>
                  <a:pt x="9" y="26"/>
                  <a:pt x="4" y="5"/>
                </a:cubicBezTo>
                <a:lnTo>
                  <a:pt x="3" y="0"/>
                </a:lnTo>
                <a:lnTo>
                  <a:pt x="0" y="5"/>
                </a:lnTo>
                <a:cubicBezTo>
                  <a:pt x="0" y="33"/>
                  <a:pt x="19" y="33"/>
                  <a:pt x="45" y="34"/>
                </a:cubicBezTo>
                <a:cubicBezTo>
                  <a:pt x="53" y="34"/>
                  <a:pt x="61" y="34"/>
                  <a:pt x="70" y="35"/>
                </a:cubicBezTo>
                <a:cubicBezTo>
                  <a:pt x="83" y="38"/>
                  <a:pt x="94" y="48"/>
                  <a:pt x="97" y="59"/>
                </a:cubicBezTo>
                <a:cubicBezTo>
                  <a:pt x="99" y="70"/>
                  <a:pt x="94" y="81"/>
                  <a:pt x="84" y="90"/>
                </a:cubicBezTo>
                <a:lnTo>
                  <a:pt x="81" y="96"/>
                </a:lnTo>
                <a:lnTo>
                  <a:pt x="87" y="99"/>
                </a:lnTo>
                <a:lnTo>
                  <a:pt x="91" y="98"/>
                </a:lnTo>
                <a:cubicBezTo>
                  <a:pt x="103" y="89"/>
                  <a:pt x="109" y="73"/>
                  <a:pt x="106" y="58"/>
                </a:cubicBezTo>
                <a:cubicBezTo>
                  <a:pt x="102" y="42"/>
                  <a:pt x="89" y="30"/>
                  <a:pt x="70" y="27"/>
                </a:cubicBezTo>
                <a:lnTo>
                  <a:pt x="62" y="2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1" name="Freeform 179"/>
          <p:cNvSpPr>
            <a:spLocks/>
          </p:cNvSpPr>
          <p:nvPr/>
        </p:nvSpPr>
        <p:spPr bwMode="auto">
          <a:xfrm>
            <a:off x="2147853" y="508000"/>
            <a:ext cx="73025" cy="10795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6" y="116"/>
              </a:cxn>
              <a:cxn ang="0">
                <a:pos x="59" y="165"/>
              </a:cxn>
              <a:cxn ang="0">
                <a:pos x="106" y="166"/>
              </a:cxn>
              <a:cxn ang="0">
                <a:pos x="113" y="170"/>
              </a:cxn>
              <a:cxn ang="0">
                <a:pos x="111" y="180"/>
              </a:cxn>
              <a:cxn ang="0">
                <a:pos x="110" y="183"/>
              </a:cxn>
              <a:cxn ang="0">
                <a:pos x="111" y="184"/>
              </a:cxn>
              <a:cxn ang="0">
                <a:pos x="115" y="182"/>
              </a:cxn>
              <a:cxn ang="0">
                <a:pos x="121" y="164"/>
              </a:cxn>
              <a:cxn ang="0">
                <a:pos x="107" y="155"/>
              </a:cxn>
              <a:cxn ang="0">
                <a:pos x="85" y="156"/>
              </a:cxn>
              <a:cxn ang="0">
                <a:pos x="46" y="151"/>
              </a:cxn>
              <a:cxn ang="0">
                <a:pos x="16" y="104"/>
              </a:cxn>
              <a:cxn ang="0">
                <a:pos x="60" y="33"/>
              </a:cxn>
              <a:cxn ang="0">
                <a:pos x="92" y="6"/>
              </a:cxn>
              <a:cxn ang="0">
                <a:pos x="92" y="0"/>
              </a:cxn>
              <a:cxn ang="0">
                <a:pos x="91" y="0"/>
              </a:cxn>
              <a:cxn ang="0">
                <a:pos x="88" y="1"/>
              </a:cxn>
              <a:cxn ang="0">
                <a:pos x="55" y="27"/>
              </a:cxn>
            </a:cxnLst>
            <a:rect l="0" t="0" r="r" b="b"/>
            <a:pathLst>
              <a:path w="123" h="184">
                <a:moveTo>
                  <a:pt x="55" y="27"/>
                </a:moveTo>
                <a:cubicBezTo>
                  <a:pt x="13" y="47"/>
                  <a:pt x="0" y="87"/>
                  <a:pt x="6" y="116"/>
                </a:cubicBezTo>
                <a:cubicBezTo>
                  <a:pt x="11" y="144"/>
                  <a:pt x="31" y="163"/>
                  <a:pt x="59" y="165"/>
                </a:cubicBezTo>
                <a:lnTo>
                  <a:pt x="106" y="166"/>
                </a:lnTo>
                <a:cubicBezTo>
                  <a:pt x="109" y="166"/>
                  <a:pt x="112" y="167"/>
                  <a:pt x="113" y="170"/>
                </a:cubicBezTo>
                <a:cubicBezTo>
                  <a:pt x="114" y="171"/>
                  <a:pt x="114" y="175"/>
                  <a:pt x="111" y="180"/>
                </a:cubicBezTo>
                <a:lnTo>
                  <a:pt x="110" y="183"/>
                </a:lnTo>
                <a:lnTo>
                  <a:pt x="111" y="184"/>
                </a:lnTo>
                <a:lnTo>
                  <a:pt x="115" y="182"/>
                </a:lnTo>
                <a:cubicBezTo>
                  <a:pt x="121" y="177"/>
                  <a:pt x="123" y="170"/>
                  <a:pt x="121" y="164"/>
                </a:cubicBezTo>
                <a:cubicBezTo>
                  <a:pt x="119" y="158"/>
                  <a:pt x="113" y="155"/>
                  <a:pt x="107" y="155"/>
                </a:cubicBezTo>
                <a:cubicBezTo>
                  <a:pt x="98" y="155"/>
                  <a:pt x="91" y="156"/>
                  <a:pt x="85" y="156"/>
                </a:cubicBezTo>
                <a:cubicBezTo>
                  <a:pt x="63" y="156"/>
                  <a:pt x="52" y="155"/>
                  <a:pt x="46" y="151"/>
                </a:cubicBezTo>
                <a:cubicBezTo>
                  <a:pt x="27" y="141"/>
                  <a:pt x="16" y="125"/>
                  <a:pt x="16" y="104"/>
                </a:cubicBezTo>
                <a:cubicBezTo>
                  <a:pt x="15" y="78"/>
                  <a:pt x="32" y="51"/>
                  <a:pt x="60" y="33"/>
                </a:cubicBezTo>
                <a:cubicBezTo>
                  <a:pt x="73" y="25"/>
                  <a:pt x="89" y="14"/>
                  <a:pt x="92" y="6"/>
                </a:cubicBezTo>
                <a:lnTo>
                  <a:pt x="92" y="0"/>
                </a:lnTo>
                <a:lnTo>
                  <a:pt x="91" y="0"/>
                </a:lnTo>
                <a:lnTo>
                  <a:pt x="88" y="1"/>
                </a:lnTo>
                <a:cubicBezTo>
                  <a:pt x="82" y="10"/>
                  <a:pt x="70" y="18"/>
                  <a:pt x="55" y="27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2" name="Freeform 180"/>
          <p:cNvSpPr>
            <a:spLocks/>
          </p:cNvSpPr>
          <p:nvPr/>
        </p:nvSpPr>
        <p:spPr bwMode="auto">
          <a:xfrm>
            <a:off x="2127215" y="538162"/>
            <a:ext cx="47625" cy="98425"/>
          </a:xfrm>
          <a:custGeom>
            <a:avLst/>
            <a:gdLst/>
            <a:ahLst/>
            <a:cxnLst>
              <a:cxn ang="0">
                <a:pos x="9" y="70"/>
              </a:cxn>
              <a:cxn ang="0">
                <a:pos x="15" y="94"/>
              </a:cxn>
              <a:cxn ang="0">
                <a:pos x="40" y="112"/>
              </a:cxn>
              <a:cxn ang="0">
                <a:pos x="54" y="141"/>
              </a:cxn>
              <a:cxn ang="0">
                <a:pos x="54" y="141"/>
              </a:cxn>
              <a:cxn ang="0">
                <a:pos x="56" y="149"/>
              </a:cxn>
              <a:cxn ang="0">
                <a:pos x="75" y="167"/>
              </a:cxn>
              <a:cxn ang="0">
                <a:pos x="76" y="167"/>
              </a:cxn>
              <a:cxn ang="0">
                <a:pos x="80" y="164"/>
              </a:cxn>
              <a:cxn ang="0">
                <a:pos x="78" y="161"/>
              </a:cxn>
              <a:cxn ang="0">
                <a:pos x="63" y="147"/>
              </a:cxn>
              <a:cxn ang="0">
                <a:pos x="48" y="110"/>
              </a:cxn>
              <a:cxn ang="0">
                <a:pos x="23" y="91"/>
              </a:cxn>
              <a:cxn ang="0">
                <a:pos x="17" y="85"/>
              </a:cxn>
              <a:cxn ang="0">
                <a:pos x="27" y="46"/>
              </a:cxn>
              <a:cxn ang="0">
                <a:pos x="4" y="0"/>
              </a:cxn>
              <a:cxn ang="0">
                <a:pos x="1" y="0"/>
              </a:cxn>
              <a:cxn ang="0">
                <a:pos x="0" y="0"/>
              </a:cxn>
              <a:cxn ang="0">
                <a:pos x="1" y="4"/>
              </a:cxn>
              <a:cxn ang="0">
                <a:pos x="9" y="70"/>
              </a:cxn>
            </a:cxnLst>
            <a:rect l="0" t="0" r="r" b="b"/>
            <a:pathLst>
              <a:path w="80" h="167">
                <a:moveTo>
                  <a:pt x="9" y="70"/>
                </a:moveTo>
                <a:cubicBezTo>
                  <a:pt x="7" y="81"/>
                  <a:pt x="8" y="88"/>
                  <a:pt x="15" y="94"/>
                </a:cubicBezTo>
                <a:cubicBezTo>
                  <a:pt x="22" y="101"/>
                  <a:pt x="31" y="107"/>
                  <a:pt x="40" y="112"/>
                </a:cubicBezTo>
                <a:cubicBezTo>
                  <a:pt x="51" y="119"/>
                  <a:pt x="52" y="130"/>
                  <a:pt x="54" y="141"/>
                </a:cubicBezTo>
                <a:lnTo>
                  <a:pt x="54" y="141"/>
                </a:lnTo>
                <a:lnTo>
                  <a:pt x="56" y="149"/>
                </a:lnTo>
                <a:cubicBezTo>
                  <a:pt x="58" y="159"/>
                  <a:pt x="64" y="165"/>
                  <a:pt x="75" y="167"/>
                </a:cubicBezTo>
                <a:lnTo>
                  <a:pt x="76" y="167"/>
                </a:lnTo>
                <a:lnTo>
                  <a:pt x="80" y="164"/>
                </a:lnTo>
                <a:lnTo>
                  <a:pt x="78" y="161"/>
                </a:lnTo>
                <a:cubicBezTo>
                  <a:pt x="68" y="158"/>
                  <a:pt x="63" y="154"/>
                  <a:pt x="63" y="147"/>
                </a:cubicBezTo>
                <a:cubicBezTo>
                  <a:pt x="59" y="132"/>
                  <a:pt x="55" y="115"/>
                  <a:pt x="48" y="110"/>
                </a:cubicBezTo>
                <a:cubicBezTo>
                  <a:pt x="38" y="104"/>
                  <a:pt x="30" y="98"/>
                  <a:pt x="23" y="91"/>
                </a:cubicBezTo>
                <a:lnTo>
                  <a:pt x="17" y="85"/>
                </a:lnTo>
                <a:cubicBezTo>
                  <a:pt x="15" y="77"/>
                  <a:pt x="18" y="65"/>
                  <a:pt x="27" y="46"/>
                </a:cubicBezTo>
                <a:cubicBezTo>
                  <a:pt x="31" y="25"/>
                  <a:pt x="23" y="11"/>
                  <a:pt x="4" y="0"/>
                </a:cubicBezTo>
                <a:lnTo>
                  <a:pt x="1" y="0"/>
                </a:lnTo>
                <a:lnTo>
                  <a:pt x="0" y="0"/>
                </a:lnTo>
                <a:lnTo>
                  <a:pt x="1" y="4"/>
                </a:lnTo>
                <a:cubicBezTo>
                  <a:pt x="19" y="18"/>
                  <a:pt x="29" y="30"/>
                  <a:pt x="9" y="7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3" name="Freeform 181"/>
          <p:cNvSpPr>
            <a:spLocks/>
          </p:cNvSpPr>
          <p:nvPr/>
        </p:nvSpPr>
        <p:spPr bwMode="auto">
          <a:xfrm>
            <a:off x="2119278" y="542925"/>
            <a:ext cx="63500" cy="112712"/>
          </a:xfrm>
          <a:custGeom>
            <a:avLst/>
            <a:gdLst/>
            <a:ahLst/>
            <a:cxnLst>
              <a:cxn ang="0">
                <a:pos x="31" y="112"/>
              </a:cxn>
              <a:cxn ang="0">
                <a:pos x="48" y="143"/>
              </a:cxn>
              <a:cxn ang="0">
                <a:pos x="94" y="188"/>
              </a:cxn>
              <a:cxn ang="0">
                <a:pos x="94" y="188"/>
              </a:cxn>
              <a:cxn ang="0">
                <a:pos x="106" y="185"/>
              </a:cxn>
              <a:cxn ang="0">
                <a:pos x="108" y="183"/>
              </a:cxn>
              <a:cxn ang="0">
                <a:pos x="105" y="178"/>
              </a:cxn>
              <a:cxn ang="0">
                <a:pos x="98" y="175"/>
              </a:cxn>
              <a:cxn ang="0">
                <a:pos x="94" y="175"/>
              </a:cxn>
              <a:cxn ang="0">
                <a:pos x="94" y="176"/>
              </a:cxn>
              <a:cxn ang="0">
                <a:pos x="86" y="177"/>
              </a:cxn>
              <a:cxn ang="0">
                <a:pos x="80" y="176"/>
              </a:cxn>
              <a:cxn ang="0">
                <a:pos x="56" y="145"/>
              </a:cxn>
              <a:cxn ang="0">
                <a:pos x="42" y="110"/>
              </a:cxn>
              <a:cxn ang="0">
                <a:pos x="13" y="85"/>
              </a:cxn>
              <a:cxn ang="0">
                <a:pos x="15" y="49"/>
              </a:cxn>
              <a:cxn ang="0">
                <a:pos x="18" y="42"/>
              </a:cxn>
              <a:cxn ang="0">
                <a:pos x="21" y="27"/>
              </a:cxn>
              <a:cxn ang="0">
                <a:pos x="9" y="0"/>
              </a:cxn>
              <a:cxn ang="0">
                <a:pos x="8" y="0"/>
              </a:cxn>
              <a:cxn ang="0">
                <a:pos x="5" y="2"/>
              </a:cxn>
              <a:cxn ang="0">
                <a:pos x="8" y="7"/>
              </a:cxn>
              <a:cxn ang="0">
                <a:pos x="7" y="53"/>
              </a:cxn>
              <a:cxn ang="0">
                <a:pos x="5" y="87"/>
              </a:cxn>
              <a:cxn ang="0">
                <a:pos x="31" y="112"/>
              </a:cxn>
            </a:cxnLst>
            <a:rect l="0" t="0" r="r" b="b"/>
            <a:pathLst>
              <a:path w="108" h="189">
                <a:moveTo>
                  <a:pt x="31" y="112"/>
                </a:moveTo>
                <a:cubicBezTo>
                  <a:pt x="42" y="119"/>
                  <a:pt x="48" y="129"/>
                  <a:pt x="48" y="143"/>
                </a:cubicBezTo>
                <a:cubicBezTo>
                  <a:pt x="50" y="173"/>
                  <a:pt x="66" y="189"/>
                  <a:pt x="94" y="188"/>
                </a:cubicBezTo>
                <a:lnTo>
                  <a:pt x="94" y="188"/>
                </a:lnTo>
                <a:cubicBezTo>
                  <a:pt x="100" y="188"/>
                  <a:pt x="104" y="187"/>
                  <a:pt x="106" y="185"/>
                </a:cubicBezTo>
                <a:lnTo>
                  <a:pt x="108" y="183"/>
                </a:lnTo>
                <a:lnTo>
                  <a:pt x="105" y="178"/>
                </a:lnTo>
                <a:lnTo>
                  <a:pt x="98" y="175"/>
                </a:lnTo>
                <a:lnTo>
                  <a:pt x="94" y="175"/>
                </a:lnTo>
                <a:lnTo>
                  <a:pt x="94" y="176"/>
                </a:lnTo>
                <a:lnTo>
                  <a:pt x="86" y="177"/>
                </a:lnTo>
                <a:lnTo>
                  <a:pt x="80" y="176"/>
                </a:lnTo>
                <a:cubicBezTo>
                  <a:pt x="65" y="172"/>
                  <a:pt x="58" y="162"/>
                  <a:pt x="56" y="145"/>
                </a:cubicBezTo>
                <a:cubicBezTo>
                  <a:pt x="56" y="128"/>
                  <a:pt x="51" y="116"/>
                  <a:pt x="42" y="110"/>
                </a:cubicBezTo>
                <a:cubicBezTo>
                  <a:pt x="28" y="102"/>
                  <a:pt x="19" y="94"/>
                  <a:pt x="13" y="85"/>
                </a:cubicBezTo>
                <a:cubicBezTo>
                  <a:pt x="5" y="69"/>
                  <a:pt x="10" y="59"/>
                  <a:pt x="15" y="49"/>
                </a:cubicBezTo>
                <a:lnTo>
                  <a:pt x="18" y="42"/>
                </a:lnTo>
                <a:cubicBezTo>
                  <a:pt x="20" y="37"/>
                  <a:pt x="21" y="32"/>
                  <a:pt x="21" y="27"/>
                </a:cubicBezTo>
                <a:cubicBezTo>
                  <a:pt x="21" y="11"/>
                  <a:pt x="17" y="3"/>
                  <a:pt x="9" y="0"/>
                </a:cubicBezTo>
                <a:lnTo>
                  <a:pt x="8" y="0"/>
                </a:lnTo>
                <a:lnTo>
                  <a:pt x="5" y="2"/>
                </a:lnTo>
                <a:lnTo>
                  <a:pt x="8" y="7"/>
                </a:lnTo>
                <a:cubicBezTo>
                  <a:pt x="18" y="16"/>
                  <a:pt x="18" y="30"/>
                  <a:pt x="7" y="53"/>
                </a:cubicBezTo>
                <a:cubicBezTo>
                  <a:pt x="0" y="67"/>
                  <a:pt x="0" y="79"/>
                  <a:pt x="5" y="87"/>
                </a:cubicBezTo>
                <a:cubicBezTo>
                  <a:pt x="10" y="96"/>
                  <a:pt x="19" y="104"/>
                  <a:pt x="31" y="1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4" name="Freeform 182"/>
          <p:cNvSpPr>
            <a:spLocks/>
          </p:cNvSpPr>
          <p:nvPr/>
        </p:nvSpPr>
        <p:spPr bwMode="auto">
          <a:xfrm>
            <a:off x="2187540" y="649287"/>
            <a:ext cx="4763" cy="3175"/>
          </a:xfrm>
          <a:custGeom>
            <a:avLst/>
            <a:gdLst/>
            <a:ahLst/>
            <a:cxnLst>
              <a:cxn ang="0">
                <a:pos x="6" y="5"/>
              </a:cxn>
              <a:cxn ang="0">
                <a:pos x="9" y="4"/>
              </a:cxn>
              <a:cxn ang="0">
                <a:pos x="9" y="2"/>
              </a:cxn>
              <a:cxn ang="0">
                <a:pos x="1" y="0"/>
              </a:cxn>
              <a:cxn ang="0">
                <a:pos x="0" y="1"/>
              </a:cxn>
              <a:cxn ang="0">
                <a:pos x="6" y="5"/>
              </a:cxn>
            </a:cxnLst>
            <a:rect l="0" t="0" r="r" b="b"/>
            <a:pathLst>
              <a:path w="9" h="5">
                <a:moveTo>
                  <a:pt x="6" y="5"/>
                </a:moveTo>
                <a:lnTo>
                  <a:pt x="9" y="4"/>
                </a:lnTo>
                <a:lnTo>
                  <a:pt x="9" y="2"/>
                </a:lnTo>
                <a:cubicBezTo>
                  <a:pt x="6" y="1"/>
                  <a:pt x="3" y="0"/>
                  <a:pt x="1" y="0"/>
                </a:cubicBezTo>
                <a:lnTo>
                  <a:pt x="0" y="1"/>
                </a:lnTo>
                <a:lnTo>
                  <a:pt x="6" y="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5" name="Freeform 183"/>
          <p:cNvSpPr>
            <a:spLocks/>
          </p:cNvSpPr>
          <p:nvPr/>
        </p:nvSpPr>
        <p:spPr bwMode="auto">
          <a:xfrm>
            <a:off x="2192303" y="647700"/>
            <a:ext cx="7937" cy="3175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13" y="3"/>
              </a:cxn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1" y="3"/>
              </a:cxn>
              <a:cxn ang="0">
                <a:pos x="11" y="6"/>
              </a:cxn>
              <a:cxn ang="0">
                <a:pos x="12" y="6"/>
              </a:cxn>
              <a:cxn ang="0">
                <a:pos x="13" y="5"/>
              </a:cxn>
            </a:cxnLst>
            <a:rect l="0" t="0" r="r" b="b"/>
            <a:pathLst>
              <a:path w="13" h="6">
                <a:moveTo>
                  <a:pt x="13" y="5"/>
                </a:moveTo>
                <a:lnTo>
                  <a:pt x="13" y="3"/>
                </a:lnTo>
                <a:cubicBezTo>
                  <a:pt x="10" y="1"/>
                  <a:pt x="6" y="0"/>
                  <a:pt x="2" y="0"/>
                </a:cubicBezTo>
                <a:lnTo>
                  <a:pt x="1" y="0"/>
                </a:lnTo>
                <a:lnTo>
                  <a:pt x="0" y="1"/>
                </a:lnTo>
                <a:lnTo>
                  <a:pt x="1" y="3"/>
                </a:lnTo>
                <a:cubicBezTo>
                  <a:pt x="3" y="5"/>
                  <a:pt x="7" y="6"/>
                  <a:pt x="11" y="6"/>
                </a:cubicBezTo>
                <a:lnTo>
                  <a:pt x="12" y="6"/>
                </a:lnTo>
                <a:lnTo>
                  <a:pt x="13" y="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6" name="Freeform 184"/>
          <p:cNvSpPr>
            <a:spLocks/>
          </p:cNvSpPr>
          <p:nvPr/>
        </p:nvSpPr>
        <p:spPr bwMode="auto">
          <a:xfrm>
            <a:off x="2200240" y="644525"/>
            <a:ext cx="952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1" y="7"/>
              </a:cxn>
              <a:cxn ang="0">
                <a:pos x="15" y="7"/>
              </a:cxn>
              <a:cxn ang="0">
                <a:pos x="15" y="6"/>
              </a:cxn>
              <a:cxn ang="0">
                <a:pos x="15" y="5"/>
              </a:cxn>
              <a:cxn ang="0">
                <a:pos x="2" y="0"/>
              </a:cxn>
            </a:cxnLst>
            <a:rect l="0" t="0" r="r" b="b"/>
            <a:pathLst>
              <a:path w="15" h="8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cubicBezTo>
                  <a:pt x="2" y="6"/>
                  <a:pt x="6" y="8"/>
                  <a:pt x="11" y="7"/>
                </a:cubicBezTo>
                <a:lnTo>
                  <a:pt x="15" y="7"/>
                </a:lnTo>
                <a:lnTo>
                  <a:pt x="15" y="6"/>
                </a:lnTo>
                <a:lnTo>
                  <a:pt x="15" y="5"/>
                </a:lnTo>
                <a:cubicBezTo>
                  <a:pt x="12" y="1"/>
                  <a:pt x="7" y="0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7" name="Freeform 185"/>
          <p:cNvSpPr>
            <a:spLocks/>
          </p:cNvSpPr>
          <p:nvPr/>
        </p:nvSpPr>
        <p:spPr bwMode="auto">
          <a:xfrm>
            <a:off x="2200240" y="611187"/>
            <a:ext cx="11113" cy="15875"/>
          </a:xfrm>
          <a:custGeom>
            <a:avLst/>
            <a:gdLst/>
            <a:ahLst/>
            <a:cxnLst>
              <a:cxn ang="0">
                <a:pos x="8" y="26"/>
              </a:cxn>
              <a:cxn ang="0">
                <a:pos x="13" y="24"/>
              </a:cxn>
              <a:cxn ang="0">
                <a:pos x="18" y="20"/>
              </a:cxn>
              <a:cxn ang="0">
                <a:pos x="18" y="17"/>
              </a:cxn>
              <a:cxn ang="0">
                <a:pos x="15" y="4"/>
              </a:cxn>
              <a:cxn ang="0">
                <a:pos x="15" y="0"/>
              </a:cxn>
              <a:cxn ang="0">
                <a:pos x="14" y="0"/>
              </a:cxn>
              <a:cxn ang="0">
                <a:pos x="14" y="0"/>
              </a:cxn>
              <a:cxn ang="0">
                <a:pos x="9" y="3"/>
              </a:cxn>
              <a:cxn ang="0">
                <a:pos x="9" y="3"/>
              </a:cxn>
              <a:cxn ang="0">
                <a:pos x="1" y="21"/>
              </a:cxn>
              <a:cxn ang="0">
                <a:pos x="7" y="26"/>
              </a:cxn>
              <a:cxn ang="0">
                <a:pos x="8" y="26"/>
              </a:cxn>
            </a:cxnLst>
            <a:rect l="0" t="0" r="r" b="b"/>
            <a:pathLst>
              <a:path w="18" h="26">
                <a:moveTo>
                  <a:pt x="8" y="26"/>
                </a:moveTo>
                <a:lnTo>
                  <a:pt x="13" y="24"/>
                </a:lnTo>
                <a:lnTo>
                  <a:pt x="18" y="20"/>
                </a:lnTo>
                <a:lnTo>
                  <a:pt x="18" y="17"/>
                </a:lnTo>
                <a:cubicBezTo>
                  <a:pt x="14" y="13"/>
                  <a:pt x="13" y="9"/>
                  <a:pt x="15" y="4"/>
                </a:cubicBez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9" y="3"/>
                </a:lnTo>
                <a:lnTo>
                  <a:pt x="9" y="3"/>
                </a:lnTo>
                <a:cubicBezTo>
                  <a:pt x="2" y="8"/>
                  <a:pt x="0" y="14"/>
                  <a:pt x="1" y="21"/>
                </a:cubicBezTo>
                <a:cubicBezTo>
                  <a:pt x="2" y="25"/>
                  <a:pt x="4" y="26"/>
                  <a:pt x="7" y="26"/>
                </a:cubicBezTo>
                <a:lnTo>
                  <a:pt x="8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8" name="Freeform 186"/>
          <p:cNvSpPr>
            <a:spLocks/>
          </p:cNvSpPr>
          <p:nvPr/>
        </p:nvSpPr>
        <p:spPr bwMode="auto">
          <a:xfrm>
            <a:off x="2178015" y="627062"/>
            <a:ext cx="7938" cy="19050"/>
          </a:xfrm>
          <a:custGeom>
            <a:avLst/>
            <a:gdLst/>
            <a:ahLst/>
            <a:cxnLst>
              <a:cxn ang="0">
                <a:pos x="12" y="33"/>
              </a:cxn>
              <a:cxn ang="0">
                <a:pos x="13" y="33"/>
              </a:cxn>
              <a:cxn ang="0">
                <a:pos x="13" y="32"/>
              </a:cxn>
              <a:cxn ang="0">
                <a:pos x="8" y="18"/>
              </a:cxn>
              <a:cxn ang="0">
                <a:pos x="1" y="0"/>
              </a:cxn>
              <a:cxn ang="0">
                <a:pos x="0" y="2"/>
              </a:cxn>
              <a:cxn ang="0">
                <a:pos x="0" y="8"/>
              </a:cxn>
              <a:cxn ang="0">
                <a:pos x="2" y="19"/>
              </a:cxn>
              <a:cxn ang="0">
                <a:pos x="12" y="33"/>
              </a:cxn>
            </a:cxnLst>
            <a:rect l="0" t="0" r="r" b="b"/>
            <a:pathLst>
              <a:path w="13" h="33">
                <a:moveTo>
                  <a:pt x="12" y="33"/>
                </a:moveTo>
                <a:lnTo>
                  <a:pt x="13" y="33"/>
                </a:lnTo>
                <a:lnTo>
                  <a:pt x="13" y="32"/>
                </a:lnTo>
                <a:cubicBezTo>
                  <a:pt x="9" y="29"/>
                  <a:pt x="7" y="25"/>
                  <a:pt x="8" y="18"/>
                </a:cubicBezTo>
                <a:cubicBezTo>
                  <a:pt x="7" y="12"/>
                  <a:pt x="6" y="5"/>
                  <a:pt x="1" y="0"/>
                </a:cubicBezTo>
                <a:lnTo>
                  <a:pt x="0" y="2"/>
                </a:lnTo>
                <a:lnTo>
                  <a:pt x="0" y="8"/>
                </a:lnTo>
                <a:cubicBezTo>
                  <a:pt x="2" y="11"/>
                  <a:pt x="3" y="15"/>
                  <a:pt x="2" y="19"/>
                </a:cubicBezTo>
                <a:cubicBezTo>
                  <a:pt x="1" y="27"/>
                  <a:pt x="4" y="32"/>
                  <a:pt x="12" y="3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9" name="Freeform 187"/>
          <p:cNvSpPr>
            <a:spLocks/>
          </p:cNvSpPr>
          <p:nvPr/>
        </p:nvSpPr>
        <p:spPr bwMode="auto">
          <a:xfrm>
            <a:off x="2182778" y="617537"/>
            <a:ext cx="11112" cy="26988"/>
          </a:xfrm>
          <a:custGeom>
            <a:avLst/>
            <a:gdLst/>
            <a:ahLst/>
            <a:cxnLst>
              <a:cxn ang="0">
                <a:pos x="17" y="44"/>
              </a:cxn>
              <a:cxn ang="0">
                <a:pos x="18" y="44"/>
              </a:cxn>
              <a:cxn ang="0">
                <a:pos x="21" y="42"/>
              </a:cxn>
              <a:cxn ang="0">
                <a:pos x="20" y="41"/>
              </a:cxn>
              <a:cxn ang="0">
                <a:pos x="13" y="24"/>
              </a:cxn>
              <a:cxn ang="0">
                <a:pos x="11" y="12"/>
              </a:cxn>
              <a:cxn ang="0">
                <a:pos x="8" y="1"/>
              </a:cxn>
              <a:cxn ang="0">
                <a:pos x="8" y="0"/>
              </a:cxn>
              <a:cxn ang="0">
                <a:pos x="5" y="1"/>
              </a:cxn>
              <a:cxn ang="0">
                <a:pos x="1" y="5"/>
              </a:cxn>
              <a:cxn ang="0">
                <a:pos x="4" y="18"/>
              </a:cxn>
              <a:cxn ang="0">
                <a:pos x="7" y="28"/>
              </a:cxn>
              <a:cxn ang="0">
                <a:pos x="11" y="41"/>
              </a:cxn>
              <a:cxn ang="0">
                <a:pos x="17" y="44"/>
              </a:cxn>
            </a:cxnLst>
            <a:rect l="0" t="0" r="r" b="b"/>
            <a:pathLst>
              <a:path w="21" h="44">
                <a:moveTo>
                  <a:pt x="17" y="44"/>
                </a:moveTo>
                <a:lnTo>
                  <a:pt x="18" y="44"/>
                </a:lnTo>
                <a:lnTo>
                  <a:pt x="21" y="42"/>
                </a:lnTo>
                <a:lnTo>
                  <a:pt x="20" y="41"/>
                </a:lnTo>
                <a:cubicBezTo>
                  <a:pt x="14" y="37"/>
                  <a:pt x="11" y="31"/>
                  <a:pt x="13" y="24"/>
                </a:cubicBezTo>
                <a:cubicBezTo>
                  <a:pt x="14" y="20"/>
                  <a:pt x="14" y="16"/>
                  <a:pt x="11" y="12"/>
                </a:cubicBezTo>
                <a:cubicBezTo>
                  <a:pt x="7" y="8"/>
                  <a:pt x="8" y="4"/>
                  <a:pt x="8" y="1"/>
                </a:cubicBezTo>
                <a:lnTo>
                  <a:pt x="8" y="0"/>
                </a:lnTo>
                <a:lnTo>
                  <a:pt x="5" y="1"/>
                </a:lnTo>
                <a:lnTo>
                  <a:pt x="1" y="5"/>
                </a:lnTo>
                <a:cubicBezTo>
                  <a:pt x="0" y="8"/>
                  <a:pt x="1" y="13"/>
                  <a:pt x="4" y="18"/>
                </a:cubicBezTo>
                <a:cubicBezTo>
                  <a:pt x="7" y="21"/>
                  <a:pt x="8" y="25"/>
                  <a:pt x="7" y="28"/>
                </a:cubicBezTo>
                <a:cubicBezTo>
                  <a:pt x="7" y="33"/>
                  <a:pt x="8" y="38"/>
                  <a:pt x="11" y="41"/>
                </a:cubicBezTo>
                <a:lnTo>
                  <a:pt x="17" y="4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0" name="Freeform 188"/>
          <p:cNvSpPr>
            <a:spLocks/>
          </p:cNvSpPr>
          <p:nvPr/>
        </p:nvSpPr>
        <p:spPr bwMode="auto">
          <a:xfrm>
            <a:off x="2190715" y="611187"/>
            <a:ext cx="11113" cy="28575"/>
          </a:xfrm>
          <a:custGeom>
            <a:avLst/>
            <a:gdLst/>
            <a:ahLst/>
            <a:cxnLst>
              <a:cxn ang="0">
                <a:pos x="19" y="3"/>
              </a:cxn>
              <a:cxn ang="0">
                <a:pos x="20" y="1"/>
              </a:cxn>
              <a:cxn ang="0">
                <a:pos x="20" y="1"/>
              </a:cxn>
              <a:cxn ang="0">
                <a:pos x="19" y="0"/>
              </a:cxn>
              <a:cxn ang="0">
                <a:pos x="15" y="0"/>
              </a:cxn>
              <a:cxn ang="0">
                <a:pos x="2" y="6"/>
              </a:cxn>
              <a:cxn ang="0">
                <a:pos x="3" y="18"/>
              </a:cxn>
              <a:cxn ang="0">
                <a:pos x="4" y="29"/>
              </a:cxn>
              <a:cxn ang="0">
                <a:pos x="4" y="40"/>
              </a:cxn>
              <a:cxn ang="0">
                <a:pos x="15" y="48"/>
              </a:cxn>
              <a:cxn ang="0">
                <a:pos x="18" y="48"/>
              </a:cxn>
              <a:cxn ang="0">
                <a:pos x="17" y="46"/>
              </a:cxn>
              <a:cxn ang="0">
                <a:pos x="17" y="37"/>
              </a:cxn>
              <a:cxn ang="0">
                <a:pos x="19" y="35"/>
              </a:cxn>
              <a:cxn ang="0">
                <a:pos x="17" y="31"/>
              </a:cxn>
              <a:cxn ang="0">
                <a:pos x="19" y="3"/>
              </a:cxn>
            </a:cxnLst>
            <a:rect l="0" t="0" r="r" b="b"/>
            <a:pathLst>
              <a:path w="20" h="48">
                <a:moveTo>
                  <a:pt x="19" y="3"/>
                </a:moveTo>
                <a:lnTo>
                  <a:pt x="20" y="1"/>
                </a:lnTo>
                <a:lnTo>
                  <a:pt x="20" y="1"/>
                </a:lnTo>
                <a:lnTo>
                  <a:pt x="19" y="0"/>
                </a:lnTo>
                <a:lnTo>
                  <a:pt x="15" y="0"/>
                </a:lnTo>
                <a:cubicBezTo>
                  <a:pt x="9" y="0"/>
                  <a:pt x="4" y="2"/>
                  <a:pt x="2" y="6"/>
                </a:cubicBezTo>
                <a:cubicBezTo>
                  <a:pt x="0" y="9"/>
                  <a:pt x="0" y="13"/>
                  <a:pt x="3" y="18"/>
                </a:cubicBezTo>
                <a:cubicBezTo>
                  <a:pt x="5" y="22"/>
                  <a:pt x="6" y="26"/>
                  <a:pt x="4" y="29"/>
                </a:cubicBezTo>
                <a:cubicBezTo>
                  <a:pt x="3" y="33"/>
                  <a:pt x="3" y="36"/>
                  <a:pt x="4" y="40"/>
                </a:cubicBezTo>
                <a:cubicBezTo>
                  <a:pt x="7" y="45"/>
                  <a:pt x="10" y="48"/>
                  <a:pt x="15" y="48"/>
                </a:cubicBezTo>
                <a:lnTo>
                  <a:pt x="18" y="48"/>
                </a:lnTo>
                <a:lnTo>
                  <a:pt x="17" y="46"/>
                </a:lnTo>
                <a:cubicBezTo>
                  <a:pt x="15" y="45"/>
                  <a:pt x="14" y="42"/>
                  <a:pt x="17" y="37"/>
                </a:cubicBezTo>
                <a:lnTo>
                  <a:pt x="19" y="35"/>
                </a:lnTo>
                <a:lnTo>
                  <a:pt x="17" y="31"/>
                </a:lnTo>
                <a:cubicBezTo>
                  <a:pt x="9" y="21"/>
                  <a:pt x="10" y="12"/>
                  <a:pt x="19" y="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1" name="Freeform 189"/>
          <p:cNvSpPr>
            <a:spLocks/>
          </p:cNvSpPr>
          <p:nvPr/>
        </p:nvSpPr>
        <p:spPr bwMode="auto">
          <a:xfrm>
            <a:off x="2203415" y="615950"/>
            <a:ext cx="44450" cy="33337"/>
          </a:xfrm>
          <a:custGeom>
            <a:avLst/>
            <a:gdLst/>
            <a:ahLst/>
            <a:cxnLst>
              <a:cxn ang="0">
                <a:pos x="45" y="48"/>
              </a:cxn>
              <a:cxn ang="0">
                <a:pos x="57" y="40"/>
              </a:cxn>
              <a:cxn ang="0">
                <a:pos x="71" y="30"/>
              </a:cxn>
              <a:cxn ang="0">
                <a:pos x="65" y="1"/>
              </a:cxn>
              <a:cxn ang="0">
                <a:pos x="62" y="0"/>
              </a:cxn>
              <a:cxn ang="0">
                <a:pos x="59" y="1"/>
              </a:cxn>
              <a:cxn ang="0">
                <a:pos x="58" y="7"/>
              </a:cxn>
              <a:cxn ang="0">
                <a:pos x="63" y="14"/>
              </a:cxn>
              <a:cxn ang="0">
                <a:pos x="58" y="28"/>
              </a:cxn>
              <a:cxn ang="0">
                <a:pos x="36" y="43"/>
              </a:cxn>
              <a:cxn ang="0">
                <a:pos x="31" y="47"/>
              </a:cxn>
              <a:cxn ang="0">
                <a:pos x="26" y="45"/>
              </a:cxn>
              <a:cxn ang="0">
                <a:pos x="18" y="38"/>
              </a:cxn>
              <a:cxn ang="0">
                <a:pos x="17" y="33"/>
              </a:cxn>
              <a:cxn ang="0">
                <a:pos x="21" y="31"/>
              </a:cxn>
              <a:cxn ang="0">
                <a:pos x="23" y="31"/>
              </a:cxn>
              <a:cxn ang="0">
                <a:pos x="29" y="34"/>
              </a:cxn>
              <a:cxn ang="0">
                <a:pos x="30" y="34"/>
              </a:cxn>
              <a:cxn ang="0">
                <a:pos x="32" y="33"/>
              </a:cxn>
              <a:cxn ang="0">
                <a:pos x="24" y="21"/>
              </a:cxn>
              <a:cxn ang="0">
                <a:pos x="20" y="21"/>
              </a:cxn>
              <a:cxn ang="0">
                <a:pos x="4" y="31"/>
              </a:cxn>
              <a:cxn ang="0">
                <a:pos x="18" y="50"/>
              </a:cxn>
              <a:cxn ang="0">
                <a:pos x="26" y="56"/>
              </a:cxn>
              <a:cxn ang="0">
                <a:pos x="31" y="58"/>
              </a:cxn>
              <a:cxn ang="0">
                <a:pos x="35" y="57"/>
              </a:cxn>
              <a:cxn ang="0">
                <a:pos x="45" y="48"/>
              </a:cxn>
            </a:cxnLst>
            <a:rect l="0" t="0" r="r" b="b"/>
            <a:pathLst>
              <a:path w="76" h="58">
                <a:moveTo>
                  <a:pt x="45" y="48"/>
                </a:moveTo>
                <a:cubicBezTo>
                  <a:pt x="48" y="45"/>
                  <a:pt x="52" y="42"/>
                  <a:pt x="57" y="40"/>
                </a:cubicBezTo>
                <a:cubicBezTo>
                  <a:pt x="62" y="38"/>
                  <a:pt x="66" y="34"/>
                  <a:pt x="71" y="30"/>
                </a:cubicBezTo>
                <a:cubicBezTo>
                  <a:pt x="76" y="18"/>
                  <a:pt x="74" y="9"/>
                  <a:pt x="65" y="1"/>
                </a:cubicBezTo>
                <a:lnTo>
                  <a:pt x="62" y="0"/>
                </a:lnTo>
                <a:lnTo>
                  <a:pt x="59" y="1"/>
                </a:lnTo>
                <a:lnTo>
                  <a:pt x="58" y="7"/>
                </a:lnTo>
                <a:lnTo>
                  <a:pt x="63" y="14"/>
                </a:lnTo>
                <a:cubicBezTo>
                  <a:pt x="65" y="20"/>
                  <a:pt x="64" y="25"/>
                  <a:pt x="58" y="28"/>
                </a:cubicBezTo>
                <a:cubicBezTo>
                  <a:pt x="48" y="34"/>
                  <a:pt x="41" y="38"/>
                  <a:pt x="36" y="43"/>
                </a:cubicBezTo>
                <a:lnTo>
                  <a:pt x="31" y="47"/>
                </a:lnTo>
                <a:lnTo>
                  <a:pt x="26" y="45"/>
                </a:lnTo>
                <a:lnTo>
                  <a:pt x="18" y="38"/>
                </a:lnTo>
                <a:lnTo>
                  <a:pt x="17" y="33"/>
                </a:lnTo>
                <a:lnTo>
                  <a:pt x="21" y="31"/>
                </a:lnTo>
                <a:lnTo>
                  <a:pt x="23" y="31"/>
                </a:lnTo>
                <a:lnTo>
                  <a:pt x="29" y="34"/>
                </a:lnTo>
                <a:lnTo>
                  <a:pt x="30" y="34"/>
                </a:lnTo>
                <a:lnTo>
                  <a:pt x="32" y="33"/>
                </a:lnTo>
                <a:cubicBezTo>
                  <a:pt x="32" y="28"/>
                  <a:pt x="30" y="24"/>
                  <a:pt x="24" y="21"/>
                </a:cubicBezTo>
                <a:lnTo>
                  <a:pt x="20" y="21"/>
                </a:lnTo>
                <a:cubicBezTo>
                  <a:pt x="14" y="21"/>
                  <a:pt x="9" y="24"/>
                  <a:pt x="4" y="31"/>
                </a:cubicBezTo>
                <a:cubicBezTo>
                  <a:pt x="0" y="37"/>
                  <a:pt x="8" y="43"/>
                  <a:pt x="18" y="50"/>
                </a:cubicBezTo>
                <a:lnTo>
                  <a:pt x="26" y="56"/>
                </a:lnTo>
                <a:lnTo>
                  <a:pt x="31" y="58"/>
                </a:lnTo>
                <a:lnTo>
                  <a:pt x="35" y="57"/>
                </a:lnTo>
                <a:cubicBezTo>
                  <a:pt x="39" y="54"/>
                  <a:pt x="42" y="52"/>
                  <a:pt x="45" y="4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2" name="Freeform 190"/>
          <p:cNvSpPr>
            <a:spLocks/>
          </p:cNvSpPr>
          <p:nvPr/>
        </p:nvSpPr>
        <p:spPr bwMode="auto">
          <a:xfrm>
            <a:off x="2230403" y="646112"/>
            <a:ext cx="28575" cy="14288"/>
          </a:xfrm>
          <a:custGeom>
            <a:avLst/>
            <a:gdLst/>
            <a:ahLst/>
            <a:cxnLst>
              <a:cxn ang="0">
                <a:pos x="21" y="7"/>
              </a:cxn>
              <a:cxn ang="0">
                <a:pos x="22" y="7"/>
              </a:cxn>
              <a:cxn ang="0">
                <a:pos x="43" y="14"/>
              </a:cxn>
              <a:cxn ang="0">
                <a:pos x="47" y="13"/>
              </a:cxn>
              <a:cxn ang="0">
                <a:pos x="45" y="11"/>
              </a:cxn>
              <a:cxn ang="0">
                <a:pos x="14" y="1"/>
              </a:cxn>
              <a:cxn ang="0">
                <a:pos x="5" y="2"/>
              </a:cxn>
              <a:cxn ang="0">
                <a:pos x="0" y="8"/>
              </a:cxn>
              <a:cxn ang="0">
                <a:pos x="2" y="12"/>
              </a:cxn>
              <a:cxn ang="0">
                <a:pos x="22" y="17"/>
              </a:cxn>
              <a:cxn ang="0">
                <a:pos x="35" y="23"/>
              </a:cxn>
              <a:cxn ang="0">
                <a:pos x="37" y="23"/>
              </a:cxn>
              <a:cxn ang="0">
                <a:pos x="40" y="22"/>
              </a:cxn>
              <a:cxn ang="0">
                <a:pos x="39" y="20"/>
              </a:cxn>
              <a:cxn ang="0">
                <a:pos x="21" y="12"/>
              </a:cxn>
              <a:cxn ang="0">
                <a:pos x="17" y="9"/>
              </a:cxn>
              <a:cxn ang="0">
                <a:pos x="21" y="7"/>
              </a:cxn>
            </a:cxnLst>
            <a:rect l="0" t="0" r="r" b="b"/>
            <a:pathLst>
              <a:path w="47" h="23">
                <a:moveTo>
                  <a:pt x="21" y="7"/>
                </a:moveTo>
                <a:lnTo>
                  <a:pt x="22" y="7"/>
                </a:lnTo>
                <a:cubicBezTo>
                  <a:pt x="28" y="7"/>
                  <a:pt x="35" y="10"/>
                  <a:pt x="43" y="14"/>
                </a:cubicBezTo>
                <a:lnTo>
                  <a:pt x="47" y="13"/>
                </a:lnTo>
                <a:lnTo>
                  <a:pt x="45" y="11"/>
                </a:lnTo>
                <a:cubicBezTo>
                  <a:pt x="33" y="4"/>
                  <a:pt x="23" y="0"/>
                  <a:pt x="14" y="1"/>
                </a:cubicBezTo>
                <a:lnTo>
                  <a:pt x="5" y="2"/>
                </a:lnTo>
                <a:cubicBezTo>
                  <a:pt x="2" y="4"/>
                  <a:pt x="0" y="6"/>
                  <a:pt x="0" y="8"/>
                </a:cubicBezTo>
                <a:lnTo>
                  <a:pt x="2" y="12"/>
                </a:lnTo>
                <a:lnTo>
                  <a:pt x="22" y="17"/>
                </a:lnTo>
                <a:lnTo>
                  <a:pt x="35" y="23"/>
                </a:lnTo>
                <a:lnTo>
                  <a:pt x="37" y="23"/>
                </a:lnTo>
                <a:lnTo>
                  <a:pt x="40" y="22"/>
                </a:lnTo>
                <a:lnTo>
                  <a:pt x="39" y="20"/>
                </a:lnTo>
                <a:cubicBezTo>
                  <a:pt x="34" y="16"/>
                  <a:pt x="28" y="14"/>
                  <a:pt x="21" y="12"/>
                </a:cubicBezTo>
                <a:cubicBezTo>
                  <a:pt x="17" y="11"/>
                  <a:pt x="17" y="9"/>
                  <a:pt x="17" y="9"/>
                </a:cubicBezTo>
                <a:lnTo>
                  <a:pt x="21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3" name="Freeform 191"/>
          <p:cNvSpPr>
            <a:spLocks/>
          </p:cNvSpPr>
          <p:nvPr/>
        </p:nvSpPr>
        <p:spPr bwMode="auto">
          <a:xfrm>
            <a:off x="2246278" y="631825"/>
            <a:ext cx="15875" cy="19050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0" y="11"/>
              </a:cxn>
              <a:cxn ang="0">
                <a:pos x="0" y="18"/>
              </a:cxn>
              <a:cxn ang="0">
                <a:pos x="24" y="31"/>
              </a:cxn>
              <a:cxn ang="0">
                <a:pos x="25" y="31"/>
              </a:cxn>
              <a:cxn ang="0">
                <a:pos x="26" y="31"/>
              </a:cxn>
              <a:cxn ang="0">
                <a:pos x="29" y="29"/>
              </a:cxn>
              <a:cxn ang="0">
                <a:pos x="28" y="27"/>
              </a:cxn>
              <a:cxn ang="0">
                <a:pos x="28" y="27"/>
              </a:cxn>
              <a:cxn ang="0">
                <a:pos x="10" y="16"/>
              </a:cxn>
              <a:cxn ang="0">
                <a:pos x="10" y="9"/>
              </a:cxn>
              <a:cxn ang="0">
                <a:pos x="16" y="6"/>
              </a:cxn>
              <a:cxn ang="0">
                <a:pos x="25" y="8"/>
              </a:cxn>
              <a:cxn ang="0">
                <a:pos x="26" y="8"/>
              </a:cxn>
              <a:cxn ang="0">
                <a:pos x="27" y="7"/>
              </a:cxn>
              <a:cxn ang="0">
                <a:pos x="26" y="4"/>
              </a:cxn>
              <a:cxn ang="0">
                <a:pos x="19" y="1"/>
              </a:cxn>
              <a:cxn ang="0">
                <a:pos x="7" y="4"/>
              </a:cxn>
            </a:cxnLst>
            <a:rect l="0" t="0" r="r" b="b"/>
            <a:pathLst>
              <a:path w="29" h="31">
                <a:moveTo>
                  <a:pt x="7" y="4"/>
                </a:moveTo>
                <a:cubicBezTo>
                  <a:pt x="4" y="6"/>
                  <a:pt x="2" y="8"/>
                  <a:pt x="0" y="11"/>
                </a:cubicBezTo>
                <a:lnTo>
                  <a:pt x="0" y="18"/>
                </a:lnTo>
                <a:cubicBezTo>
                  <a:pt x="4" y="25"/>
                  <a:pt x="18" y="29"/>
                  <a:pt x="24" y="31"/>
                </a:cubicBezTo>
                <a:lnTo>
                  <a:pt x="25" y="31"/>
                </a:lnTo>
                <a:lnTo>
                  <a:pt x="26" y="31"/>
                </a:lnTo>
                <a:lnTo>
                  <a:pt x="29" y="29"/>
                </a:lnTo>
                <a:lnTo>
                  <a:pt x="28" y="27"/>
                </a:lnTo>
                <a:lnTo>
                  <a:pt x="28" y="27"/>
                </a:lnTo>
                <a:cubicBezTo>
                  <a:pt x="20" y="24"/>
                  <a:pt x="14" y="20"/>
                  <a:pt x="10" y="16"/>
                </a:cubicBezTo>
                <a:lnTo>
                  <a:pt x="10" y="9"/>
                </a:lnTo>
                <a:cubicBezTo>
                  <a:pt x="11" y="7"/>
                  <a:pt x="13" y="6"/>
                  <a:pt x="16" y="6"/>
                </a:cubicBezTo>
                <a:cubicBezTo>
                  <a:pt x="19" y="6"/>
                  <a:pt x="22" y="7"/>
                  <a:pt x="25" y="8"/>
                </a:cubicBezTo>
                <a:lnTo>
                  <a:pt x="26" y="8"/>
                </a:lnTo>
                <a:lnTo>
                  <a:pt x="27" y="7"/>
                </a:lnTo>
                <a:lnTo>
                  <a:pt x="26" y="4"/>
                </a:lnTo>
                <a:lnTo>
                  <a:pt x="19" y="1"/>
                </a:lnTo>
                <a:cubicBezTo>
                  <a:pt x="16" y="0"/>
                  <a:pt x="12" y="1"/>
                  <a:pt x="7" y="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4" name="Freeform 192"/>
          <p:cNvSpPr>
            <a:spLocks/>
          </p:cNvSpPr>
          <p:nvPr/>
        </p:nvSpPr>
        <p:spPr bwMode="auto">
          <a:xfrm>
            <a:off x="2255803" y="638175"/>
            <a:ext cx="12700" cy="79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1" y="5"/>
              </a:cxn>
              <a:cxn ang="0">
                <a:pos x="19" y="13"/>
              </a:cxn>
              <a:cxn ang="0">
                <a:pos x="19" y="13"/>
              </a:cxn>
              <a:cxn ang="0">
                <a:pos x="20" y="13"/>
              </a:cxn>
              <a:cxn ang="0">
                <a:pos x="22" y="12"/>
              </a:cxn>
              <a:cxn ang="0">
                <a:pos x="20" y="9"/>
              </a:cxn>
              <a:cxn ang="0">
                <a:pos x="2" y="0"/>
              </a:cxn>
            </a:cxnLst>
            <a:rect l="0" t="0" r="r" b="b"/>
            <a:pathLst>
              <a:path w="22" h="13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1" y="5"/>
                </a:lnTo>
                <a:cubicBezTo>
                  <a:pt x="6" y="8"/>
                  <a:pt x="12" y="11"/>
                  <a:pt x="19" y="13"/>
                </a:cubicBezTo>
                <a:lnTo>
                  <a:pt x="19" y="13"/>
                </a:lnTo>
                <a:lnTo>
                  <a:pt x="20" y="13"/>
                </a:lnTo>
                <a:lnTo>
                  <a:pt x="22" y="12"/>
                </a:lnTo>
                <a:lnTo>
                  <a:pt x="20" y="9"/>
                </a:lnTo>
                <a:cubicBezTo>
                  <a:pt x="15" y="6"/>
                  <a:pt x="10" y="3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5" name="Freeform 193"/>
          <p:cNvSpPr>
            <a:spLocks/>
          </p:cNvSpPr>
          <p:nvPr/>
        </p:nvSpPr>
        <p:spPr bwMode="auto">
          <a:xfrm>
            <a:off x="2254215" y="647700"/>
            <a:ext cx="28575" cy="20637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9" y="36"/>
              </a:cxn>
              <a:cxn ang="0">
                <a:pos x="16" y="35"/>
              </a:cxn>
              <a:cxn ang="0">
                <a:pos x="44" y="29"/>
              </a:cxn>
              <a:cxn ang="0">
                <a:pos x="47" y="27"/>
              </a:cxn>
              <a:cxn ang="0">
                <a:pos x="44" y="24"/>
              </a:cxn>
              <a:cxn ang="0">
                <a:pos x="40" y="24"/>
              </a:cxn>
              <a:cxn ang="0">
                <a:pos x="15" y="29"/>
              </a:cxn>
              <a:cxn ang="0">
                <a:pos x="13" y="29"/>
              </a:cxn>
              <a:cxn ang="0">
                <a:pos x="10" y="28"/>
              </a:cxn>
              <a:cxn ang="0">
                <a:pos x="12" y="22"/>
              </a:cxn>
              <a:cxn ang="0">
                <a:pos x="39" y="6"/>
              </a:cxn>
              <a:cxn ang="0">
                <a:pos x="41" y="2"/>
              </a:cxn>
              <a:cxn ang="0">
                <a:pos x="38" y="0"/>
              </a:cxn>
              <a:cxn ang="0">
                <a:pos x="3" y="22"/>
              </a:cxn>
              <a:cxn ang="0">
                <a:pos x="1" y="33"/>
              </a:cxn>
              <a:cxn ang="0">
                <a:pos x="8" y="36"/>
              </a:cxn>
            </a:cxnLst>
            <a:rect l="0" t="0" r="r" b="b"/>
            <a:pathLst>
              <a:path w="47" h="36">
                <a:moveTo>
                  <a:pt x="8" y="36"/>
                </a:moveTo>
                <a:lnTo>
                  <a:pt x="9" y="36"/>
                </a:lnTo>
                <a:lnTo>
                  <a:pt x="16" y="35"/>
                </a:lnTo>
                <a:cubicBezTo>
                  <a:pt x="24" y="32"/>
                  <a:pt x="33" y="30"/>
                  <a:pt x="44" y="29"/>
                </a:cubicBezTo>
                <a:lnTo>
                  <a:pt x="47" y="27"/>
                </a:lnTo>
                <a:lnTo>
                  <a:pt x="44" y="24"/>
                </a:lnTo>
                <a:lnTo>
                  <a:pt x="40" y="24"/>
                </a:lnTo>
                <a:cubicBezTo>
                  <a:pt x="34" y="24"/>
                  <a:pt x="26" y="25"/>
                  <a:pt x="15" y="29"/>
                </a:cubicBezTo>
                <a:lnTo>
                  <a:pt x="13" y="29"/>
                </a:lnTo>
                <a:lnTo>
                  <a:pt x="10" y="28"/>
                </a:lnTo>
                <a:lnTo>
                  <a:pt x="12" y="22"/>
                </a:lnTo>
                <a:cubicBezTo>
                  <a:pt x="18" y="15"/>
                  <a:pt x="27" y="9"/>
                  <a:pt x="39" y="6"/>
                </a:cubicBezTo>
                <a:lnTo>
                  <a:pt x="41" y="2"/>
                </a:lnTo>
                <a:lnTo>
                  <a:pt x="38" y="0"/>
                </a:lnTo>
                <a:cubicBezTo>
                  <a:pt x="23" y="3"/>
                  <a:pt x="12" y="10"/>
                  <a:pt x="3" y="22"/>
                </a:cubicBezTo>
                <a:cubicBezTo>
                  <a:pt x="0" y="26"/>
                  <a:pt x="0" y="30"/>
                  <a:pt x="1" y="33"/>
                </a:cubicBezTo>
                <a:cubicBezTo>
                  <a:pt x="2" y="35"/>
                  <a:pt x="5" y="36"/>
                  <a:pt x="8" y="3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6" name="Freeform 194"/>
          <p:cNvSpPr>
            <a:spLocks/>
          </p:cNvSpPr>
          <p:nvPr/>
        </p:nvSpPr>
        <p:spPr bwMode="auto">
          <a:xfrm>
            <a:off x="2270090" y="655637"/>
            <a:ext cx="11113" cy="3175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0" y="6"/>
              </a:cxn>
              <a:cxn ang="0">
                <a:pos x="5" y="7"/>
              </a:cxn>
              <a:cxn ang="0">
                <a:pos x="18" y="3"/>
              </a:cxn>
              <a:cxn ang="0">
                <a:pos x="19" y="2"/>
              </a:cxn>
              <a:cxn ang="0">
                <a:pos x="19" y="1"/>
              </a:cxn>
              <a:cxn ang="0">
                <a:pos x="13" y="0"/>
              </a:cxn>
              <a:cxn ang="0">
                <a:pos x="2" y="3"/>
              </a:cxn>
            </a:cxnLst>
            <a:rect l="0" t="0" r="r" b="b"/>
            <a:pathLst>
              <a:path w="19" h="7">
                <a:moveTo>
                  <a:pt x="2" y="3"/>
                </a:moveTo>
                <a:lnTo>
                  <a:pt x="0" y="6"/>
                </a:lnTo>
                <a:lnTo>
                  <a:pt x="5" y="7"/>
                </a:lnTo>
                <a:cubicBezTo>
                  <a:pt x="11" y="7"/>
                  <a:pt x="16" y="5"/>
                  <a:pt x="18" y="3"/>
                </a:cubicBezTo>
                <a:lnTo>
                  <a:pt x="19" y="2"/>
                </a:lnTo>
                <a:lnTo>
                  <a:pt x="19" y="1"/>
                </a:lnTo>
                <a:cubicBezTo>
                  <a:pt x="18" y="1"/>
                  <a:pt x="17" y="0"/>
                  <a:pt x="13" y="0"/>
                </a:cubicBezTo>
                <a:cubicBezTo>
                  <a:pt x="8" y="0"/>
                  <a:pt x="3" y="1"/>
                  <a:pt x="2" y="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7" name="Freeform 195"/>
          <p:cNvSpPr>
            <a:spLocks/>
          </p:cNvSpPr>
          <p:nvPr/>
        </p:nvSpPr>
        <p:spPr bwMode="auto">
          <a:xfrm>
            <a:off x="2246278" y="614362"/>
            <a:ext cx="12700" cy="14288"/>
          </a:xfrm>
          <a:custGeom>
            <a:avLst/>
            <a:gdLst/>
            <a:ahLst/>
            <a:cxnLst>
              <a:cxn ang="0">
                <a:pos x="12" y="15"/>
              </a:cxn>
              <a:cxn ang="0">
                <a:pos x="11" y="11"/>
              </a:cxn>
              <a:cxn ang="0">
                <a:pos x="16" y="8"/>
              </a:cxn>
              <a:cxn ang="0">
                <a:pos x="17" y="8"/>
              </a:cxn>
              <a:cxn ang="0">
                <a:pos x="16" y="7"/>
              </a:cxn>
              <a:cxn ang="0">
                <a:pos x="2" y="0"/>
              </a:cxn>
              <a:cxn ang="0">
                <a:pos x="0" y="1"/>
              </a:cxn>
              <a:cxn ang="0">
                <a:pos x="19" y="24"/>
              </a:cxn>
              <a:cxn ang="0">
                <a:pos x="20" y="24"/>
              </a:cxn>
              <a:cxn ang="0">
                <a:pos x="21" y="24"/>
              </a:cxn>
              <a:cxn ang="0">
                <a:pos x="21" y="23"/>
              </a:cxn>
              <a:cxn ang="0">
                <a:pos x="12" y="15"/>
              </a:cxn>
            </a:cxnLst>
            <a:rect l="0" t="0" r="r" b="b"/>
            <a:pathLst>
              <a:path w="21" h="24">
                <a:moveTo>
                  <a:pt x="12" y="15"/>
                </a:moveTo>
                <a:lnTo>
                  <a:pt x="11" y="11"/>
                </a:lnTo>
                <a:lnTo>
                  <a:pt x="16" y="8"/>
                </a:lnTo>
                <a:lnTo>
                  <a:pt x="17" y="8"/>
                </a:lnTo>
                <a:lnTo>
                  <a:pt x="16" y="7"/>
                </a:lnTo>
                <a:cubicBezTo>
                  <a:pt x="12" y="3"/>
                  <a:pt x="8" y="0"/>
                  <a:pt x="2" y="0"/>
                </a:cubicBezTo>
                <a:lnTo>
                  <a:pt x="0" y="1"/>
                </a:lnTo>
                <a:cubicBezTo>
                  <a:pt x="0" y="11"/>
                  <a:pt x="6" y="19"/>
                  <a:pt x="19" y="24"/>
                </a:cubicBezTo>
                <a:lnTo>
                  <a:pt x="20" y="24"/>
                </a:lnTo>
                <a:lnTo>
                  <a:pt x="21" y="24"/>
                </a:lnTo>
                <a:lnTo>
                  <a:pt x="21" y="23"/>
                </a:lnTo>
                <a:lnTo>
                  <a:pt x="12" y="1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8" name="Freeform 196"/>
          <p:cNvSpPr>
            <a:spLocks/>
          </p:cNvSpPr>
          <p:nvPr/>
        </p:nvSpPr>
        <p:spPr bwMode="auto">
          <a:xfrm>
            <a:off x="2243103" y="593725"/>
            <a:ext cx="12700" cy="190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1"/>
              </a:cxn>
              <a:cxn ang="0">
                <a:pos x="9" y="27"/>
              </a:cxn>
              <a:cxn ang="0">
                <a:pos x="19" y="33"/>
              </a:cxn>
              <a:cxn ang="0">
                <a:pos x="22" y="32"/>
              </a:cxn>
              <a:cxn ang="0">
                <a:pos x="22" y="26"/>
              </a:cxn>
              <a:cxn ang="0">
                <a:pos x="16" y="20"/>
              </a:cxn>
              <a:cxn ang="0">
                <a:pos x="14" y="22"/>
              </a:cxn>
              <a:cxn ang="0">
                <a:pos x="8" y="12"/>
              </a:cxn>
              <a:cxn ang="0">
                <a:pos x="1" y="0"/>
              </a:cxn>
            </a:cxnLst>
            <a:rect l="0" t="0" r="r" b="b"/>
            <a:pathLst>
              <a:path w="22" h="33">
                <a:moveTo>
                  <a:pt x="1" y="0"/>
                </a:moveTo>
                <a:lnTo>
                  <a:pt x="1" y="1"/>
                </a:lnTo>
                <a:cubicBezTo>
                  <a:pt x="0" y="11"/>
                  <a:pt x="3" y="21"/>
                  <a:pt x="9" y="27"/>
                </a:cubicBezTo>
                <a:cubicBezTo>
                  <a:pt x="13" y="30"/>
                  <a:pt x="17" y="33"/>
                  <a:pt x="19" y="33"/>
                </a:cubicBezTo>
                <a:lnTo>
                  <a:pt x="22" y="32"/>
                </a:lnTo>
                <a:lnTo>
                  <a:pt x="22" y="26"/>
                </a:lnTo>
                <a:lnTo>
                  <a:pt x="16" y="20"/>
                </a:lnTo>
                <a:lnTo>
                  <a:pt x="14" y="22"/>
                </a:lnTo>
                <a:cubicBezTo>
                  <a:pt x="11" y="22"/>
                  <a:pt x="8" y="17"/>
                  <a:pt x="8" y="12"/>
                </a:cubicBezTo>
                <a:cubicBezTo>
                  <a:pt x="8" y="4"/>
                  <a:pt x="5" y="2"/>
                  <a:pt x="1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9" name="Freeform 197"/>
          <p:cNvSpPr>
            <a:spLocks/>
          </p:cNvSpPr>
          <p:nvPr/>
        </p:nvSpPr>
        <p:spPr bwMode="auto">
          <a:xfrm>
            <a:off x="2260565" y="614362"/>
            <a:ext cx="19050" cy="30163"/>
          </a:xfrm>
          <a:custGeom>
            <a:avLst/>
            <a:gdLst/>
            <a:ahLst/>
            <a:cxnLst>
              <a:cxn ang="0">
                <a:pos x="5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3" y="50"/>
              </a:cxn>
              <a:cxn ang="0">
                <a:pos x="27" y="51"/>
              </a:cxn>
              <a:cxn ang="0">
                <a:pos x="33" y="45"/>
              </a:cxn>
              <a:cxn ang="0">
                <a:pos x="30" y="27"/>
              </a:cxn>
              <a:cxn ang="0">
                <a:pos x="27" y="26"/>
              </a:cxn>
              <a:cxn ang="0">
                <a:pos x="25" y="27"/>
              </a:cxn>
              <a:cxn ang="0">
                <a:pos x="26" y="36"/>
              </a:cxn>
              <a:cxn ang="0">
                <a:pos x="25" y="40"/>
              </a:cxn>
              <a:cxn ang="0">
                <a:pos x="23" y="40"/>
              </a:cxn>
              <a:cxn ang="0">
                <a:pos x="23" y="40"/>
              </a:cxn>
              <a:cxn ang="0">
                <a:pos x="19" y="39"/>
              </a:cxn>
              <a:cxn ang="0">
                <a:pos x="7" y="8"/>
              </a:cxn>
              <a:cxn ang="0">
                <a:pos x="5" y="3"/>
              </a:cxn>
            </a:cxnLst>
            <a:rect l="0" t="0" r="r" b="b"/>
            <a:pathLst>
              <a:path w="34" h="51">
                <a:moveTo>
                  <a:pt x="5" y="3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ubicBezTo>
                  <a:pt x="3" y="20"/>
                  <a:pt x="8" y="40"/>
                  <a:pt x="23" y="50"/>
                </a:cubicBezTo>
                <a:lnTo>
                  <a:pt x="27" y="51"/>
                </a:lnTo>
                <a:cubicBezTo>
                  <a:pt x="31" y="51"/>
                  <a:pt x="33" y="47"/>
                  <a:pt x="33" y="45"/>
                </a:cubicBezTo>
                <a:cubicBezTo>
                  <a:pt x="34" y="38"/>
                  <a:pt x="33" y="32"/>
                  <a:pt x="30" y="27"/>
                </a:cubicBezTo>
                <a:lnTo>
                  <a:pt x="27" y="26"/>
                </a:lnTo>
                <a:lnTo>
                  <a:pt x="25" y="27"/>
                </a:lnTo>
                <a:lnTo>
                  <a:pt x="26" y="36"/>
                </a:lnTo>
                <a:lnTo>
                  <a:pt x="25" y="40"/>
                </a:lnTo>
                <a:lnTo>
                  <a:pt x="23" y="40"/>
                </a:lnTo>
                <a:lnTo>
                  <a:pt x="23" y="40"/>
                </a:lnTo>
                <a:lnTo>
                  <a:pt x="19" y="39"/>
                </a:lnTo>
                <a:cubicBezTo>
                  <a:pt x="12" y="32"/>
                  <a:pt x="8" y="22"/>
                  <a:pt x="7" y="8"/>
                </a:cubicBezTo>
                <a:lnTo>
                  <a:pt x="5" y="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0" name="Freeform 198"/>
          <p:cNvSpPr>
            <a:spLocks/>
          </p:cNvSpPr>
          <p:nvPr/>
        </p:nvSpPr>
        <p:spPr bwMode="auto">
          <a:xfrm>
            <a:off x="2282790" y="635000"/>
            <a:ext cx="17463" cy="34925"/>
          </a:xfrm>
          <a:custGeom>
            <a:avLst/>
            <a:gdLst/>
            <a:ahLst/>
            <a:cxnLst>
              <a:cxn ang="0">
                <a:pos x="15" y="56"/>
              </a:cxn>
              <a:cxn ang="0">
                <a:pos x="21" y="58"/>
              </a:cxn>
              <a:cxn ang="0">
                <a:pos x="26" y="55"/>
              </a:cxn>
              <a:cxn ang="0">
                <a:pos x="28" y="34"/>
              </a:cxn>
              <a:cxn ang="0">
                <a:pos x="28" y="34"/>
              </a:cxn>
              <a:cxn ang="0">
                <a:pos x="24" y="29"/>
              </a:cxn>
              <a:cxn ang="0">
                <a:pos x="24" y="29"/>
              </a:cxn>
              <a:cxn ang="0">
                <a:pos x="23" y="31"/>
              </a:cxn>
              <a:cxn ang="0">
                <a:pos x="22" y="43"/>
              </a:cxn>
              <a:cxn ang="0">
                <a:pos x="19" y="48"/>
              </a:cxn>
              <a:cxn ang="0">
                <a:pos x="16" y="47"/>
              </a:cxn>
              <a:cxn ang="0">
                <a:pos x="7" y="8"/>
              </a:cxn>
              <a:cxn ang="0">
                <a:pos x="2" y="0"/>
              </a:cxn>
              <a:cxn ang="0">
                <a:pos x="1" y="4"/>
              </a:cxn>
              <a:cxn ang="0">
                <a:pos x="15" y="56"/>
              </a:cxn>
            </a:cxnLst>
            <a:rect l="0" t="0" r="r" b="b"/>
            <a:pathLst>
              <a:path w="30" h="58">
                <a:moveTo>
                  <a:pt x="15" y="56"/>
                </a:moveTo>
                <a:lnTo>
                  <a:pt x="21" y="58"/>
                </a:lnTo>
                <a:lnTo>
                  <a:pt x="26" y="55"/>
                </a:lnTo>
                <a:cubicBezTo>
                  <a:pt x="30" y="51"/>
                  <a:pt x="30" y="41"/>
                  <a:pt x="28" y="34"/>
                </a:cubicBezTo>
                <a:lnTo>
                  <a:pt x="28" y="34"/>
                </a:lnTo>
                <a:cubicBezTo>
                  <a:pt x="26" y="31"/>
                  <a:pt x="25" y="29"/>
                  <a:pt x="24" y="29"/>
                </a:cubicBezTo>
                <a:lnTo>
                  <a:pt x="24" y="29"/>
                </a:lnTo>
                <a:lnTo>
                  <a:pt x="23" y="31"/>
                </a:lnTo>
                <a:lnTo>
                  <a:pt x="22" y="43"/>
                </a:lnTo>
                <a:cubicBezTo>
                  <a:pt x="22" y="47"/>
                  <a:pt x="21" y="48"/>
                  <a:pt x="19" y="48"/>
                </a:cubicBezTo>
                <a:lnTo>
                  <a:pt x="16" y="47"/>
                </a:lnTo>
                <a:cubicBezTo>
                  <a:pt x="8" y="35"/>
                  <a:pt x="7" y="21"/>
                  <a:pt x="7" y="8"/>
                </a:cubicBezTo>
                <a:cubicBezTo>
                  <a:pt x="6" y="3"/>
                  <a:pt x="4" y="0"/>
                  <a:pt x="2" y="0"/>
                </a:cubicBezTo>
                <a:lnTo>
                  <a:pt x="1" y="4"/>
                </a:lnTo>
                <a:cubicBezTo>
                  <a:pt x="0" y="23"/>
                  <a:pt x="2" y="45"/>
                  <a:pt x="15" y="5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1" name="Freeform 199"/>
          <p:cNvSpPr>
            <a:spLocks/>
          </p:cNvSpPr>
          <p:nvPr/>
        </p:nvSpPr>
        <p:spPr bwMode="auto">
          <a:xfrm>
            <a:off x="2287553" y="646112"/>
            <a:ext cx="4762" cy="9525"/>
          </a:xfrm>
          <a:custGeom>
            <a:avLst/>
            <a:gdLst/>
            <a:ahLst/>
            <a:cxnLst>
              <a:cxn ang="0">
                <a:pos x="6" y="17"/>
              </a:cxn>
              <a:cxn ang="0">
                <a:pos x="7" y="17"/>
              </a:cxn>
              <a:cxn ang="0">
                <a:pos x="8" y="12"/>
              </a:cxn>
              <a:cxn ang="0">
                <a:pos x="6" y="2"/>
              </a:cxn>
              <a:cxn ang="0">
                <a:pos x="3" y="0"/>
              </a:cxn>
              <a:cxn ang="0">
                <a:pos x="2" y="2"/>
              </a:cxn>
              <a:cxn ang="0">
                <a:pos x="4" y="16"/>
              </a:cxn>
              <a:cxn ang="0">
                <a:pos x="6" y="17"/>
              </a:cxn>
            </a:cxnLst>
            <a:rect l="0" t="0" r="r" b="b"/>
            <a:pathLst>
              <a:path w="8" h="17">
                <a:moveTo>
                  <a:pt x="6" y="17"/>
                </a:moveTo>
                <a:lnTo>
                  <a:pt x="7" y="17"/>
                </a:lnTo>
                <a:lnTo>
                  <a:pt x="8" y="12"/>
                </a:lnTo>
                <a:lnTo>
                  <a:pt x="6" y="2"/>
                </a:lnTo>
                <a:lnTo>
                  <a:pt x="3" y="0"/>
                </a:lnTo>
                <a:lnTo>
                  <a:pt x="2" y="2"/>
                </a:lnTo>
                <a:cubicBezTo>
                  <a:pt x="0" y="8"/>
                  <a:pt x="2" y="13"/>
                  <a:pt x="4" y="16"/>
                </a:cubicBezTo>
                <a:lnTo>
                  <a:pt x="6" y="1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2" name="Freeform 200"/>
          <p:cNvSpPr>
            <a:spLocks/>
          </p:cNvSpPr>
          <p:nvPr/>
        </p:nvSpPr>
        <p:spPr bwMode="auto">
          <a:xfrm>
            <a:off x="2268503" y="623887"/>
            <a:ext cx="3175" cy="6350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6" y="8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1" y="9"/>
              </a:cxn>
              <a:cxn ang="0">
                <a:pos x="4" y="11"/>
              </a:cxn>
            </a:cxnLst>
            <a:rect l="0" t="0" r="r" b="b"/>
            <a:pathLst>
              <a:path w="6" h="11">
                <a:moveTo>
                  <a:pt x="4" y="11"/>
                </a:moveTo>
                <a:lnTo>
                  <a:pt x="6" y="8"/>
                </a:lnTo>
                <a:lnTo>
                  <a:pt x="3" y="1"/>
                </a:lnTo>
                <a:lnTo>
                  <a:pt x="2" y="0"/>
                </a:lnTo>
                <a:lnTo>
                  <a:pt x="0" y="1"/>
                </a:lnTo>
                <a:lnTo>
                  <a:pt x="1" y="9"/>
                </a:lnTo>
                <a:lnTo>
                  <a:pt x="4" y="1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3" name="Freeform 201"/>
          <p:cNvSpPr>
            <a:spLocks/>
          </p:cNvSpPr>
          <p:nvPr/>
        </p:nvSpPr>
        <p:spPr bwMode="auto">
          <a:xfrm>
            <a:off x="2312953" y="428625"/>
            <a:ext cx="15875" cy="14287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2" y="1"/>
              </a:cxn>
              <a:cxn ang="0">
                <a:pos x="0" y="2"/>
              </a:cxn>
              <a:cxn ang="0">
                <a:pos x="5" y="4"/>
              </a:cxn>
              <a:cxn ang="0">
                <a:pos x="22" y="14"/>
              </a:cxn>
              <a:cxn ang="0">
                <a:pos x="23" y="20"/>
              </a:cxn>
              <a:cxn ang="0">
                <a:pos x="17" y="22"/>
              </a:cxn>
              <a:cxn ang="0">
                <a:pos x="17" y="22"/>
              </a:cxn>
              <a:cxn ang="0">
                <a:pos x="17" y="24"/>
              </a:cxn>
              <a:cxn ang="0">
                <a:pos x="22" y="25"/>
              </a:cxn>
              <a:cxn ang="0">
                <a:pos x="27" y="23"/>
              </a:cxn>
              <a:cxn ang="0">
                <a:pos x="28" y="15"/>
              </a:cxn>
              <a:cxn ang="0">
                <a:pos x="4" y="1"/>
              </a:cxn>
            </a:cxnLst>
            <a:rect l="0" t="0" r="r" b="b"/>
            <a:pathLst>
              <a:path w="28" h="25">
                <a:moveTo>
                  <a:pt x="4" y="1"/>
                </a:moveTo>
                <a:lnTo>
                  <a:pt x="2" y="1"/>
                </a:lnTo>
                <a:lnTo>
                  <a:pt x="0" y="2"/>
                </a:lnTo>
                <a:cubicBezTo>
                  <a:pt x="0" y="2"/>
                  <a:pt x="1" y="4"/>
                  <a:pt x="5" y="4"/>
                </a:cubicBezTo>
                <a:cubicBezTo>
                  <a:pt x="11" y="4"/>
                  <a:pt x="18" y="4"/>
                  <a:pt x="22" y="14"/>
                </a:cubicBezTo>
                <a:lnTo>
                  <a:pt x="23" y="20"/>
                </a:lnTo>
                <a:lnTo>
                  <a:pt x="17" y="22"/>
                </a:lnTo>
                <a:lnTo>
                  <a:pt x="17" y="22"/>
                </a:lnTo>
                <a:lnTo>
                  <a:pt x="17" y="24"/>
                </a:lnTo>
                <a:lnTo>
                  <a:pt x="22" y="25"/>
                </a:lnTo>
                <a:lnTo>
                  <a:pt x="27" y="23"/>
                </a:lnTo>
                <a:lnTo>
                  <a:pt x="28" y="15"/>
                </a:lnTo>
                <a:cubicBezTo>
                  <a:pt x="22" y="3"/>
                  <a:pt x="14" y="0"/>
                  <a:pt x="4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4" name="Freeform 202"/>
          <p:cNvSpPr>
            <a:spLocks/>
          </p:cNvSpPr>
          <p:nvPr/>
        </p:nvSpPr>
        <p:spPr bwMode="auto">
          <a:xfrm>
            <a:off x="2317715" y="434975"/>
            <a:ext cx="4763" cy="3175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7" y="5"/>
              </a:cxn>
              <a:cxn ang="0">
                <a:pos x="2" y="0"/>
              </a:cxn>
              <a:cxn ang="0">
                <a:pos x="0" y="0"/>
              </a:cxn>
              <a:cxn ang="0">
                <a:pos x="2" y="5"/>
              </a:cxn>
              <a:cxn ang="0">
                <a:pos x="6" y="7"/>
              </a:cxn>
            </a:cxnLst>
            <a:rect l="0" t="0" r="r" b="b"/>
            <a:pathLst>
              <a:path w="7" h="7">
                <a:moveTo>
                  <a:pt x="6" y="7"/>
                </a:moveTo>
                <a:lnTo>
                  <a:pt x="7" y="5"/>
                </a:lnTo>
                <a:cubicBezTo>
                  <a:pt x="7" y="2"/>
                  <a:pt x="6" y="0"/>
                  <a:pt x="2" y="0"/>
                </a:cubicBezTo>
                <a:lnTo>
                  <a:pt x="0" y="0"/>
                </a:lnTo>
                <a:lnTo>
                  <a:pt x="2" y="5"/>
                </a:lnTo>
                <a:lnTo>
                  <a:pt x="6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5" name="Freeform 203"/>
          <p:cNvSpPr>
            <a:spLocks/>
          </p:cNvSpPr>
          <p:nvPr/>
        </p:nvSpPr>
        <p:spPr bwMode="auto">
          <a:xfrm>
            <a:off x="2324065" y="447675"/>
            <a:ext cx="12700" cy="206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1" y="5"/>
              </a:cxn>
              <a:cxn ang="0">
                <a:pos x="14" y="23"/>
              </a:cxn>
              <a:cxn ang="0">
                <a:pos x="8" y="28"/>
              </a:cxn>
              <a:cxn ang="0">
                <a:pos x="3" y="27"/>
              </a:cxn>
              <a:cxn ang="0">
                <a:pos x="0" y="28"/>
              </a:cxn>
              <a:cxn ang="0">
                <a:pos x="0" y="29"/>
              </a:cxn>
              <a:cxn ang="0">
                <a:pos x="13" y="34"/>
              </a:cxn>
              <a:cxn ang="0">
                <a:pos x="17" y="33"/>
              </a:cxn>
              <a:cxn ang="0">
                <a:pos x="20" y="17"/>
              </a:cxn>
              <a:cxn ang="0">
                <a:pos x="2" y="0"/>
              </a:cxn>
            </a:cxnLst>
            <a:rect l="0" t="0" r="r" b="b"/>
            <a:pathLst>
              <a:path w="22" h="34">
                <a:moveTo>
                  <a:pt x="2" y="0"/>
                </a:moveTo>
                <a:lnTo>
                  <a:pt x="0" y="2"/>
                </a:lnTo>
                <a:lnTo>
                  <a:pt x="1" y="5"/>
                </a:lnTo>
                <a:cubicBezTo>
                  <a:pt x="11" y="5"/>
                  <a:pt x="14" y="10"/>
                  <a:pt x="14" y="23"/>
                </a:cubicBezTo>
                <a:cubicBezTo>
                  <a:pt x="13" y="28"/>
                  <a:pt x="10" y="28"/>
                  <a:pt x="8" y="28"/>
                </a:cubicBezTo>
                <a:lnTo>
                  <a:pt x="3" y="27"/>
                </a:lnTo>
                <a:lnTo>
                  <a:pt x="0" y="28"/>
                </a:lnTo>
                <a:lnTo>
                  <a:pt x="0" y="29"/>
                </a:lnTo>
                <a:cubicBezTo>
                  <a:pt x="0" y="31"/>
                  <a:pt x="7" y="34"/>
                  <a:pt x="13" y="34"/>
                </a:cubicBezTo>
                <a:lnTo>
                  <a:pt x="17" y="33"/>
                </a:lnTo>
                <a:cubicBezTo>
                  <a:pt x="21" y="31"/>
                  <a:pt x="22" y="25"/>
                  <a:pt x="20" y="17"/>
                </a:cubicBezTo>
                <a:cubicBezTo>
                  <a:pt x="18" y="6"/>
                  <a:pt x="12" y="1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6" name="Freeform 204"/>
          <p:cNvSpPr>
            <a:spLocks/>
          </p:cNvSpPr>
          <p:nvPr/>
        </p:nvSpPr>
        <p:spPr bwMode="auto">
          <a:xfrm>
            <a:off x="2324065" y="455612"/>
            <a:ext cx="4763" cy="4763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8" y="7"/>
              </a:cxn>
              <a:cxn ang="0">
                <a:pos x="7" y="1"/>
              </a:cxn>
              <a:cxn ang="0">
                <a:pos x="3" y="0"/>
              </a:cxn>
              <a:cxn ang="0">
                <a:pos x="0" y="2"/>
              </a:cxn>
              <a:cxn ang="0">
                <a:pos x="1" y="6"/>
              </a:cxn>
              <a:cxn ang="0">
                <a:pos x="6" y="8"/>
              </a:cxn>
            </a:cxnLst>
            <a:rect l="0" t="0" r="r" b="b"/>
            <a:pathLst>
              <a:path w="8" h="8">
                <a:moveTo>
                  <a:pt x="6" y="8"/>
                </a:moveTo>
                <a:lnTo>
                  <a:pt x="8" y="7"/>
                </a:lnTo>
                <a:cubicBezTo>
                  <a:pt x="8" y="3"/>
                  <a:pt x="7" y="2"/>
                  <a:pt x="7" y="1"/>
                </a:cubicBezTo>
                <a:lnTo>
                  <a:pt x="3" y="0"/>
                </a:lnTo>
                <a:lnTo>
                  <a:pt x="0" y="2"/>
                </a:lnTo>
                <a:lnTo>
                  <a:pt x="1" y="6"/>
                </a:lnTo>
                <a:lnTo>
                  <a:pt x="6" y="8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7" name="Freeform 205"/>
          <p:cNvSpPr>
            <a:spLocks/>
          </p:cNvSpPr>
          <p:nvPr/>
        </p:nvSpPr>
        <p:spPr bwMode="auto">
          <a:xfrm>
            <a:off x="2324065" y="471487"/>
            <a:ext cx="14288" cy="23813"/>
          </a:xfrm>
          <a:custGeom>
            <a:avLst/>
            <a:gdLst/>
            <a:ahLst/>
            <a:cxnLst>
              <a:cxn ang="0">
                <a:pos x="6" y="40"/>
              </a:cxn>
              <a:cxn ang="0">
                <a:pos x="8" y="39"/>
              </a:cxn>
              <a:cxn ang="0">
                <a:pos x="24" y="17"/>
              </a:cxn>
              <a:cxn ang="0">
                <a:pos x="21" y="6"/>
              </a:cxn>
              <a:cxn ang="0">
                <a:pos x="7" y="1"/>
              </a:cxn>
              <a:cxn ang="0">
                <a:pos x="6" y="0"/>
              </a:cxn>
              <a:cxn ang="0">
                <a:pos x="0" y="3"/>
              </a:cxn>
              <a:cxn ang="0">
                <a:pos x="1" y="6"/>
              </a:cxn>
              <a:cxn ang="0">
                <a:pos x="10" y="8"/>
              </a:cxn>
              <a:cxn ang="0">
                <a:pos x="15" y="12"/>
              </a:cxn>
              <a:cxn ang="0">
                <a:pos x="13" y="24"/>
              </a:cxn>
              <a:cxn ang="0">
                <a:pos x="5" y="37"/>
              </a:cxn>
              <a:cxn ang="0">
                <a:pos x="6" y="40"/>
              </a:cxn>
            </a:cxnLst>
            <a:rect l="0" t="0" r="r" b="b"/>
            <a:pathLst>
              <a:path w="24" h="40">
                <a:moveTo>
                  <a:pt x="6" y="40"/>
                </a:moveTo>
                <a:lnTo>
                  <a:pt x="8" y="39"/>
                </a:lnTo>
                <a:cubicBezTo>
                  <a:pt x="17" y="33"/>
                  <a:pt x="22" y="26"/>
                  <a:pt x="24" y="17"/>
                </a:cubicBezTo>
                <a:cubicBezTo>
                  <a:pt x="24" y="12"/>
                  <a:pt x="23" y="8"/>
                  <a:pt x="21" y="6"/>
                </a:cubicBezTo>
                <a:cubicBezTo>
                  <a:pt x="19" y="3"/>
                  <a:pt x="14" y="1"/>
                  <a:pt x="7" y="1"/>
                </a:cubicBezTo>
                <a:lnTo>
                  <a:pt x="6" y="0"/>
                </a:lnTo>
                <a:lnTo>
                  <a:pt x="0" y="3"/>
                </a:lnTo>
                <a:lnTo>
                  <a:pt x="1" y="6"/>
                </a:lnTo>
                <a:lnTo>
                  <a:pt x="10" y="8"/>
                </a:lnTo>
                <a:lnTo>
                  <a:pt x="15" y="12"/>
                </a:lnTo>
                <a:cubicBezTo>
                  <a:pt x="16" y="14"/>
                  <a:pt x="15" y="20"/>
                  <a:pt x="13" y="24"/>
                </a:cubicBezTo>
                <a:cubicBezTo>
                  <a:pt x="6" y="32"/>
                  <a:pt x="3" y="32"/>
                  <a:pt x="5" y="37"/>
                </a:cubicBezTo>
                <a:lnTo>
                  <a:pt x="6" y="4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29" name="Freeform 408"/>
          <p:cNvSpPr>
            <a:spLocks noEditPoints="1"/>
          </p:cNvSpPr>
          <p:nvPr/>
        </p:nvSpPr>
        <p:spPr bwMode="auto">
          <a:xfrm>
            <a:off x="1289015" y="776287"/>
            <a:ext cx="55563" cy="66675"/>
          </a:xfrm>
          <a:custGeom>
            <a:avLst/>
            <a:gdLst/>
            <a:ahLst/>
            <a:cxnLst>
              <a:cxn ang="0">
                <a:pos x="38" y="14"/>
              </a:cxn>
              <a:cxn ang="0">
                <a:pos x="62" y="0"/>
              </a:cxn>
              <a:cxn ang="0">
                <a:pos x="62" y="0"/>
              </a:cxn>
              <a:cxn ang="0">
                <a:pos x="67" y="7"/>
              </a:cxn>
              <a:cxn ang="0">
                <a:pos x="38" y="16"/>
              </a:cxn>
              <a:cxn ang="0">
                <a:pos x="38" y="14"/>
              </a:cxn>
              <a:cxn ang="0">
                <a:pos x="11" y="76"/>
              </a:cxn>
              <a:cxn ang="0">
                <a:pos x="11" y="49"/>
              </a:cxn>
              <a:cxn ang="0">
                <a:pos x="5" y="28"/>
              </a:cxn>
              <a:cxn ang="0">
                <a:pos x="0" y="28"/>
              </a:cxn>
              <a:cxn ang="0">
                <a:pos x="0" y="25"/>
              </a:cxn>
              <a:cxn ang="0">
                <a:pos x="37" y="25"/>
              </a:cxn>
              <a:cxn ang="0">
                <a:pos x="37" y="28"/>
              </a:cxn>
              <a:cxn ang="0">
                <a:pos x="31" y="28"/>
              </a:cxn>
              <a:cxn ang="0">
                <a:pos x="25" y="49"/>
              </a:cxn>
              <a:cxn ang="0">
                <a:pos x="25" y="74"/>
              </a:cxn>
              <a:cxn ang="0">
                <a:pos x="49" y="107"/>
              </a:cxn>
              <a:cxn ang="0">
                <a:pos x="73" y="74"/>
              </a:cxn>
              <a:cxn ang="0">
                <a:pos x="73" y="49"/>
              </a:cxn>
              <a:cxn ang="0">
                <a:pos x="66" y="28"/>
              </a:cxn>
              <a:cxn ang="0">
                <a:pos x="60" y="28"/>
              </a:cxn>
              <a:cxn ang="0">
                <a:pos x="60" y="25"/>
              </a:cxn>
              <a:cxn ang="0">
                <a:pos x="94" y="25"/>
              </a:cxn>
              <a:cxn ang="0">
                <a:pos x="94" y="28"/>
              </a:cxn>
              <a:cxn ang="0">
                <a:pos x="89" y="28"/>
              </a:cxn>
              <a:cxn ang="0">
                <a:pos x="82" y="49"/>
              </a:cxn>
              <a:cxn ang="0">
                <a:pos x="82" y="77"/>
              </a:cxn>
              <a:cxn ang="0">
                <a:pos x="47" y="114"/>
              </a:cxn>
              <a:cxn ang="0">
                <a:pos x="11" y="76"/>
              </a:cxn>
            </a:cxnLst>
            <a:rect l="0" t="0" r="r" b="b"/>
            <a:pathLst>
              <a:path w="94" h="114">
                <a:moveTo>
                  <a:pt x="38" y="14"/>
                </a:moveTo>
                <a:cubicBezTo>
                  <a:pt x="45" y="11"/>
                  <a:pt x="57" y="4"/>
                  <a:pt x="62" y="0"/>
                </a:cubicBezTo>
                <a:lnTo>
                  <a:pt x="62" y="0"/>
                </a:lnTo>
                <a:lnTo>
                  <a:pt x="67" y="7"/>
                </a:lnTo>
                <a:cubicBezTo>
                  <a:pt x="67" y="11"/>
                  <a:pt x="46" y="16"/>
                  <a:pt x="38" y="16"/>
                </a:cubicBezTo>
                <a:lnTo>
                  <a:pt x="38" y="14"/>
                </a:lnTo>
                <a:close/>
                <a:moveTo>
                  <a:pt x="11" y="76"/>
                </a:moveTo>
                <a:lnTo>
                  <a:pt x="11" y="49"/>
                </a:lnTo>
                <a:cubicBezTo>
                  <a:pt x="11" y="31"/>
                  <a:pt x="10" y="29"/>
                  <a:pt x="5" y="28"/>
                </a:cubicBezTo>
                <a:lnTo>
                  <a:pt x="0" y="28"/>
                </a:lnTo>
                <a:lnTo>
                  <a:pt x="0" y="25"/>
                </a:lnTo>
                <a:lnTo>
                  <a:pt x="37" y="25"/>
                </a:lnTo>
                <a:lnTo>
                  <a:pt x="37" y="28"/>
                </a:lnTo>
                <a:lnTo>
                  <a:pt x="31" y="28"/>
                </a:lnTo>
                <a:cubicBezTo>
                  <a:pt x="25" y="29"/>
                  <a:pt x="25" y="31"/>
                  <a:pt x="25" y="49"/>
                </a:cubicBezTo>
                <a:lnTo>
                  <a:pt x="25" y="74"/>
                </a:lnTo>
                <a:cubicBezTo>
                  <a:pt x="25" y="97"/>
                  <a:pt x="32" y="107"/>
                  <a:pt x="49" y="107"/>
                </a:cubicBezTo>
                <a:cubicBezTo>
                  <a:pt x="66" y="107"/>
                  <a:pt x="73" y="95"/>
                  <a:pt x="73" y="74"/>
                </a:cubicBezTo>
                <a:lnTo>
                  <a:pt x="73" y="49"/>
                </a:lnTo>
                <a:cubicBezTo>
                  <a:pt x="73" y="31"/>
                  <a:pt x="72" y="29"/>
                  <a:pt x="66" y="28"/>
                </a:cubicBezTo>
                <a:lnTo>
                  <a:pt x="60" y="28"/>
                </a:lnTo>
                <a:lnTo>
                  <a:pt x="60" y="25"/>
                </a:lnTo>
                <a:lnTo>
                  <a:pt x="94" y="25"/>
                </a:lnTo>
                <a:lnTo>
                  <a:pt x="94" y="28"/>
                </a:lnTo>
                <a:lnTo>
                  <a:pt x="89" y="28"/>
                </a:lnTo>
                <a:cubicBezTo>
                  <a:pt x="83" y="29"/>
                  <a:pt x="82" y="31"/>
                  <a:pt x="82" y="49"/>
                </a:cubicBezTo>
                <a:lnTo>
                  <a:pt x="82" y="77"/>
                </a:lnTo>
                <a:cubicBezTo>
                  <a:pt x="82" y="99"/>
                  <a:pt x="70" y="114"/>
                  <a:pt x="47" y="114"/>
                </a:cubicBezTo>
                <a:cubicBezTo>
                  <a:pt x="25" y="114"/>
                  <a:pt x="11" y="101"/>
                  <a:pt x="11" y="76"/>
                </a:cubicBez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0" name="Freeform 409"/>
          <p:cNvSpPr>
            <a:spLocks noEditPoints="1"/>
          </p:cNvSpPr>
          <p:nvPr/>
        </p:nvSpPr>
        <p:spPr bwMode="auto">
          <a:xfrm>
            <a:off x="1349340" y="790575"/>
            <a:ext cx="39688" cy="50800"/>
          </a:xfrm>
          <a:custGeom>
            <a:avLst/>
            <a:gdLst/>
            <a:ahLst/>
            <a:cxnLst>
              <a:cxn ang="0">
                <a:pos x="52" y="65"/>
              </a:cxn>
              <a:cxn ang="0">
                <a:pos x="33" y="44"/>
              </a:cxn>
              <a:cxn ang="0">
                <a:pos x="25" y="44"/>
              </a:cxn>
              <a:cxn ang="0">
                <a:pos x="25" y="63"/>
              </a:cxn>
              <a:cxn ang="0">
                <a:pos x="34" y="82"/>
              </a:cxn>
              <a:cxn ang="0">
                <a:pos x="52" y="65"/>
              </a:cxn>
              <a:cxn ang="0">
                <a:pos x="32" y="39"/>
              </a:cxn>
              <a:cxn ang="0">
                <a:pos x="46" y="22"/>
              </a:cxn>
              <a:cxn ang="0">
                <a:pos x="33" y="6"/>
              </a:cxn>
              <a:cxn ang="0">
                <a:pos x="25" y="8"/>
              </a:cxn>
              <a:cxn ang="0">
                <a:pos x="25" y="39"/>
              </a:cxn>
              <a:cxn ang="0">
                <a:pos x="32" y="39"/>
              </a:cxn>
              <a:cxn ang="0">
                <a:pos x="0" y="85"/>
              </a:cxn>
              <a:cxn ang="0">
                <a:pos x="5" y="84"/>
              </a:cxn>
              <a:cxn ang="0">
                <a:pos x="12" y="63"/>
              </a:cxn>
              <a:cxn ang="0">
                <a:pos x="12" y="25"/>
              </a:cxn>
              <a:cxn ang="0">
                <a:pos x="5" y="5"/>
              </a:cxn>
              <a:cxn ang="0">
                <a:pos x="0" y="4"/>
              </a:cxn>
              <a:cxn ang="0">
                <a:pos x="0" y="1"/>
              </a:cxn>
              <a:cxn ang="0">
                <a:pos x="32" y="0"/>
              </a:cxn>
              <a:cxn ang="0">
                <a:pos x="61" y="21"/>
              </a:cxn>
              <a:cxn ang="0">
                <a:pos x="44" y="40"/>
              </a:cxn>
              <a:cxn ang="0">
                <a:pos x="44" y="40"/>
              </a:cxn>
              <a:cxn ang="0">
                <a:pos x="66" y="62"/>
              </a:cxn>
              <a:cxn ang="0">
                <a:pos x="33" y="88"/>
              </a:cxn>
              <a:cxn ang="0">
                <a:pos x="0" y="88"/>
              </a:cxn>
              <a:cxn ang="0">
                <a:pos x="0" y="85"/>
              </a:cxn>
            </a:cxnLst>
            <a:rect l="0" t="0" r="r" b="b"/>
            <a:pathLst>
              <a:path w="66" h="88">
                <a:moveTo>
                  <a:pt x="52" y="65"/>
                </a:moveTo>
                <a:cubicBezTo>
                  <a:pt x="52" y="54"/>
                  <a:pt x="45" y="44"/>
                  <a:pt x="33" y="44"/>
                </a:cubicBezTo>
                <a:lnTo>
                  <a:pt x="25" y="44"/>
                </a:lnTo>
                <a:lnTo>
                  <a:pt x="25" y="63"/>
                </a:lnTo>
                <a:cubicBezTo>
                  <a:pt x="25" y="81"/>
                  <a:pt x="27" y="82"/>
                  <a:pt x="34" y="82"/>
                </a:cubicBezTo>
                <a:cubicBezTo>
                  <a:pt x="44" y="82"/>
                  <a:pt x="52" y="77"/>
                  <a:pt x="52" y="65"/>
                </a:cubicBezTo>
                <a:close/>
                <a:moveTo>
                  <a:pt x="32" y="39"/>
                </a:moveTo>
                <a:cubicBezTo>
                  <a:pt x="42" y="38"/>
                  <a:pt x="46" y="31"/>
                  <a:pt x="46" y="22"/>
                </a:cubicBezTo>
                <a:cubicBezTo>
                  <a:pt x="46" y="12"/>
                  <a:pt x="41" y="6"/>
                  <a:pt x="33" y="6"/>
                </a:cubicBezTo>
                <a:lnTo>
                  <a:pt x="25" y="8"/>
                </a:lnTo>
                <a:lnTo>
                  <a:pt x="25" y="39"/>
                </a:lnTo>
                <a:lnTo>
                  <a:pt x="32" y="39"/>
                </a:lnTo>
                <a:close/>
                <a:moveTo>
                  <a:pt x="0" y="85"/>
                </a:moveTo>
                <a:lnTo>
                  <a:pt x="5" y="84"/>
                </a:lnTo>
                <a:cubicBezTo>
                  <a:pt x="11" y="84"/>
                  <a:pt x="12" y="81"/>
                  <a:pt x="12" y="63"/>
                </a:cubicBezTo>
                <a:lnTo>
                  <a:pt x="12" y="25"/>
                </a:lnTo>
                <a:cubicBezTo>
                  <a:pt x="12" y="7"/>
                  <a:pt x="11" y="5"/>
                  <a:pt x="5" y="5"/>
                </a:cubicBezTo>
                <a:lnTo>
                  <a:pt x="0" y="4"/>
                </a:lnTo>
                <a:lnTo>
                  <a:pt x="0" y="1"/>
                </a:lnTo>
                <a:cubicBezTo>
                  <a:pt x="9" y="1"/>
                  <a:pt x="25" y="0"/>
                  <a:pt x="32" y="0"/>
                </a:cubicBezTo>
                <a:cubicBezTo>
                  <a:pt x="51" y="0"/>
                  <a:pt x="61" y="8"/>
                  <a:pt x="61" y="21"/>
                </a:cubicBezTo>
                <a:cubicBezTo>
                  <a:pt x="61" y="30"/>
                  <a:pt x="53" y="37"/>
                  <a:pt x="44" y="40"/>
                </a:cubicBezTo>
                <a:lnTo>
                  <a:pt x="44" y="40"/>
                </a:lnTo>
                <a:cubicBezTo>
                  <a:pt x="57" y="42"/>
                  <a:pt x="66" y="50"/>
                  <a:pt x="66" y="62"/>
                </a:cubicBezTo>
                <a:cubicBezTo>
                  <a:pt x="66" y="77"/>
                  <a:pt x="53" y="88"/>
                  <a:pt x="33" y="88"/>
                </a:cubicBezTo>
                <a:lnTo>
                  <a:pt x="0" y="88"/>
                </a:lnTo>
                <a:lnTo>
                  <a:pt x="0" y="85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1" name="Freeform 410"/>
          <p:cNvSpPr>
            <a:spLocks/>
          </p:cNvSpPr>
          <p:nvPr/>
        </p:nvSpPr>
        <p:spPr bwMode="auto">
          <a:xfrm>
            <a:off x="1395378" y="790575"/>
            <a:ext cx="38100" cy="5080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6" y="83"/>
              </a:cxn>
              <a:cxn ang="0">
                <a:pos x="12" y="62"/>
              </a:cxn>
              <a:cxn ang="0">
                <a:pos x="12" y="24"/>
              </a:cxn>
              <a:cxn ang="0">
                <a:pos x="6" y="3"/>
              </a:cxn>
              <a:cxn ang="0">
                <a:pos x="0" y="3"/>
              </a:cxn>
              <a:cxn ang="0">
                <a:pos x="0" y="0"/>
              </a:cxn>
              <a:cxn ang="0">
                <a:pos x="38" y="0"/>
              </a:cxn>
              <a:cxn ang="0">
                <a:pos x="38" y="3"/>
              </a:cxn>
              <a:cxn ang="0">
                <a:pos x="32" y="3"/>
              </a:cxn>
              <a:cxn ang="0">
                <a:pos x="26" y="24"/>
              </a:cxn>
              <a:cxn ang="0">
                <a:pos x="26" y="61"/>
              </a:cxn>
              <a:cxn ang="0">
                <a:pos x="34" y="81"/>
              </a:cxn>
              <a:cxn ang="0">
                <a:pos x="44" y="81"/>
              </a:cxn>
              <a:cxn ang="0">
                <a:pos x="60" y="64"/>
              </a:cxn>
              <a:cxn ang="0">
                <a:pos x="64" y="64"/>
              </a:cxn>
              <a:cxn ang="0">
                <a:pos x="60" y="87"/>
              </a:cxn>
              <a:cxn ang="0">
                <a:pos x="0" y="87"/>
              </a:cxn>
              <a:cxn ang="0">
                <a:pos x="0" y="84"/>
              </a:cxn>
            </a:cxnLst>
            <a:rect l="0" t="0" r="r" b="b"/>
            <a:pathLst>
              <a:path w="64" h="87">
                <a:moveTo>
                  <a:pt x="0" y="84"/>
                </a:moveTo>
                <a:lnTo>
                  <a:pt x="6" y="83"/>
                </a:lnTo>
                <a:cubicBezTo>
                  <a:pt x="11" y="83"/>
                  <a:pt x="12" y="80"/>
                  <a:pt x="12" y="62"/>
                </a:cubicBezTo>
                <a:lnTo>
                  <a:pt x="12" y="24"/>
                </a:lnTo>
                <a:cubicBezTo>
                  <a:pt x="12" y="6"/>
                  <a:pt x="11" y="4"/>
                  <a:pt x="6" y="3"/>
                </a:cubicBezTo>
                <a:lnTo>
                  <a:pt x="0" y="3"/>
                </a:lnTo>
                <a:lnTo>
                  <a:pt x="0" y="0"/>
                </a:lnTo>
                <a:lnTo>
                  <a:pt x="38" y="0"/>
                </a:lnTo>
                <a:lnTo>
                  <a:pt x="38" y="3"/>
                </a:lnTo>
                <a:lnTo>
                  <a:pt x="32" y="3"/>
                </a:lnTo>
                <a:cubicBezTo>
                  <a:pt x="26" y="4"/>
                  <a:pt x="26" y="6"/>
                  <a:pt x="26" y="24"/>
                </a:cubicBezTo>
                <a:lnTo>
                  <a:pt x="26" y="61"/>
                </a:lnTo>
                <a:cubicBezTo>
                  <a:pt x="26" y="80"/>
                  <a:pt x="26" y="81"/>
                  <a:pt x="34" y="81"/>
                </a:cubicBezTo>
                <a:lnTo>
                  <a:pt x="44" y="81"/>
                </a:lnTo>
                <a:cubicBezTo>
                  <a:pt x="52" y="81"/>
                  <a:pt x="57" y="75"/>
                  <a:pt x="60" y="64"/>
                </a:cubicBezTo>
                <a:lnTo>
                  <a:pt x="64" y="64"/>
                </a:lnTo>
                <a:cubicBezTo>
                  <a:pt x="64" y="69"/>
                  <a:pt x="62" y="81"/>
                  <a:pt x="60" y="87"/>
                </a:cubicBezTo>
                <a:lnTo>
                  <a:pt x="0" y="87"/>
                </a:lnTo>
                <a:lnTo>
                  <a:pt x="0" y="84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2" name="Freeform 411"/>
          <p:cNvSpPr>
            <a:spLocks/>
          </p:cNvSpPr>
          <p:nvPr/>
        </p:nvSpPr>
        <p:spPr bwMode="auto">
          <a:xfrm>
            <a:off x="1439828" y="790575"/>
            <a:ext cx="22225" cy="50800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0" y="84"/>
              </a:cxn>
              <a:cxn ang="0">
                <a:pos x="5" y="83"/>
              </a:cxn>
              <a:cxn ang="0">
                <a:pos x="12" y="62"/>
              </a:cxn>
              <a:cxn ang="0">
                <a:pos x="12" y="24"/>
              </a:cxn>
              <a:cxn ang="0">
                <a:pos x="5" y="3"/>
              </a:cxn>
              <a:cxn ang="0">
                <a:pos x="0" y="3"/>
              </a:cxn>
              <a:cxn ang="0">
                <a:pos x="0" y="0"/>
              </a:cxn>
              <a:cxn ang="0">
                <a:pos x="37" y="0"/>
              </a:cxn>
              <a:cxn ang="0">
                <a:pos x="37" y="3"/>
              </a:cxn>
              <a:cxn ang="0">
                <a:pos x="31" y="3"/>
              </a:cxn>
              <a:cxn ang="0">
                <a:pos x="25" y="24"/>
              </a:cxn>
              <a:cxn ang="0">
                <a:pos x="25" y="62"/>
              </a:cxn>
              <a:cxn ang="0">
                <a:pos x="31" y="83"/>
              </a:cxn>
              <a:cxn ang="0">
                <a:pos x="37" y="84"/>
              </a:cxn>
              <a:cxn ang="0">
                <a:pos x="37" y="87"/>
              </a:cxn>
              <a:cxn ang="0">
                <a:pos x="0" y="87"/>
              </a:cxn>
            </a:cxnLst>
            <a:rect l="0" t="0" r="r" b="b"/>
            <a:pathLst>
              <a:path w="37" h="87">
                <a:moveTo>
                  <a:pt x="0" y="87"/>
                </a:moveTo>
                <a:lnTo>
                  <a:pt x="0" y="84"/>
                </a:lnTo>
                <a:lnTo>
                  <a:pt x="5" y="83"/>
                </a:lnTo>
                <a:cubicBezTo>
                  <a:pt x="11" y="83"/>
                  <a:pt x="12" y="80"/>
                  <a:pt x="12" y="62"/>
                </a:cubicBezTo>
                <a:lnTo>
                  <a:pt x="12" y="24"/>
                </a:lnTo>
                <a:cubicBezTo>
                  <a:pt x="12" y="6"/>
                  <a:pt x="11" y="4"/>
                  <a:pt x="5" y="3"/>
                </a:cubicBezTo>
                <a:lnTo>
                  <a:pt x="0" y="3"/>
                </a:lnTo>
                <a:lnTo>
                  <a:pt x="0" y="0"/>
                </a:lnTo>
                <a:lnTo>
                  <a:pt x="37" y="0"/>
                </a:lnTo>
                <a:lnTo>
                  <a:pt x="37" y="3"/>
                </a:lnTo>
                <a:lnTo>
                  <a:pt x="31" y="3"/>
                </a:lnTo>
                <a:cubicBezTo>
                  <a:pt x="26" y="4"/>
                  <a:pt x="25" y="6"/>
                  <a:pt x="25" y="24"/>
                </a:cubicBezTo>
                <a:lnTo>
                  <a:pt x="25" y="62"/>
                </a:lnTo>
                <a:cubicBezTo>
                  <a:pt x="25" y="80"/>
                  <a:pt x="26" y="83"/>
                  <a:pt x="31" y="83"/>
                </a:cubicBezTo>
                <a:lnTo>
                  <a:pt x="37" y="84"/>
                </a:lnTo>
                <a:lnTo>
                  <a:pt x="37" y="87"/>
                </a:lnTo>
                <a:lnTo>
                  <a:pt x="0" y="87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3" name="Freeform 412"/>
          <p:cNvSpPr>
            <a:spLocks/>
          </p:cNvSpPr>
          <p:nvPr/>
        </p:nvSpPr>
        <p:spPr bwMode="auto">
          <a:xfrm>
            <a:off x="1468403" y="788987"/>
            <a:ext cx="46037" cy="53975"/>
          </a:xfrm>
          <a:custGeom>
            <a:avLst/>
            <a:gdLst/>
            <a:ahLst/>
            <a:cxnLst>
              <a:cxn ang="0">
                <a:pos x="47" y="91"/>
              </a:cxn>
              <a:cxn ang="0">
                <a:pos x="0" y="46"/>
              </a:cxn>
              <a:cxn ang="0">
                <a:pos x="49" y="0"/>
              </a:cxn>
              <a:cxn ang="0">
                <a:pos x="79" y="3"/>
              </a:cxn>
              <a:cxn ang="0">
                <a:pos x="79" y="11"/>
              </a:cxn>
              <a:cxn ang="0">
                <a:pos x="78" y="31"/>
              </a:cxn>
              <a:cxn ang="0">
                <a:pos x="74" y="31"/>
              </a:cxn>
              <a:cxn ang="0">
                <a:pos x="49" y="6"/>
              </a:cxn>
              <a:cxn ang="0">
                <a:pos x="14" y="45"/>
              </a:cxn>
              <a:cxn ang="0">
                <a:pos x="49" y="84"/>
              </a:cxn>
              <a:cxn ang="0">
                <a:pos x="75" y="65"/>
              </a:cxn>
              <a:cxn ang="0">
                <a:pos x="78" y="65"/>
              </a:cxn>
              <a:cxn ang="0">
                <a:pos x="75" y="84"/>
              </a:cxn>
              <a:cxn ang="0">
                <a:pos x="47" y="91"/>
              </a:cxn>
            </a:cxnLst>
            <a:rect l="0" t="0" r="r" b="b"/>
            <a:pathLst>
              <a:path w="79" h="91">
                <a:moveTo>
                  <a:pt x="47" y="91"/>
                </a:moveTo>
                <a:cubicBezTo>
                  <a:pt x="21" y="91"/>
                  <a:pt x="0" y="76"/>
                  <a:pt x="0" y="46"/>
                </a:cubicBezTo>
                <a:cubicBezTo>
                  <a:pt x="0" y="17"/>
                  <a:pt x="19" y="0"/>
                  <a:pt x="49" y="0"/>
                </a:cubicBezTo>
                <a:cubicBezTo>
                  <a:pt x="61" y="0"/>
                  <a:pt x="73" y="3"/>
                  <a:pt x="79" y="3"/>
                </a:cubicBezTo>
                <a:lnTo>
                  <a:pt x="79" y="11"/>
                </a:lnTo>
                <a:cubicBezTo>
                  <a:pt x="79" y="17"/>
                  <a:pt x="78" y="28"/>
                  <a:pt x="78" y="31"/>
                </a:cubicBezTo>
                <a:lnTo>
                  <a:pt x="74" y="31"/>
                </a:lnTo>
                <a:cubicBezTo>
                  <a:pt x="74" y="13"/>
                  <a:pt x="64" y="6"/>
                  <a:pt x="49" y="6"/>
                </a:cubicBezTo>
                <a:cubicBezTo>
                  <a:pt x="27" y="6"/>
                  <a:pt x="14" y="21"/>
                  <a:pt x="14" y="45"/>
                </a:cubicBezTo>
                <a:cubicBezTo>
                  <a:pt x="14" y="70"/>
                  <a:pt x="29" y="84"/>
                  <a:pt x="49" y="84"/>
                </a:cubicBezTo>
                <a:cubicBezTo>
                  <a:pt x="65" y="84"/>
                  <a:pt x="72" y="75"/>
                  <a:pt x="75" y="65"/>
                </a:cubicBezTo>
                <a:lnTo>
                  <a:pt x="78" y="65"/>
                </a:lnTo>
                <a:cubicBezTo>
                  <a:pt x="78" y="69"/>
                  <a:pt x="77" y="79"/>
                  <a:pt x="75" y="84"/>
                </a:cubicBezTo>
                <a:cubicBezTo>
                  <a:pt x="68" y="88"/>
                  <a:pt x="59" y="91"/>
                  <a:pt x="47" y="91"/>
                </a:cubicBez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4" name="Freeform 413"/>
          <p:cNvSpPr>
            <a:spLocks noEditPoints="1"/>
          </p:cNvSpPr>
          <p:nvPr/>
        </p:nvSpPr>
        <p:spPr bwMode="auto">
          <a:xfrm>
            <a:off x="1519203" y="790575"/>
            <a:ext cx="52387" cy="50800"/>
          </a:xfrm>
          <a:custGeom>
            <a:avLst/>
            <a:gdLst/>
            <a:ahLst/>
            <a:cxnLst>
              <a:cxn ang="0">
                <a:pos x="43" y="23"/>
              </a:cxn>
              <a:cxn ang="0">
                <a:pos x="42" y="23"/>
              </a:cxn>
              <a:cxn ang="0">
                <a:pos x="30" y="52"/>
              </a:cxn>
              <a:cxn ang="0">
                <a:pos x="55" y="52"/>
              </a:cxn>
              <a:cxn ang="0">
                <a:pos x="43" y="23"/>
              </a:cxn>
              <a:cxn ang="0">
                <a:pos x="0" y="88"/>
              </a:cxn>
              <a:cxn ang="0">
                <a:pos x="0" y="85"/>
              </a:cxn>
              <a:cxn ang="0">
                <a:pos x="14" y="73"/>
              </a:cxn>
              <a:cxn ang="0">
                <a:pos x="45" y="0"/>
              </a:cxn>
              <a:cxn ang="0">
                <a:pos x="48" y="0"/>
              </a:cxn>
              <a:cxn ang="0">
                <a:pos x="81" y="79"/>
              </a:cxn>
              <a:cxn ang="0">
                <a:pos x="90" y="85"/>
              </a:cxn>
              <a:cxn ang="0">
                <a:pos x="90" y="88"/>
              </a:cxn>
              <a:cxn ang="0">
                <a:pos x="52" y="88"/>
              </a:cxn>
              <a:cxn ang="0">
                <a:pos x="52" y="85"/>
              </a:cxn>
              <a:cxn ang="0">
                <a:pos x="57" y="85"/>
              </a:cxn>
              <a:cxn ang="0">
                <a:pos x="64" y="80"/>
              </a:cxn>
              <a:cxn ang="0">
                <a:pos x="61" y="68"/>
              </a:cxn>
              <a:cxn ang="0">
                <a:pos x="57" y="58"/>
              </a:cxn>
              <a:cxn ang="0">
                <a:pos x="28" y="58"/>
              </a:cxn>
              <a:cxn ang="0">
                <a:pos x="25" y="65"/>
              </a:cxn>
              <a:cxn ang="0">
                <a:pos x="21" y="80"/>
              </a:cxn>
              <a:cxn ang="0">
                <a:pos x="32" y="85"/>
              </a:cxn>
              <a:cxn ang="0">
                <a:pos x="32" y="88"/>
              </a:cxn>
              <a:cxn ang="0">
                <a:pos x="0" y="88"/>
              </a:cxn>
            </a:cxnLst>
            <a:rect l="0" t="0" r="r" b="b"/>
            <a:pathLst>
              <a:path w="90" h="88">
                <a:moveTo>
                  <a:pt x="43" y="23"/>
                </a:moveTo>
                <a:lnTo>
                  <a:pt x="42" y="23"/>
                </a:lnTo>
                <a:cubicBezTo>
                  <a:pt x="39" y="32"/>
                  <a:pt x="34" y="43"/>
                  <a:pt x="30" y="52"/>
                </a:cubicBezTo>
                <a:lnTo>
                  <a:pt x="55" y="52"/>
                </a:lnTo>
                <a:lnTo>
                  <a:pt x="43" y="23"/>
                </a:lnTo>
                <a:close/>
                <a:moveTo>
                  <a:pt x="0" y="88"/>
                </a:moveTo>
                <a:lnTo>
                  <a:pt x="0" y="85"/>
                </a:lnTo>
                <a:cubicBezTo>
                  <a:pt x="7" y="84"/>
                  <a:pt x="10" y="82"/>
                  <a:pt x="14" y="73"/>
                </a:cubicBezTo>
                <a:lnTo>
                  <a:pt x="45" y="0"/>
                </a:lnTo>
                <a:lnTo>
                  <a:pt x="48" y="0"/>
                </a:lnTo>
                <a:cubicBezTo>
                  <a:pt x="53" y="13"/>
                  <a:pt x="76" y="71"/>
                  <a:pt x="81" y="79"/>
                </a:cubicBezTo>
                <a:cubicBezTo>
                  <a:pt x="83" y="84"/>
                  <a:pt x="86" y="84"/>
                  <a:pt x="90" y="85"/>
                </a:cubicBezTo>
                <a:lnTo>
                  <a:pt x="90" y="88"/>
                </a:lnTo>
                <a:lnTo>
                  <a:pt x="52" y="88"/>
                </a:lnTo>
                <a:lnTo>
                  <a:pt x="52" y="85"/>
                </a:lnTo>
                <a:lnTo>
                  <a:pt x="57" y="85"/>
                </a:lnTo>
                <a:cubicBezTo>
                  <a:pt x="63" y="84"/>
                  <a:pt x="64" y="83"/>
                  <a:pt x="64" y="80"/>
                </a:cubicBezTo>
                <a:cubicBezTo>
                  <a:pt x="64" y="78"/>
                  <a:pt x="63" y="74"/>
                  <a:pt x="61" y="68"/>
                </a:cubicBezTo>
                <a:lnTo>
                  <a:pt x="57" y="58"/>
                </a:lnTo>
                <a:cubicBezTo>
                  <a:pt x="54" y="58"/>
                  <a:pt x="31" y="58"/>
                  <a:pt x="28" y="58"/>
                </a:cubicBezTo>
                <a:lnTo>
                  <a:pt x="25" y="65"/>
                </a:lnTo>
                <a:cubicBezTo>
                  <a:pt x="23" y="70"/>
                  <a:pt x="21" y="77"/>
                  <a:pt x="21" y="80"/>
                </a:cubicBezTo>
                <a:cubicBezTo>
                  <a:pt x="21" y="83"/>
                  <a:pt x="23" y="84"/>
                  <a:pt x="32" y="85"/>
                </a:cubicBezTo>
                <a:lnTo>
                  <a:pt x="32" y="88"/>
                </a:lnTo>
                <a:lnTo>
                  <a:pt x="0" y="88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39" name="7 CuadroTexto"/>
          <p:cNvSpPr txBox="1">
            <a:spLocks noChangeArrowheads="1"/>
          </p:cNvSpPr>
          <p:nvPr/>
        </p:nvSpPr>
        <p:spPr bwMode="auto">
          <a:xfrm>
            <a:off x="857250" y="1096471"/>
            <a:ext cx="7429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del </a:t>
            </a:r>
            <a:r>
              <a:rPr lang="es-MX" altLang="es-MX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SNC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altLang="es-MX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altLang="es-MX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es-MX" altLang="es-MX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personas</a:t>
            </a:r>
          </a:p>
        </p:txBody>
      </p:sp>
      <p:pic>
        <p:nvPicPr>
          <p:cNvPr id="118" name="Picture 7" descr="\\vmware-host\Shared Folders\Escritorio\Chile\Depositphotos_23132460_xl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4" b="13670"/>
          <a:stretch>
            <a:fillRect/>
          </a:stretch>
        </p:blipFill>
        <p:spPr bwMode="auto">
          <a:xfrm>
            <a:off x="0" y="2346325"/>
            <a:ext cx="91440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6 Rectángulo"/>
          <p:cNvSpPr/>
          <p:nvPr/>
        </p:nvSpPr>
        <p:spPr>
          <a:xfrm>
            <a:off x="0" y="1340768"/>
            <a:ext cx="91440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0" name="7 CuadroTexto"/>
          <p:cNvSpPr txBox="1">
            <a:spLocks noChangeArrowheads="1"/>
          </p:cNvSpPr>
          <p:nvPr/>
        </p:nvSpPr>
        <p:spPr bwMode="auto">
          <a:xfrm>
            <a:off x="636163" y="1565944"/>
            <a:ext cx="742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28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Estrategia digital</a:t>
            </a:r>
            <a:endParaRPr lang="es-MX" altLang="es-MX" sz="28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374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7 CuadroTexto"/>
          <p:cNvSpPr txBox="1">
            <a:spLocks noChangeArrowheads="1"/>
          </p:cNvSpPr>
          <p:nvPr/>
        </p:nvSpPr>
        <p:spPr bwMode="auto">
          <a:xfrm>
            <a:off x="1739776" y="1260328"/>
            <a:ext cx="61034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Adecuación del modelo para incorporar competencias transversales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23528" y="1321927"/>
            <a:ext cx="4392488" cy="454243"/>
          </a:xfrm>
          <a:prstGeom prst="roundRect">
            <a:avLst/>
          </a:prstGeom>
          <a:solidFill>
            <a:srgbClr val="C00000"/>
          </a:solidFill>
          <a:ln w="57150" cmpd="sng">
            <a:solidFill>
              <a:srgbClr val="B4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1800" b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Básicas:</a:t>
            </a:r>
            <a:r>
              <a:rPr lang="es-ES_tradnl" sz="1200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1400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</a:t>
            </a:r>
            <a:r>
              <a:rPr lang="es-ES_tradnl" sz="1400" dirty="0" smtClean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sustento </a:t>
            </a:r>
            <a:r>
              <a:rPr lang="es-ES_tradnl" sz="1400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(Ej. escritura; numérica; computo; idioma)</a:t>
            </a:r>
            <a:endParaRPr lang="es-MX" sz="1200" dirty="0">
              <a:solidFill>
                <a:schemeClr val="bg1"/>
              </a:solidFill>
              <a:effectLst/>
              <a:latin typeface="Agency FB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39005"/>
              </p:ext>
            </p:extLst>
          </p:nvPr>
        </p:nvGraphicFramePr>
        <p:xfrm>
          <a:off x="371165" y="1870693"/>
          <a:ext cx="5064931" cy="16459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72698"/>
                <a:gridCol w="429223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effectLst/>
                        </a:rPr>
                        <a:t>ECM0009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effectLst/>
                        </a:rPr>
                        <a:t>Búsqueda de Información </a:t>
                      </a:r>
                      <a:r>
                        <a:rPr lang="es-MX" sz="1200" kern="1200" dirty="0" err="1">
                          <a:effectLst/>
                        </a:rPr>
                        <a:t>Platinum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effectLst/>
                        </a:rPr>
                        <a:t>ECM0013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effectLst/>
                        </a:rPr>
                        <a:t>Matemáticas Aplicadas Platinum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effectLst/>
                        </a:rPr>
                        <a:t>ECM0018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effectLst/>
                        </a:rPr>
                        <a:t>Tecnología Aplicada Platinum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effectLst/>
                        </a:rPr>
                        <a:t>ECM0022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effectLst/>
                        </a:rPr>
                        <a:t>Observación Platinum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effectLst/>
                        </a:rPr>
                        <a:t>ECM0036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effectLst/>
                        </a:rPr>
                        <a:t>Escritura Profesional </a:t>
                      </a:r>
                      <a:r>
                        <a:rPr lang="es-MX" sz="1200" kern="1200" dirty="0" err="1">
                          <a:effectLst/>
                        </a:rPr>
                        <a:t>Platinum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effectLst/>
                        </a:rPr>
                        <a:t>ECM0005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effectLst/>
                        </a:rPr>
                        <a:t>Lectura Informativa </a:t>
                      </a:r>
                      <a:r>
                        <a:rPr lang="es-MX" sz="1200" kern="1200" dirty="0" err="1">
                          <a:effectLst/>
                        </a:rPr>
                        <a:t>Platinum</a:t>
                      </a:r>
                      <a:r>
                        <a:rPr lang="es-MX" sz="1200" kern="1200" dirty="0">
                          <a:effectLst/>
                        </a:rPr>
                        <a:t> Plus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effectLst/>
                        </a:rPr>
                        <a:t>ECM0014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effectLst/>
                        </a:rPr>
                        <a:t>Matemáticas Aplicadas </a:t>
                      </a:r>
                      <a:r>
                        <a:rPr lang="es-MX" sz="1200" kern="1200" dirty="0" err="1">
                          <a:effectLst/>
                        </a:rPr>
                        <a:t>Platinum</a:t>
                      </a:r>
                      <a:r>
                        <a:rPr lang="es-MX" sz="1200" kern="1200" dirty="0">
                          <a:effectLst/>
                        </a:rPr>
                        <a:t> Plus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effectLst/>
                        </a:rPr>
                        <a:t>ECM0023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effectLst/>
                        </a:rPr>
                        <a:t>Observación Plus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effectLst/>
                        </a:rPr>
                        <a:t>ECM0037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effectLst/>
                        </a:rPr>
                        <a:t>Escritura Profesional </a:t>
                      </a:r>
                      <a:r>
                        <a:rPr lang="es-MX" sz="1200" kern="1200" dirty="0" err="1">
                          <a:effectLst/>
                        </a:rPr>
                        <a:t>Platinum</a:t>
                      </a:r>
                      <a:r>
                        <a:rPr lang="es-MX" sz="1200" kern="1200" dirty="0">
                          <a:effectLst/>
                        </a:rPr>
                        <a:t> Plus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Rectángulo redondeado 12"/>
          <p:cNvSpPr/>
          <p:nvPr/>
        </p:nvSpPr>
        <p:spPr>
          <a:xfrm>
            <a:off x="5148065" y="1334826"/>
            <a:ext cx="3888432" cy="45424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s-ES_tradnl" b="1" dirty="0">
                <a:solidFill>
                  <a:schemeClr val="bg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Socio-emocionales</a:t>
            </a:r>
            <a:r>
              <a:rPr lang="es-ES_tradnl" b="1" dirty="0" smtClean="0">
                <a:solidFill>
                  <a:schemeClr val="bg1"/>
                </a:solidFill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s-MX" sz="1200" dirty="0">
              <a:solidFill>
                <a:schemeClr val="bg1"/>
              </a:solidFill>
              <a:effectLst/>
              <a:latin typeface="Agency FB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97141"/>
              </p:ext>
            </p:extLst>
          </p:nvPr>
        </p:nvGraphicFramePr>
        <p:xfrm>
          <a:off x="5155512" y="1800219"/>
          <a:ext cx="5136939" cy="16459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83684"/>
                <a:gridCol w="435325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EC0401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Liderazgo en el servicio público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EC0553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Comunicación Efectiva en el Trabajo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EC0554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Trabajo en Equipo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ECM0025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Escuchar </a:t>
                      </a:r>
                      <a:r>
                        <a:rPr lang="es-MX" sz="1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Silver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ECM0030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Trabajar en Equipo Silver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EC0315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Aprender a aprender en los centros de trabajo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EC0513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Aprender a emprender en los centros de trabajo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EC0811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Trabajo en Equipos Multiculturales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ECM0026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Escuchar Gold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5" name="Rectángulo redondeado 14"/>
          <p:cNvSpPr/>
          <p:nvPr/>
        </p:nvSpPr>
        <p:spPr>
          <a:xfrm>
            <a:off x="189903" y="3672320"/>
            <a:ext cx="4718557" cy="454243"/>
          </a:xfrm>
          <a:prstGeom prst="roundRect">
            <a:avLst/>
          </a:prstGeom>
          <a:solidFill>
            <a:srgbClr val="008E40"/>
          </a:solidFill>
          <a:ln w="57150" cmpd="sng">
            <a:solidFill>
              <a:srgbClr val="008E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s-ES_tradnl" b="1" dirty="0" smtClean="0">
                <a:solidFill>
                  <a:schemeClr val="bg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Gerenciales:</a:t>
            </a:r>
            <a:endParaRPr lang="es-MX" sz="12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246674"/>
              </p:ext>
            </p:extLst>
          </p:nvPr>
        </p:nvGraphicFramePr>
        <p:xfrm>
          <a:off x="179512" y="4248384"/>
          <a:ext cx="4711109" cy="20116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8720"/>
                <a:gridCol w="399238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ECO306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Reclutamiento y selección de personal operativo y administrativo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EC0391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Verificación de las condiciones de seguridad e higiene en los centros de trabajo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ECO517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Operación del sistema de gestión ambiental en las organizaciones productivas y de servicios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ECO306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Reclutamiento y selección de personal operativo y administrativo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ECO517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Operación del sistema de gestión ambiental en las organizaciones productivas y de servicios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ectángulo redondeado 16"/>
          <p:cNvSpPr/>
          <p:nvPr/>
        </p:nvSpPr>
        <p:spPr>
          <a:xfrm>
            <a:off x="5148065" y="3672320"/>
            <a:ext cx="3888432" cy="45424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5715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s-ES_tradnl" b="1" dirty="0">
                <a:solidFill>
                  <a:schemeClr val="bg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s-ES_tradnl" b="1" dirty="0" smtClean="0">
                <a:solidFill>
                  <a:schemeClr val="bg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igitales</a:t>
            </a:r>
            <a:r>
              <a:rPr lang="es-ES_tradnl" b="1" dirty="0" smtClean="0">
                <a:solidFill>
                  <a:schemeClr val="bg1"/>
                </a:solidFill>
                <a:latin typeface="Agency FB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s-MX" sz="1200" dirty="0">
              <a:solidFill>
                <a:schemeClr val="bg1"/>
              </a:solidFill>
              <a:effectLst/>
              <a:latin typeface="Agency FB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42740"/>
              </p:ext>
            </p:extLst>
          </p:nvPr>
        </p:nvGraphicFramePr>
        <p:xfrm>
          <a:off x="5004048" y="4165011"/>
          <a:ext cx="4169015" cy="2194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36019"/>
                <a:gridCol w="3532996"/>
              </a:tblGrid>
              <a:tr h="346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EC0011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Elaboración de documentos mediante un procesador de textos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EC0012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Elaboración de presentaciones gráficas mediante herramientas de cómputo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EC0013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Elaboración de libros mediante el uso de procesadores de hojas de cálculo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EC0107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Manejo de procesador de textos digitales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EC0108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Manejo del procesador de hojas de cálculo digitales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EC0109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Manejo de procesadores de presentaciones digitales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EC0157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Manejo de Internet y correo electrónico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EC0011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es-MX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Elaboración de documentos mediante un procesador de textos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1137800" y="6377634"/>
            <a:ext cx="689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Adecuación del modelo para incorporar competencias transversales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195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6 Rectángulo"/>
          <p:cNvSpPr/>
          <p:nvPr/>
        </p:nvSpPr>
        <p:spPr>
          <a:xfrm>
            <a:off x="12878" y="1227217"/>
            <a:ext cx="9144000" cy="6530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9" name="7 CuadroTexto"/>
          <p:cNvSpPr txBox="1">
            <a:spLocks noChangeArrowheads="1"/>
          </p:cNvSpPr>
          <p:nvPr/>
        </p:nvSpPr>
        <p:spPr bwMode="auto">
          <a:xfrm>
            <a:off x="412124" y="1308987"/>
            <a:ext cx="8731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24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Uso </a:t>
            </a:r>
            <a:r>
              <a:rPr lang="es-MX" altLang="es-MX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educativo de dispositivos </a:t>
            </a:r>
            <a:r>
              <a:rPr lang="es-MX" altLang="es-MX" sz="24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móviles (EC0337).</a:t>
            </a:r>
            <a:endParaRPr lang="es-MX" altLang="es-MX" sz="24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96133" y="1962085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Elemento </a:t>
            </a:r>
            <a:r>
              <a:rPr lang="es-MX" sz="1600" b="1" dirty="0">
                <a:solidFill>
                  <a:srgbClr val="FF0000"/>
                </a:solidFill>
              </a:rPr>
              <a:t>1</a:t>
            </a:r>
            <a:r>
              <a:rPr lang="es-MX" sz="1600" dirty="0">
                <a:solidFill>
                  <a:srgbClr val="FF0000"/>
                </a:solidFill>
              </a:rPr>
              <a:t> </a:t>
            </a:r>
            <a:r>
              <a:rPr lang="es-MX" sz="1600" b="1" dirty="0">
                <a:solidFill>
                  <a:srgbClr val="FF0000"/>
                </a:solidFill>
              </a:rPr>
              <a:t>de 3 </a:t>
            </a:r>
          </a:p>
          <a:p>
            <a:r>
              <a:rPr lang="es-MX" sz="1600" b="1" dirty="0"/>
              <a:t>	</a:t>
            </a:r>
            <a:r>
              <a:rPr lang="es-MX" sz="1600" dirty="0"/>
              <a:t> Manejo de dispositivos móviles </a:t>
            </a:r>
            <a:endParaRPr lang="es-MX" sz="1600" dirty="0" smtClean="0"/>
          </a:p>
          <a:p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Elemento 2 de 3 </a:t>
            </a:r>
          </a:p>
          <a:p>
            <a:r>
              <a:rPr lang="es-MX" sz="1600" b="1" dirty="0"/>
              <a:t>	</a:t>
            </a:r>
            <a:r>
              <a:rPr lang="es-MX" sz="1600" dirty="0"/>
              <a:t> Descarga de aplicaciones </a:t>
            </a:r>
            <a:endParaRPr lang="es-MX" sz="1600" dirty="0" smtClean="0"/>
          </a:p>
          <a:p>
            <a:endParaRPr lang="es-MX" sz="1600" dirty="0"/>
          </a:p>
          <a:p>
            <a:r>
              <a:rPr lang="es-MX" sz="1600" b="1" dirty="0">
                <a:solidFill>
                  <a:srgbClr val="FF0000"/>
                </a:solidFill>
              </a:rPr>
              <a:t>Elemento 3 de 3</a:t>
            </a:r>
          </a:p>
          <a:p>
            <a:r>
              <a:rPr lang="es-MX" sz="1600" b="1" dirty="0"/>
              <a:t>	</a:t>
            </a:r>
            <a:r>
              <a:rPr lang="es-MX" sz="1600" dirty="0"/>
              <a:t>Uso </a:t>
            </a:r>
            <a:r>
              <a:rPr lang="es-MX" sz="1600" dirty="0" smtClean="0"/>
              <a:t>educativo </a:t>
            </a:r>
            <a:r>
              <a:rPr lang="es-MX" sz="1600" dirty="0"/>
              <a:t>de las aplicaciones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740971" y="3291711"/>
            <a:ext cx="2894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Manejo de información web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749760" y="2571145"/>
            <a:ext cx="4045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Habilidades para el manejo del dispositivo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732378" y="2921617"/>
            <a:ext cx="3992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Habilidad para identificar y descargar apps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5411189" y="2193926"/>
            <a:ext cx="1554329" cy="2409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Desempeños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5277254" y="3833515"/>
            <a:ext cx="1831884" cy="2522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Conocimientos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823138" y="417536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indent="-357188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ipos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y funciones de los dispositivos móviles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5268781" y="4793047"/>
            <a:ext cx="1831884" cy="2522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Producto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814665" y="513489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indent="-357188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Plan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de clase con el uso de una app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180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6 Rectángulo"/>
          <p:cNvSpPr/>
          <p:nvPr/>
        </p:nvSpPr>
        <p:spPr>
          <a:xfrm>
            <a:off x="12878" y="1227217"/>
            <a:ext cx="9144000" cy="824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9" name="7 CuadroTexto"/>
          <p:cNvSpPr txBox="1">
            <a:spLocks noChangeArrowheads="1"/>
          </p:cNvSpPr>
          <p:nvPr/>
        </p:nvSpPr>
        <p:spPr bwMode="auto">
          <a:xfrm>
            <a:off x="450761" y="1227217"/>
            <a:ext cx="87061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Capacitación y Evaluación a distancia con base en Estándares de Competencia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0153" y="2232317"/>
            <a:ext cx="444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800000"/>
                </a:solidFill>
              </a:rPr>
              <a:t>Ampliar la </a:t>
            </a:r>
            <a:r>
              <a:rPr lang="es-MX" b="1" dirty="0">
                <a:solidFill>
                  <a:srgbClr val="800000"/>
                </a:solidFill>
              </a:rPr>
              <a:t>cobertura y reducir los </a:t>
            </a:r>
            <a:r>
              <a:rPr lang="es-MX" b="1" dirty="0" smtClean="0">
                <a:solidFill>
                  <a:srgbClr val="800000"/>
                </a:solidFill>
              </a:rPr>
              <a:t>costos</a:t>
            </a:r>
            <a:endParaRPr lang="es-MX" b="1" dirty="0">
              <a:solidFill>
                <a:srgbClr val="800000"/>
              </a:solidFill>
            </a:endParaRPr>
          </a:p>
        </p:txBody>
      </p:sp>
      <p:sp>
        <p:nvSpPr>
          <p:cNvPr id="7" name="19 CuadroTexto"/>
          <p:cNvSpPr txBox="1"/>
          <p:nvPr/>
        </p:nvSpPr>
        <p:spPr>
          <a:xfrm>
            <a:off x="90153" y="2416983"/>
            <a:ext cx="4597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419" sz="1600" dirty="0"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s-419" sz="1600" dirty="0">
                <a:cs typeface="Arial" pitchFamily="34" charset="0"/>
              </a:rPr>
              <a:t>B</a:t>
            </a:r>
            <a:r>
              <a:rPr lang="es-419" sz="1600" dirty="0" smtClean="0">
                <a:cs typeface="Arial" pitchFamily="34" charset="0"/>
              </a:rPr>
              <a:t>asado </a:t>
            </a:r>
            <a:r>
              <a:rPr lang="es-419" sz="1600" dirty="0">
                <a:cs typeface="Arial" pitchFamily="34" charset="0"/>
              </a:rPr>
              <a:t>en el enfoque de </a:t>
            </a:r>
            <a:r>
              <a:rPr lang="es-419" sz="1600" dirty="0" smtClean="0">
                <a:cs typeface="Arial" pitchFamily="34" charset="0"/>
              </a:rPr>
              <a:t>competencias.</a:t>
            </a:r>
            <a:endParaRPr lang="es-419" sz="1600" dirty="0">
              <a:cs typeface="Arial" pitchFamily="34" charset="0"/>
            </a:endParaRPr>
          </a:p>
          <a:p>
            <a:pPr marL="285750" indent="-285750" algn="just">
              <a:buClr>
                <a:srgbClr val="C0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s-419" sz="1600" dirty="0" smtClean="0">
                <a:cs typeface="Arial" pitchFamily="34" charset="0"/>
              </a:rPr>
              <a:t>Adaptarse </a:t>
            </a:r>
            <a:r>
              <a:rPr lang="es-419" sz="1600" dirty="0">
                <a:cs typeface="Arial" pitchFamily="34" charset="0"/>
              </a:rPr>
              <a:t>a las características de cada estándar de </a:t>
            </a:r>
            <a:r>
              <a:rPr lang="es-419" sz="1600" dirty="0" smtClean="0">
                <a:cs typeface="Arial" pitchFamily="34" charset="0"/>
              </a:rPr>
              <a:t>competencia.</a:t>
            </a:r>
            <a:endParaRPr lang="es-419" sz="1600" dirty="0">
              <a:cs typeface="Arial" pitchFamily="34" charset="0"/>
            </a:endParaRPr>
          </a:p>
          <a:p>
            <a:pPr marL="285750" indent="-285750" algn="just">
              <a:buClr>
                <a:srgbClr val="C0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s-419" sz="1600" dirty="0" smtClean="0">
                <a:cs typeface="Arial" pitchFamily="34" charset="0"/>
              </a:rPr>
              <a:t>Posibilidad de aplicarse de manera síncrona y asíncrona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s-419" sz="1600" dirty="0" smtClean="0">
                <a:cs typeface="Arial" pitchFamily="34" charset="0"/>
              </a:rPr>
              <a:t>Permitir la evaluación grupal y/o remota.</a:t>
            </a:r>
          </a:p>
          <a:p>
            <a:pPr marL="285750" lvl="1" indent="-285750" algn="just">
              <a:buClr>
                <a:srgbClr val="C0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s-MX" sz="1600" dirty="0" smtClean="0">
                <a:cs typeface="Arial" pitchFamily="34" charset="0"/>
              </a:rPr>
              <a:t>Establecen actividades para que el candidato repase o ejercite los desempeños, productos y conocimientos que establece estándar de competencia.</a:t>
            </a:r>
          </a:p>
          <a:p>
            <a:pPr marL="285750" lvl="1" indent="-285750" algn="just">
              <a:lnSpc>
                <a:spcPct val="150000"/>
              </a:lnSpc>
              <a:buClr>
                <a:srgbClr val="C0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s-MX" sz="1600" dirty="0" smtClean="0">
                <a:cs typeface="Arial" pitchFamily="34" charset="0"/>
              </a:rPr>
              <a:t>Son </a:t>
            </a:r>
            <a:r>
              <a:rPr lang="es-MX" sz="1600" dirty="0" err="1" smtClean="0">
                <a:cs typeface="Arial" pitchFamily="34" charset="0"/>
              </a:rPr>
              <a:t>autogestionables</a:t>
            </a:r>
            <a:r>
              <a:rPr lang="es-MX" sz="1600" dirty="0">
                <a:cs typeface="Arial" pitchFamily="34" charset="0"/>
              </a:rPr>
              <a:t>.</a:t>
            </a:r>
            <a:endParaRPr lang="es-ES" sz="1600" dirty="0"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004" y="2725141"/>
            <a:ext cx="3988589" cy="2482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018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6 Rectángulo"/>
          <p:cNvSpPr/>
          <p:nvPr/>
        </p:nvSpPr>
        <p:spPr>
          <a:xfrm>
            <a:off x="12878" y="1227217"/>
            <a:ext cx="9144000" cy="824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9" name="7 CuadroTexto"/>
          <p:cNvSpPr txBox="1">
            <a:spLocks noChangeArrowheads="1"/>
          </p:cNvSpPr>
          <p:nvPr/>
        </p:nvSpPr>
        <p:spPr bwMode="auto">
          <a:xfrm>
            <a:off x="1739776" y="1260328"/>
            <a:ext cx="61034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24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Capacitación y Evaluación a distancia con base en Estándares de Competencia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0153" y="2171628"/>
            <a:ext cx="8615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800000"/>
                </a:solidFill>
              </a:rPr>
              <a:t>Se cuenta con 15 Estándares de los cuales se han desarrollado cursos e instrumentos: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0153" y="2540960"/>
            <a:ext cx="8724682" cy="330346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Coordinación </a:t>
            </a:r>
            <a:r>
              <a:rPr lang="es-MX" sz="1400" dirty="0"/>
              <a:t>de Grupos Técnicos de </a:t>
            </a:r>
            <a:r>
              <a:rPr lang="es-MX" sz="1400" dirty="0" smtClean="0"/>
              <a:t>Expertos </a:t>
            </a:r>
            <a:r>
              <a:rPr lang="es-MX" sz="1400" dirty="0"/>
              <a:t>para el Desarrollo del Estándar </a:t>
            </a:r>
            <a:r>
              <a:rPr lang="es-MX" sz="1400" dirty="0" smtClean="0"/>
              <a:t>de Competencia (EC0074)</a:t>
            </a:r>
            <a:endParaRPr lang="es-MX" sz="1400" dirty="0"/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Evaluación </a:t>
            </a:r>
            <a:r>
              <a:rPr lang="es-MX" sz="1400" dirty="0"/>
              <a:t>de la Competencia de </a:t>
            </a:r>
            <a:r>
              <a:rPr lang="es-MX" sz="1400" dirty="0" smtClean="0"/>
              <a:t>Candidatos </a:t>
            </a:r>
            <a:r>
              <a:rPr lang="es-MX" sz="1400" dirty="0"/>
              <a:t>con base en Estándares de </a:t>
            </a:r>
            <a:r>
              <a:rPr lang="es-MX" sz="1400" dirty="0" smtClean="0"/>
              <a:t>Competencia. (EC0076)</a:t>
            </a:r>
            <a:endParaRPr lang="es-MX" sz="1400" dirty="0"/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Manejo </a:t>
            </a:r>
            <a:r>
              <a:rPr lang="es-MX" sz="1400" dirty="0"/>
              <a:t>de Procesador de Textos </a:t>
            </a:r>
            <a:r>
              <a:rPr lang="es-MX" sz="1400" dirty="0" smtClean="0"/>
              <a:t>Digitales (EC00107).</a:t>
            </a:r>
            <a:endParaRPr lang="es-MX" sz="1400" dirty="0"/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Elaboración </a:t>
            </a:r>
            <a:r>
              <a:rPr lang="es-MX" sz="1400" dirty="0"/>
              <a:t>de Proyectos de Aprendizaje </a:t>
            </a:r>
            <a:r>
              <a:rPr lang="es-MX" sz="1400" dirty="0" smtClean="0"/>
              <a:t>integrando </a:t>
            </a:r>
            <a:r>
              <a:rPr lang="es-MX" sz="1400" dirty="0"/>
              <a:t>el uso de las Tecnologías de </a:t>
            </a:r>
            <a:r>
              <a:rPr lang="es-MX" sz="1400" dirty="0" smtClean="0"/>
              <a:t>la </a:t>
            </a:r>
            <a:r>
              <a:rPr lang="es-MX" sz="1400" dirty="0"/>
              <a:t>Información y </a:t>
            </a:r>
            <a:r>
              <a:rPr lang="es-MX" sz="1400" dirty="0" smtClean="0"/>
              <a:t>Comunicación (EC0121)</a:t>
            </a:r>
            <a:endParaRPr lang="es-MX" sz="1400" dirty="0"/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Asesoría </a:t>
            </a:r>
            <a:r>
              <a:rPr lang="es-MX" sz="1400" dirty="0"/>
              <a:t>en Cursos de Formación en </a:t>
            </a:r>
            <a:r>
              <a:rPr lang="es-MX" sz="1400" dirty="0" smtClean="0"/>
              <a:t>Línea (EC0362).</a:t>
            </a:r>
            <a:endParaRPr lang="es-MX" sz="1400" dirty="0"/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Desarrollo </a:t>
            </a:r>
            <a:r>
              <a:rPr lang="es-MX" sz="1400" dirty="0"/>
              <a:t>de Cursos de Formación en </a:t>
            </a:r>
            <a:r>
              <a:rPr lang="es-MX" sz="1400" dirty="0" smtClean="0"/>
              <a:t>Línea EC0366</a:t>
            </a:r>
            <a:r>
              <a:rPr lang="es-MX" sz="1400" dirty="0"/>
              <a:t>.</a:t>
            </a:r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Verificación </a:t>
            </a:r>
            <a:r>
              <a:rPr lang="es-MX" sz="1400" dirty="0"/>
              <a:t>de las condiciones de 	seguridad e higiene en los centros de </a:t>
            </a:r>
            <a:r>
              <a:rPr lang="es-MX" sz="1400" dirty="0" smtClean="0"/>
              <a:t>trabajo EC0391.</a:t>
            </a:r>
            <a:endParaRPr lang="es-MX" sz="1400" dirty="0"/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Integración </a:t>
            </a:r>
            <a:r>
              <a:rPr lang="es-MX" sz="1400" dirty="0"/>
              <a:t>y Funcionamiento de las </a:t>
            </a:r>
            <a:r>
              <a:rPr lang="es-MX" sz="1400" dirty="0" smtClean="0"/>
              <a:t>Comisiones </a:t>
            </a:r>
            <a:r>
              <a:rPr lang="es-MX" sz="1400" dirty="0"/>
              <a:t>Mixtas de </a:t>
            </a:r>
            <a:r>
              <a:rPr lang="es-MX" sz="1400" dirty="0" smtClean="0"/>
              <a:t>Capacitación, Adiestramiento </a:t>
            </a:r>
            <a:r>
              <a:rPr lang="es-MX" sz="1400" dirty="0"/>
              <a:t>y </a:t>
            </a:r>
            <a:r>
              <a:rPr lang="es-MX" sz="1400" dirty="0" smtClean="0"/>
              <a:t>Productividad EC0581.</a:t>
            </a:r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Manejo </a:t>
            </a:r>
            <a:r>
              <a:rPr lang="es-MX" sz="1400" dirty="0"/>
              <a:t>higiénico de </a:t>
            </a:r>
            <a:r>
              <a:rPr lang="es-MX" sz="1400" dirty="0" smtClean="0"/>
              <a:t>alimentos</a:t>
            </a:r>
            <a:r>
              <a:rPr lang="es-MX" sz="1400" dirty="0"/>
              <a:t> EC0081</a:t>
            </a:r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Manejo </a:t>
            </a:r>
            <a:r>
              <a:rPr lang="es-MX" sz="1400" dirty="0"/>
              <a:t>del procesador de hojas de </a:t>
            </a:r>
            <a:r>
              <a:rPr lang="es-MX" sz="1400" dirty="0" smtClean="0"/>
              <a:t>cálculo digitales</a:t>
            </a:r>
            <a:r>
              <a:rPr lang="es-MX" sz="1400" dirty="0"/>
              <a:t> EC0081</a:t>
            </a:r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Manejo </a:t>
            </a:r>
            <a:r>
              <a:rPr lang="es-MX" sz="1400" dirty="0"/>
              <a:t>de procesadores de </a:t>
            </a:r>
            <a:r>
              <a:rPr lang="es-MX" sz="1400" dirty="0" smtClean="0"/>
              <a:t>presentaciones digitales</a:t>
            </a:r>
            <a:r>
              <a:rPr lang="es-MX" sz="1400" dirty="0"/>
              <a:t> EC0109</a:t>
            </a:r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Aprender </a:t>
            </a:r>
            <a:r>
              <a:rPr lang="es-MX" sz="1400" dirty="0"/>
              <a:t>a aprender  en los centros de </a:t>
            </a:r>
            <a:r>
              <a:rPr lang="es-MX" sz="1400" dirty="0" smtClean="0"/>
              <a:t>trabajo EC0315.</a:t>
            </a:r>
            <a:endParaRPr lang="es-MX" sz="1400" dirty="0"/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Aprender </a:t>
            </a:r>
            <a:r>
              <a:rPr lang="es-MX" sz="1400" dirty="0"/>
              <a:t>a emprender en los centros </a:t>
            </a:r>
            <a:r>
              <a:rPr lang="es-MX" sz="1400" dirty="0" smtClean="0"/>
              <a:t>de trabajo EC0513.</a:t>
            </a:r>
            <a:endParaRPr lang="es-MX" sz="1400" dirty="0"/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Comunicación </a:t>
            </a:r>
            <a:r>
              <a:rPr lang="es-MX" sz="1400" dirty="0"/>
              <a:t>efectiva en el </a:t>
            </a:r>
            <a:r>
              <a:rPr lang="es-MX" sz="1400" dirty="0" smtClean="0"/>
              <a:t>trabajo EC0553.</a:t>
            </a:r>
            <a:endParaRPr lang="es-MX" sz="1400" dirty="0"/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r>
              <a:rPr lang="es-MX" sz="1400" dirty="0" smtClean="0"/>
              <a:t>Trabajo </a:t>
            </a:r>
            <a:r>
              <a:rPr lang="es-MX" sz="1400" dirty="0"/>
              <a:t>en </a:t>
            </a:r>
            <a:r>
              <a:rPr lang="es-MX" sz="1400" dirty="0" smtClean="0"/>
              <a:t>equipo EC0554.</a:t>
            </a:r>
            <a:endParaRPr lang="es-MX" sz="1400" dirty="0"/>
          </a:p>
          <a:p>
            <a:pPr marL="173038" indent="-173038">
              <a:spcBef>
                <a:spcPts val="200"/>
              </a:spcBef>
              <a:spcAft>
                <a:spcPts val="2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tabLst>
                <a:tab pos="890588" algn="l"/>
              </a:tabLst>
            </a:pPr>
            <a:endParaRPr lang="es-MX" sz="1400" dirty="0"/>
          </a:p>
        </p:txBody>
      </p:sp>
      <p:sp>
        <p:nvSpPr>
          <p:cNvPr id="9" name="Rectángulo 8"/>
          <p:cNvSpPr/>
          <p:nvPr/>
        </p:nvSpPr>
        <p:spPr>
          <a:xfrm>
            <a:off x="331254" y="5867701"/>
            <a:ext cx="8242480" cy="465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Competencias digitales, socioemocionales, formativas y técnicas de alta demanda 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67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634321" y="6480580"/>
            <a:ext cx="1157119" cy="301541"/>
          </a:xfrm>
        </p:spPr>
        <p:txBody>
          <a:bodyPr/>
          <a:lstStyle/>
          <a:p>
            <a:pPr algn="r"/>
            <a:r>
              <a:rPr lang="es-ES" sz="2000" dirty="0"/>
              <a:t>2017</a:t>
            </a:r>
          </a:p>
        </p:txBody>
      </p:sp>
      <p:pic>
        <p:nvPicPr>
          <p:cNvPr id="5" name="Imagen 4" descr="Depositphotos_94765704_xl-201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1" y="1121329"/>
            <a:ext cx="9171024" cy="4341423"/>
          </a:xfrm>
          <a:prstGeom prst="rect">
            <a:avLst/>
          </a:prstGeom>
        </p:spPr>
      </p:pic>
      <p:sp>
        <p:nvSpPr>
          <p:cNvPr id="123" name="CuadroTexto 122"/>
          <p:cNvSpPr txBox="1"/>
          <p:nvPr/>
        </p:nvSpPr>
        <p:spPr>
          <a:xfrm>
            <a:off x="0" y="5406256"/>
            <a:ext cx="9144000" cy="14773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773585" y="5641049"/>
            <a:ext cx="501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Soberana Texto"/>
                <a:cs typeface="Soberana Texto"/>
              </a:rPr>
              <a:t>GRACIAS</a:t>
            </a:r>
          </a:p>
        </p:txBody>
      </p:sp>
      <p:pic>
        <p:nvPicPr>
          <p:cNvPr id="3" name="Imagen 2" descr="LOGO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31" y="6160548"/>
            <a:ext cx="2018219" cy="539352"/>
          </a:xfrm>
          <a:prstGeom prst="rect">
            <a:avLst/>
          </a:prstGeom>
        </p:spPr>
      </p:pic>
      <p:pic>
        <p:nvPicPr>
          <p:cNvPr id="4" name="Imagen 3" descr="LOGOS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5" y="6160548"/>
            <a:ext cx="2389636" cy="616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14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7" descr="\\vmware-host\Shared Folders\Escritorio\Chile\Depositphotos_51367097_xl-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" b="12946"/>
          <a:stretch>
            <a:fillRect/>
          </a:stretch>
        </p:blipFill>
        <p:spPr bwMode="auto">
          <a:xfrm>
            <a:off x="0" y="3039413"/>
            <a:ext cx="9144000" cy="346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6 Rectángulo"/>
          <p:cNvSpPr/>
          <p:nvPr/>
        </p:nvSpPr>
        <p:spPr>
          <a:xfrm>
            <a:off x="0" y="1357313"/>
            <a:ext cx="9144000" cy="1682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9" name="7 CuadroTexto"/>
          <p:cNvSpPr txBox="1">
            <a:spLocks noChangeArrowheads="1"/>
          </p:cNvSpPr>
          <p:nvPr/>
        </p:nvSpPr>
        <p:spPr bwMode="auto">
          <a:xfrm>
            <a:off x="785813" y="1571625"/>
            <a:ext cx="7429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s-ES" altLang="es-MX" sz="2800" dirty="0" smtClean="0">
                <a:solidFill>
                  <a:srgbClr val="FFFFFF"/>
                </a:solidFill>
                <a:cs typeface="Arial" panose="020B0604020202020204" pitchFamily="34" charset="0"/>
              </a:rPr>
              <a:t>Misión del CONOCER</a:t>
            </a:r>
            <a:endParaRPr lang="es-ES" altLang="es-MX" sz="2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es-ES" altLang="es-MX" sz="28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Uso de TIC´S y su impacto</a:t>
            </a:r>
          </a:p>
          <a:p>
            <a:pPr marL="457200" indent="-457200">
              <a:spcBef>
                <a:spcPct val="0"/>
              </a:spcBef>
            </a:pPr>
            <a:r>
              <a:rPr lang="es-ES" altLang="es-MX" sz="28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Estrategia digital</a:t>
            </a:r>
            <a:endParaRPr lang="es-ES" altLang="es-MX" sz="28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738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 Imagen" descr="SEP_horizontal_WEB-01.jpg"/>
          <p:cNvPicPr>
            <a:picLocks noChangeAspect="1"/>
          </p:cNvPicPr>
          <p:nvPr/>
        </p:nvPicPr>
        <p:blipFill>
          <a:blip r:embed="rId3" cstate="print"/>
          <a:srcRect t="22430" b="32399"/>
          <a:stretch>
            <a:fillRect/>
          </a:stretch>
        </p:blipFill>
        <p:spPr>
          <a:xfrm>
            <a:off x="220891" y="67444"/>
            <a:ext cx="2701537" cy="942975"/>
          </a:xfrm>
          <a:prstGeom prst="rect">
            <a:avLst/>
          </a:prstGeom>
        </p:spPr>
      </p:pic>
      <p:pic>
        <p:nvPicPr>
          <p:cNvPr id="7" name="Imagen 6" descr="LOGO CONOCER HORIZON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07" y="108856"/>
            <a:ext cx="3499821" cy="946699"/>
          </a:xfrm>
          <a:prstGeom prst="rect">
            <a:avLst/>
          </a:prstGeom>
        </p:spPr>
      </p:pic>
      <p:pic>
        <p:nvPicPr>
          <p:cNvPr id="138" name="Imagen 137" descr="ESTRUCTURAANTA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1" y="1298863"/>
            <a:ext cx="8564059" cy="49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99"/>
          <p:cNvSpPr>
            <a:spLocks/>
          </p:cNvSpPr>
          <p:nvPr/>
        </p:nvSpPr>
        <p:spPr bwMode="auto">
          <a:xfrm>
            <a:off x="2481228" y="538162"/>
            <a:ext cx="50800" cy="158750"/>
          </a:xfrm>
          <a:custGeom>
            <a:avLst/>
            <a:gdLst/>
            <a:ahLst/>
            <a:cxnLst>
              <a:cxn ang="0">
                <a:pos x="87" y="101"/>
              </a:cxn>
              <a:cxn ang="0">
                <a:pos x="70" y="30"/>
              </a:cxn>
              <a:cxn ang="0">
                <a:pos x="64" y="27"/>
              </a:cxn>
              <a:cxn ang="0">
                <a:pos x="61" y="29"/>
              </a:cxn>
              <a:cxn ang="0">
                <a:pos x="61" y="32"/>
              </a:cxn>
              <a:cxn ang="0">
                <a:pos x="76" y="97"/>
              </a:cxn>
              <a:cxn ang="0">
                <a:pos x="70" y="141"/>
              </a:cxn>
              <a:cxn ang="0">
                <a:pos x="69" y="176"/>
              </a:cxn>
              <a:cxn ang="0">
                <a:pos x="65" y="183"/>
              </a:cxn>
              <a:cxn ang="0">
                <a:pos x="60" y="176"/>
              </a:cxn>
              <a:cxn ang="0">
                <a:pos x="59" y="141"/>
              </a:cxn>
              <a:cxn ang="0">
                <a:pos x="58" y="140"/>
              </a:cxn>
              <a:cxn ang="0">
                <a:pos x="54" y="92"/>
              </a:cxn>
              <a:cxn ang="0">
                <a:pos x="31" y="58"/>
              </a:cxn>
              <a:cxn ang="0">
                <a:pos x="19" y="31"/>
              </a:cxn>
              <a:cxn ang="0">
                <a:pos x="17" y="24"/>
              </a:cxn>
              <a:cxn ang="0">
                <a:pos x="15" y="17"/>
              </a:cxn>
              <a:cxn ang="0">
                <a:pos x="10" y="2"/>
              </a:cxn>
              <a:cxn ang="0">
                <a:pos x="7" y="0"/>
              </a:cxn>
              <a:cxn ang="0">
                <a:pos x="1" y="4"/>
              </a:cxn>
              <a:cxn ang="0">
                <a:pos x="0" y="8"/>
              </a:cxn>
              <a:cxn ang="0">
                <a:pos x="13" y="51"/>
              </a:cxn>
              <a:cxn ang="0">
                <a:pos x="28" y="73"/>
              </a:cxn>
              <a:cxn ang="0">
                <a:pos x="28" y="73"/>
              </a:cxn>
              <a:cxn ang="0">
                <a:pos x="38" y="85"/>
              </a:cxn>
              <a:cxn ang="0">
                <a:pos x="45" y="105"/>
              </a:cxn>
              <a:cxn ang="0">
                <a:pos x="50" y="170"/>
              </a:cxn>
              <a:cxn ang="0">
                <a:pos x="59" y="214"/>
              </a:cxn>
              <a:cxn ang="0">
                <a:pos x="57" y="262"/>
              </a:cxn>
              <a:cxn ang="0">
                <a:pos x="58" y="271"/>
              </a:cxn>
              <a:cxn ang="0">
                <a:pos x="59" y="271"/>
              </a:cxn>
              <a:cxn ang="0">
                <a:pos x="67" y="266"/>
              </a:cxn>
              <a:cxn ang="0">
                <a:pos x="77" y="162"/>
              </a:cxn>
              <a:cxn ang="0">
                <a:pos x="83" y="130"/>
              </a:cxn>
              <a:cxn ang="0">
                <a:pos x="87" y="101"/>
              </a:cxn>
            </a:cxnLst>
            <a:rect l="0" t="0" r="r" b="b"/>
            <a:pathLst>
              <a:path w="88" h="271">
                <a:moveTo>
                  <a:pt x="87" y="101"/>
                </a:moveTo>
                <a:cubicBezTo>
                  <a:pt x="85" y="77"/>
                  <a:pt x="80" y="53"/>
                  <a:pt x="70" y="30"/>
                </a:cubicBezTo>
                <a:lnTo>
                  <a:pt x="64" y="27"/>
                </a:lnTo>
                <a:lnTo>
                  <a:pt x="61" y="29"/>
                </a:lnTo>
                <a:lnTo>
                  <a:pt x="61" y="32"/>
                </a:lnTo>
                <a:cubicBezTo>
                  <a:pt x="68" y="50"/>
                  <a:pt x="73" y="72"/>
                  <a:pt x="76" y="97"/>
                </a:cubicBezTo>
                <a:cubicBezTo>
                  <a:pt x="77" y="108"/>
                  <a:pt x="75" y="123"/>
                  <a:pt x="70" y="141"/>
                </a:cubicBezTo>
                <a:cubicBezTo>
                  <a:pt x="68" y="152"/>
                  <a:pt x="68" y="166"/>
                  <a:pt x="69" y="176"/>
                </a:cubicBezTo>
                <a:cubicBezTo>
                  <a:pt x="69" y="181"/>
                  <a:pt x="67" y="183"/>
                  <a:pt x="65" y="183"/>
                </a:cubicBezTo>
                <a:cubicBezTo>
                  <a:pt x="63" y="183"/>
                  <a:pt x="61" y="181"/>
                  <a:pt x="60" y="176"/>
                </a:cubicBezTo>
                <a:cubicBezTo>
                  <a:pt x="59" y="162"/>
                  <a:pt x="59" y="151"/>
                  <a:pt x="59" y="141"/>
                </a:cubicBezTo>
                <a:lnTo>
                  <a:pt x="58" y="140"/>
                </a:lnTo>
                <a:cubicBezTo>
                  <a:pt x="58" y="121"/>
                  <a:pt x="57" y="107"/>
                  <a:pt x="54" y="92"/>
                </a:cubicBezTo>
                <a:cubicBezTo>
                  <a:pt x="52" y="84"/>
                  <a:pt x="44" y="73"/>
                  <a:pt x="31" y="58"/>
                </a:cubicBezTo>
                <a:cubicBezTo>
                  <a:pt x="25" y="48"/>
                  <a:pt x="21" y="40"/>
                  <a:pt x="19" y="31"/>
                </a:cubicBezTo>
                <a:lnTo>
                  <a:pt x="17" y="24"/>
                </a:lnTo>
                <a:lnTo>
                  <a:pt x="15" y="17"/>
                </a:lnTo>
                <a:lnTo>
                  <a:pt x="10" y="2"/>
                </a:lnTo>
                <a:lnTo>
                  <a:pt x="7" y="0"/>
                </a:lnTo>
                <a:lnTo>
                  <a:pt x="1" y="4"/>
                </a:lnTo>
                <a:lnTo>
                  <a:pt x="0" y="8"/>
                </a:lnTo>
                <a:lnTo>
                  <a:pt x="13" y="51"/>
                </a:lnTo>
                <a:cubicBezTo>
                  <a:pt x="16" y="59"/>
                  <a:pt x="22" y="66"/>
                  <a:pt x="28" y="73"/>
                </a:cubicBezTo>
                <a:lnTo>
                  <a:pt x="28" y="73"/>
                </a:lnTo>
                <a:cubicBezTo>
                  <a:pt x="32" y="77"/>
                  <a:pt x="35" y="81"/>
                  <a:pt x="38" y="85"/>
                </a:cubicBezTo>
                <a:cubicBezTo>
                  <a:pt x="43" y="92"/>
                  <a:pt x="44" y="97"/>
                  <a:pt x="45" y="105"/>
                </a:cubicBezTo>
                <a:cubicBezTo>
                  <a:pt x="47" y="120"/>
                  <a:pt x="49" y="140"/>
                  <a:pt x="50" y="170"/>
                </a:cubicBezTo>
                <a:lnTo>
                  <a:pt x="59" y="214"/>
                </a:lnTo>
                <a:cubicBezTo>
                  <a:pt x="61" y="228"/>
                  <a:pt x="61" y="243"/>
                  <a:pt x="57" y="262"/>
                </a:cubicBezTo>
                <a:cubicBezTo>
                  <a:pt x="57" y="268"/>
                  <a:pt x="58" y="270"/>
                  <a:pt x="58" y="271"/>
                </a:cubicBezTo>
                <a:lnTo>
                  <a:pt x="59" y="271"/>
                </a:lnTo>
                <a:cubicBezTo>
                  <a:pt x="60" y="271"/>
                  <a:pt x="62" y="270"/>
                  <a:pt x="67" y="266"/>
                </a:cubicBezTo>
                <a:cubicBezTo>
                  <a:pt x="79" y="251"/>
                  <a:pt x="78" y="202"/>
                  <a:pt x="77" y="162"/>
                </a:cubicBezTo>
                <a:cubicBezTo>
                  <a:pt x="78" y="150"/>
                  <a:pt x="81" y="139"/>
                  <a:pt x="83" y="130"/>
                </a:cubicBezTo>
                <a:cubicBezTo>
                  <a:pt x="85" y="120"/>
                  <a:pt x="88" y="110"/>
                  <a:pt x="87" y="10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2" name="Freeform 100"/>
          <p:cNvSpPr>
            <a:spLocks/>
          </p:cNvSpPr>
          <p:nvPr/>
        </p:nvSpPr>
        <p:spPr bwMode="auto">
          <a:xfrm>
            <a:off x="2498690" y="547687"/>
            <a:ext cx="12700" cy="25400"/>
          </a:xfrm>
          <a:custGeom>
            <a:avLst/>
            <a:gdLst/>
            <a:ahLst/>
            <a:cxnLst>
              <a:cxn ang="0">
                <a:pos x="14" y="19"/>
              </a:cxn>
              <a:cxn ang="0">
                <a:pos x="13" y="11"/>
              </a:cxn>
              <a:cxn ang="0">
                <a:pos x="12" y="7"/>
              </a:cxn>
              <a:cxn ang="0">
                <a:pos x="4" y="0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20" y="43"/>
              </a:cxn>
              <a:cxn ang="0">
                <a:pos x="21" y="43"/>
              </a:cxn>
              <a:cxn ang="0">
                <a:pos x="22" y="43"/>
              </a:cxn>
              <a:cxn ang="0">
                <a:pos x="22" y="39"/>
              </a:cxn>
              <a:cxn ang="0">
                <a:pos x="16" y="26"/>
              </a:cxn>
              <a:cxn ang="0">
                <a:pos x="14" y="19"/>
              </a:cxn>
            </a:cxnLst>
            <a:rect l="0" t="0" r="r" b="b"/>
            <a:pathLst>
              <a:path w="22" h="43">
                <a:moveTo>
                  <a:pt x="14" y="19"/>
                </a:moveTo>
                <a:lnTo>
                  <a:pt x="13" y="11"/>
                </a:lnTo>
                <a:lnTo>
                  <a:pt x="12" y="7"/>
                </a:lnTo>
                <a:cubicBezTo>
                  <a:pt x="10" y="4"/>
                  <a:pt x="7" y="1"/>
                  <a:pt x="4" y="0"/>
                </a:cubicBez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cubicBezTo>
                  <a:pt x="2" y="18"/>
                  <a:pt x="9" y="32"/>
                  <a:pt x="20" y="43"/>
                </a:cubicBezTo>
                <a:lnTo>
                  <a:pt x="21" y="43"/>
                </a:lnTo>
                <a:lnTo>
                  <a:pt x="22" y="43"/>
                </a:lnTo>
                <a:lnTo>
                  <a:pt x="22" y="39"/>
                </a:lnTo>
                <a:lnTo>
                  <a:pt x="16" y="26"/>
                </a:lnTo>
                <a:lnTo>
                  <a:pt x="14" y="1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3" name="Freeform 101"/>
          <p:cNvSpPr>
            <a:spLocks/>
          </p:cNvSpPr>
          <p:nvPr/>
        </p:nvSpPr>
        <p:spPr bwMode="auto">
          <a:xfrm>
            <a:off x="2427253" y="546100"/>
            <a:ext cx="57150" cy="125412"/>
          </a:xfrm>
          <a:custGeom>
            <a:avLst/>
            <a:gdLst/>
            <a:ahLst/>
            <a:cxnLst>
              <a:cxn ang="0">
                <a:pos x="80" y="136"/>
              </a:cxn>
              <a:cxn ang="0">
                <a:pos x="80" y="136"/>
              </a:cxn>
              <a:cxn ang="0">
                <a:pos x="79" y="136"/>
              </a:cxn>
              <a:cxn ang="0">
                <a:pos x="75" y="131"/>
              </a:cxn>
              <a:cxn ang="0">
                <a:pos x="64" y="93"/>
              </a:cxn>
              <a:cxn ang="0">
                <a:pos x="60" y="78"/>
              </a:cxn>
              <a:cxn ang="0">
                <a:pos x="47" y="54"/>
              </a:cxn>
              <a:cxn ang="0">
                <a:pos x="11" y="7"/>
              </a:cxn>
              <a:cxn ang="0">
                <a:pos x="5" y="0"/>
              </a:cxn>
              <a:cxn ang="0">
                <a:pos x="2" y="1"/>
              </a:cxn>
              <a:cxn ang="0">
                <a:pos x="1" y="10"/>
              </a:cxn>
              <a:cxn ang="0">
                <a:pos x="17" y="38"/>
              </a:cxn>
              <a:cxn ang="0">
                <a:pos x="23" y="45"/>
              </a:cxn>
              <a:cxn ang="0">
                <a:pos x="25" y="46"/>
              </a:cxn>
              <a:cxn ang="0">
                <a:pos x="46" y="67"/>
              </a:cxn>
              <a:cxn ang="0">
                <a:pos x="54" y="90"/>
              </a:cxn>
              <a:cxn ang="0">
                <a:pos x="55" y="95"/>
              </a:cxn>
              <a:cxn ang="0">
                <a:pos x="55" y="97"/>
              </a:cxn>
              <a:cxn ang="0">
                <a:pos x="77" y="157"/>
              </a:cxn>
              <a:cxn ang="0">
                <a:pos x="83" y="177"/>
              </a:cxn>
              <a:cxn ang="0">
                <a:pos x="87" y="203"/>
              </a:cxn>
              <a:cxn ang="0">
                <a:pos x="91" y="211"/>
              </a:cxn>
              <a:cxn ang="0">
                <a:pos x="92" y="211"/>
              </a:cxn>
              <a:cxn ang="0">
                <a:pos x="94" y="204"/>
              </a:cxn>
              <a:cxn ang="0">
                <a:pos x="90" y="127"/>
              </a:cxn>
              <a:cxn ang="0">
                <a:pos x="74" y="67"/>
              </a:cxn>
              <a:cxn ang="0">
                <a:pos x="68" y="63"/>
              </a:cxn>
              <a:cxn ang="0">
                <a:pos x="68" y="63"/>
              </a:cxn>
              <a:cxn ang="0">
                <a:pos x="69" y="68"/>
              </a:cxn>
              <a:cxn ang="0">
                <a:pos x="83" y="129"/>
              </a:cxn>
              <a:cxn ang="0">
                <a:pos x="82" y="135"/>
              </a:cxn>
              <a:cxn ang="0">
                <a:pos x="80" y="136"/>
              </a:cxn>
            </a:cxnLst>
            <a:rect l="0" t="0" r="r" b="b"/>
            <a:pathLst>
              <a:path w="95" h="211">
                <a:moveTo>
                  <a:pt x="80" y="136"/>
                </a:moveTo>
                <a:lnTo>
                  <a:pt x="80" y="136"/>
                </a:lnTo>
                <a:lnTo>
                  <a:pt x="79" y="136"/>
                </a:lnTo>
                <a:lnTo>
                  <a:pt x="75" y="131"/>
                </a:lnTo>
                <a:cubicBezTo>
                  <a:pt x="72" y="127"/>
                  <a:pt x="68" y="115"/>
                  <a:pt x="64" y="93"/>
                </a:cubicBezTo>
                <a:cubicBezTo>
                  <a:pt x="63" y="88"/>
                  <a:pt x="62" y="83"/>
                  <a:pt x="60" y="78"/>
                </a:cubicBezTo>
                <a:cubicBezTo>
                  <a:pt x="57" y="66"/>
                  <a:pt x="54" y="59"/>
                  <a:pt x="47" y="54"/>
                </a:cubicBezTo>
                <a:cubicBezTo>
                  <a:pt x="33" y="44"/>
                  <a:pt x="21" y="28"/>
                  <a:pt x="11" y="7"/>
                </a:cubicBezTo>
                <a:cubicBezTo>
                  <a:pt x="9" y="2"/>
                  <a:pt x="7" y="0"/>
                  <a:pt x="5" y="0"/>
                </a:cubicBezTo>
                <a:lnTo>
                  <a:pt x="2" y="1"/>
                </a:lnTo>
                <a:cubicBezTo>
                  <a:pt x="1" y="3"/>
                  <a:pt x="0" y="7"/>
                  <a:pt x="1" y="10"/>
                </a:cubicBezTo>
                <a:cubicBezTo>
                  <a:pt x="6" y="22"/>
                  <a:pt x="11" y="31"/>
                  <a:pt x="17" y="38"/>
                </a:cubicBezTo>
                <a:lnTo>
                  <a:pt x="23" y="45"/>
                </a:lnTo>
                <a:lnTo>
                  <a:pt x="25" y="46"/>
                </a:lnTo>
                <a:cubicBezTo>
                  <a:pt x="35" y="54"/>
                  <a:pt x="42" y="60"/>
                  <a:pt x="46" y="67"/>
                </a:cubicBezTo>
                <a:cubicBezTo>
                  <a:pt x="51" y="74"/>
                  <a:pt x="53" y="82"/>
                  <a:pt x="54" y="90"/>
                </a:cubicBezTo>
                <a:lnTo>
                  <a:pt x="55" y="95"/>
                </a:lnTo>
                <a:lnTo>
                  <a:pt x="55" y="97"/>
                </a:lnTo>
                <a:cubicBezTo>
                  <a:pt x="59" y="118"/>
                  <a:pt x="65" y="134"/>
                  <a:pt x="77" y="157"/>
                </a:cubicBezTo>
                <a:cubicBezTo>
                  <a:pt x="80" y="164"/>
                  <a:pt x="82" y="170"/>
                  <a:pt x="83" y="177"/>
                </a:cubicBezTo>
                <a:lnTo>
                  <a:pt x="87" y="203"/>
                </a:lnTo>
                <a:cubicBezTo>
                  <a:pt x="88" y="210"/>
                  <a:pt x="90" y="211"/>
                  <a:pt x="91" y="211"/>
                </a:cubicBezTo>
                <a:lnTo>
                  <a:pt x="92" y="211"/>
                </a:lnTo>
                <a:lnTo>
                  <a:pt x="94" y="204"/>
                </a:lnTo>
                <a:cubicBezTo>
                  <a:pt x="95" y="186"/>
                  <a:pt x="95" y="170"/>
                  <a:pt x="90" y="127"/>
                </a:cubicBezTo>
                <a:cubicBezTo>
                  <a:pt x="87" y="97"/>
                  <a:pt x="81" y="77"/>
                  <a:pt x="74" y="67"/>
                </a:cubicBezTo>
                <a:lnTo>
                  <a:pt x="68" y="63"/>
                </a:lnTo>
                <a:lnTo>
                  <a:pt x="68" y="63"/>
                </a:lnTo>
                <a:lnTo>
                  <a:pt x="69" y="68"/>
                </a:lnTo>
                <a:cubicBezTo>
                  <a:pt x="77" y="88"/>
                  <a:pt x="82" y="108"/>
                  <a:pt x="83" y="129"/>
                </a:cubicBezTo>
                <a:lnTo>
                  <a:pt x="82" y="135"/>
                </a:lnTo>
                <a:lnTo>
                  <a:pt x="80" y="13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4" name="Freeform 102"/>
          <p:cNvSpPr>
            <a:spLocks/>
          </p:cNvSpPr>
          <p:nvPr/>
        </p:nvSpPr>
        <p:spPr bwMode="auto">
          <a:xfrm>
            <a:off x="2441540" y="547687"/>
            <a:ext cx="14288" cy="20638"/>
          </a:xfrm>
          <a:custGeom>
            <a:avLst/>
            <a:gdLst/>
            <a:ahLst/>
            <a:cxnLst>
              <a:cxn ang="0">
                <a:pos x="9" y="4"/>
              </a:cxn>
              <a:cxn ang="0">
                <a:pos x="4" y="0"/>
              </a:cxn>
              <a:cxn ang="0">
                <a:pos x="0" y="1"/>
              </a:cxn>
              <a:cxn ang="0">
                <a:pos x="0" y="3"/>
              </a:cxn>
              <a:cxn ang="0">
                <a:pos x="19" y="34"/>
              </a:cxn>
              <a:cxn ang="0">
                <a:pos x="21" y="35"/>
              </a:cxn>
              <a:cxn ang="0">
                <a:pos x="22" y="35"/>
              </a:cxn>
              <a:cxn ang="0">
                <a:pos x="21" y="32"/>
              </a:cxn>
              <a:cxn ang="0">
                <a:pos x="9" y="4"/>
              </a:cxn>
            </a:cxnLst>
            <a:rect l="0" t="0" r="r" b="b"/>
            <a:pathLst>
              <a:path w="22" h="35">
                <a:moveTo>
                  <a:pt x="9" y="4"/>
                </a:move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cubicBezTo>
                  <a:pt x="4" y="16"/>
                  <a:pt x="10" y="26"/>
                  <a:pt x="19" y="34"/>
                </a:cubicBezTo>
                <a:lnTo>
                  <a:pt x="21" y="35"/>
                </a:lnTo>
                <a:lnTo>
                  <a:pt x="22" y="35"/>
                </a:lnTo>
                <a:lnTo>
                  <a:pt x="21" y="32"/>
                </a:lnTo>
                <a:cubicBezTo>
                  <a:pt x="16" y="24"/>
                  <a:pt x="12" y="15"/>
                  <a:pt x="9" y="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5" name="Freeform 103"/>
          <p:cNvSpPr>
            <a:spLocks/>
          </p:cNvSpPr>
          <p:nvPr/>
        </p:nvSpPr>
        <p:spPr bwMode="auto">
          <a:xfrm>
            <a:off x="2455828" y="539750"/>
            <a:ext cx="49212" cy="141287"/>
          </a:xfrm>
          <a:custGeom>
            <a:avLst/>
            <a:gdLst/>
            <a:ahLst/>
            <a:cxnLst>
              <a:cxn ang="0">
                <a:pos x="70" y="150"/>
              </a:cxn>
              <a:cxn ang="0">
                <a:pos x="70" y="150"/>
              </a:cxn>
              <a:cxn ang="0">
                <a:pos x="69" y="150"/>
              </a:cxn>
              <a:cxn ang="0">
                <a:pos x="65" y="146"/>
              </a:cxn>
              <a:cxn ang="0">
                <a:pos x="63" y="140"/>
              </a:cxn>
              <a:cxn ang="0">
                <a:pos x="56" y="96"/>
              </a:cxn>
              <a:cxn ang="0">
                <a:pos x="39" y="62"/>
              </a:cxn>
              <a:cxn ang="0">
                <a:pos x="7" y="8"/>
              </a:cxn>
              <a:cxn ang="0">
                <a:pos x="3" y="0"/>
              </a:cxn>
              <a:cxn ang="0">
                <a:pos x="0" y="5"/>
              </a:cxn>
              <a:cxn ang="0">
                <a:pos x="0" y="12"/>
              </a:cxn>
              <a:cxn ang="0">
                <a:pos x="29" y="63"/>
              </a:cxn>
              <a:cxn ang="0">
                <a:pos x="43" y="90"/>
              </a:cxn>
              <a:cxn ang="0">
                <a:pos x="44" y="90"/>
              </a:cxn>
              <a:cxn ang="0">
                <a:pos x="47" y="106"/>
              </a:cxn>
              <a:cxn ang="0">
                <a:pos x="47" y="106"/>
              </a:cxn>
              <a:cxn ang="0">
                <a:pos x="65" y="175"/>
              </a:cxn>
              <a:cxn ang="0">
                <a:pos x="70" y="195"/>
              </a:cxn>
              <a:cxn ang="0">
                <a:pos x="73" y="230"/>
              </a:cxn>
              <a:cxn ang="0">
                <a:pos x="78" y="240"/>
              </a:cxn>
              <a:cxn ang="0">
                <a:pos x="81" y="231"/>
              </a:cxn>
              <a:cxn ang="0">
                <a:pos x="82" y="148"/>
              </a:cxn>
              <a:cxn ang="0">
                <a:pos x="76" y="103"/>
              </a:cxn>
              <a:cxn ang="0">
                <a:pos x="68" y="85"/>
              </a:cxn>
              <a:cxn ang="0">
                <a:pos x="63" y="80"/>
              </a:cxn>
              <a:cxn ang="0">
                <a:pos x="63" y="85"/>
              </a:cxn>
              <a:cxn ang="0">
                <a:pos x="73" y="142"/>
              </a:cxn>
              <a:cxn ang="0">
                <a:pos x="71" y="149"/>
              </a:cxn>
              <a:cxn ang="0">
                <a:pos x="70" y="150"/>
              </a:cxn>
            </a:cxnLst>
            <a:rect l="0" t="0" r="r" b="b"/>
            <a:pathLst>
              <a:path w="85" h="240">
                <a:moveTo>
                  <a:pt x="70" y="150"/>
                </a:moveTo>
                <a:lnTo>
                  <a:pt x="70" y="150"/>
                </a:lnTo>
                <a:lnTo>
                  <a:pt x="69" y="150"/>
                </a:lnTo>
                <a:cubicBezTo>
                  <a:pt x="68" y="150"/>
                  <a:pt x="66" y="149"/>
                  <a:pt x="65" y="146"/>
                </a:cubicBezTo>
                <a:lnTo>
                  <a:pt x="63" y="140"/>
                </a:lnTo>
                <a:lnTo>
                  <a:pt x="56" y="96"/>
                </a:lnTo>
                <a:cubicBezTo>
                  <a:pt x="51" y="79"/>
                  <a:pt x="47" y="71"/>
                  <a:pt x="39" y="62"/>
                </a:cubicBezTo>
                <a:cubicBezTo>
                  <a:pt x="27" y="50"/>
                  <a:pt x="18" y="34"/>
                  <a:pt x="7" y="8"/>
                </a:cubicBezTo>
                <a:cubicBezTo>
                  <a:pt x="6" y="1"/>
                  <a:pt x="4" y="0"/>
                  <a:pt x="3" y="0"/>
                </a:cubicBezTo>
                <a:cubicBezTo>
                  <a:pt x="2" y="0"/>
                  <a:pt x="0" y="2"/>
                  <a:pt x="0" y="5"/>
                </a:cubicBezTo>
                <a:lnTo>
                  <a:pt x="0" y="12"/>
                </a:lnTo>
                <a:cubicBezTo>
                  <a:pt x="8" y="36"/>
                  <a:pt x="17" y="52"/>
                  <a:pt x="29" y="63"/>
                </a:cubicBezTo>
                <a:cubicBezTo>
                  <a:pt x="37" y="70"/>
                  <a:pt x="42" y="79"/>
                  <a:pt x="43" y="90"/>
                </a:cubicBezTo>
                <a:lnTo>
                  <a:pt x="44" y="90"/>
                </a:lnTo>
                <a:cubicBezTo>
                  <a:pt x="45" y="95"/>
                  <a:pt x="46" y="101"/>
                  <a:pt x="47" y="106"/>
                </a:cubicBezTo>
                <a:lnTo>
                  <a:pt x="47" y="106"/>
                </a:lnTo>
                <a:cubicBezTo>
                  <a:pt x="52" y="130"/>
                  <a:pt x="57" y="154"/>
                  <a:pt x="65" y="175"/>
                </a:cubicBezTo>
                <a:cubicBezTo>
                  <a:pt x="68" y="181"/>
                  <a:pt x="70" y="188"/>
                  <a:pt x="70" y="195"/>
                </a:cubicBezTo>
                <a:cubicBezTo>
                  <a:pt x="71" y="212"/>
                  <a:pt x="72" y="222"/>
                  <a:pt x="73" y="230"/>
                </a:cubicBezTo>
                <a:cubicBezTo>
                  <a:pt x="74" y="237"/>
                  <a:pt x="76" y="240"/>
                  <a:pt x="78" y="240"/>
                </a:cubicBezTo>
                <a:cubicBezTo>
                  <a:pt x="79" y="240"/>
                  <a:pt x="81" y="237"/>
                  <a:pt x="81" y="231"/>
                </a:cubicBezTo>
                <a:cubicBezTo>
                  <a:pt x="84" y="209"/>
                  <a:pt x="85" y="181"/>
                  <a:pt x="82" y="148"/>
                </a:cubicBezTo>
                <a:cubicBezTo>
                  <a:pt x="81" y="130"/>
                  <a:pt x="79" y="116"/>
                  <a:pt x="76" y="103"/>
                </a:cubicBezTo>
                <a:cubicBezTo>
                  <a:pt x="75" y="96"/>
                  <a:pt x="72" y="90"/>
                  <a:pt x="68" y="85"/>
                </a:cubicBezTo>
                <a:cubicBezTo>
                  <a:pt x="65" y="81"/>
                  <a:pt x="64" y="81"/>
                  <a:pt x="63" y="80"/>
                </a:cubicBezTo>
                <a:lnTo>
                  <a:pt x="63" y="85"/>
                </a:lnTo>
                <a:cubicBezTo>
                  <a:pt x="67" y="102"/>
                  <a:pt x="71" y="121"/>
                  <a:pt x="73" y="142"/>
                </a:cubicBezTo>
                <a:cubicBezTo>
                  <a:pt x="73" y="145"/>
                  <a:pt x="73" y="148"/>
                  <a:pt x="71" y="149"/>
                </a:cubicBezTo>
                <a:lnTo>
                  <a:pt x="70" y="15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6" name="Freeform 104"/>
          <p:cNvSpPr>
            <a:spLocks/>
          </p:cNvSpPr>
          <p:nvPr/>
        </p:nvSpPr>
        <p:spPr bwMode="auto">
          <a:xfrm>
            <a:off x="2466940" y="541337"/>
            <a:ext cx="14288" cy="28575"/>
          </a:xfrm>
          <a:custGeom>
            <a:avLst/>
            <a:gdLst/>
            <a:ahLst/>
            <a:cxnLst>
              <a:cxn ang="0">
                <a:pos x="23" y="39"/>
              </a:cxn>
              <a:cxn ang="0">
                <a:pos x="14" y="20"/>
              </a:cxn>
              <a:cxn ang="0">
                <a:pos x="12" y="9"/>
              </a:cxn>
              <a:cxn ang="0">
                <a:pos x="10" y="3"/>
              </a:cxn>
              <a:cxn ang="0">
                <a:pos x="3" y="0"/>
              </a:cxn>
              <a:cxn ang="0">
                <a:pos x="1" y="0"/>
              </a:cxn>
              <a:cxn ang="0">
                <a:pos x="0" y="3"/>
              </a:cxn>
              <a:cxn ang="0">
                <a:pos x="21" y="45"/>
              </a:cxn>
              <a:cxn ang="0">
                <a:pos x="22" y="45"/>
              </a:cxn>
              <a:cxn ang="0">
                <a:pos x="24" y="47"/>
              </a:cxn>
              <a:cxn ang="0">
                <a:pos x="25" y="46"/>
              </a:cxn>
              <a:cxn ang="0">
                <a:pos x="25" y="44"/>
              </a:cxn>
              <a:cxn ang="0">
                <a:pos x="23" y="39"/>
              </a:cxn>
            </a:cxnLst>
            <a:rect l="0" t="0" r="r" b="b"/>
            <a:pathLst>
              <a:path w="25" h="47">
                <a:moveTo>
                  <a:pt x="23" y="39"/>
                </a:moveTo>
                <a:cubicBezTo>
                  <a:pt x="18" y="32"/>
                  <a:pt x="16" y="25"/>
                  <a:pt x="14" y="20"/>
                </a:cubicBezTo>
                <a:lnTo>
                  <a:pt x="12" y="9"/>
                </a:lnTo>
                <a:lnTo>
                  <a:pt x="10" y="3"/>
                </a:lnTo>
                <a:lnTo>
                  <a:pt x="3" y="0"/>
                </a:lnTo>
                <a:lnTo>
                  <a:pt x="1" y="0"/>
                </a:lnTo>
                <a:lnTo>
                  <a:pt x="0" y="3"/>
                </a:lnTo>
                <a:cubicBezTo>
                  <a:pt x="5" y="22"/>
                  <a:pt x="12" y="36"/>
                  <a:pt x="21" y="45"/>
                </a:cubicBezTo>
                <a:lnTo>
                  <a:pt x="22" y="45"/>
                </a:lnTo>
                <a:lnTo>
                  <a:pt x="24" y="47"/>
                </a:lnTo>
                <a:lnTo>
                  <a:pt x="25" y="46"/>
                </a:lnTo>
                <a:lnTo>
                  <a:pt x="25" y="44"/>
                </a:lnTo>
                <a:lnTo>
                  <a:pt x="23" y="3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7" name="Freeform 105"/>
          <p:cNvSpPr>
            <a:spLocks/>
          </p:cNvSpPr>
          <p:nvPr/>
        </p:nvSpPr>
        <p:spPr bwMode="auto">
          <a:xfrm>
            <a:off x="2403440" y="557212"/>
            <a:ext cx="55563" cy="79375"/>
          </a:xfrm>
          <a:custGeom>
            <a:avLst/>
            <a:gdLst/>
            <a:ahLst/>
            <a:cxnLst>
              <a:cxn ang="0">
                <a:pos x="83" y="117"/>
              </a:cxn>
              <a:cxn ang="0">
                <a:pos x="83" y="118"/>
              </a:cxn>
              <a:cxn ang="0">
                <a:pos x="86" y="127"/>
              </a:cxn>
              <a:cxn ang="0">
                <a:pos x="89" y="133"/>
              </a:cxn>
              <a:cxn ang="0">
                <a:pos x="93" y="135"/>
              </a:cxn>
              <a:cxn ang="0">
                <a:pos x="95" y="132"/>
              </a:cxn>
              <a:cxn ang="0">
                <a:pos x="95" y="126"/>
              </a:cxn>
              <a:cxn ang="0">
                <a:pos x="76" y="44"/>
              </a:cxn>
              <a:cxn ang="0">
                <a:pos x="72" y="42"/>
              </a:cxn>
              <a:cxn ang="0">
                <a:pos x="72" y="44"/>
              </a:cxn>
              <a:cxn ang="0">
                <a:pos x="73" y="48"/>
              </a:cxn>
              <a:cxn ang="0">
                <a:pos x="80" y="68"/>
              </a:cxn>
              <a:cxn ang="0">
                <a:pos x="79" y="74"/>
              </a:cxn>
              <a:cxn ang="0">
                <a:pos x="78" y="75"/>
              </a:cxn>
              <a:cxn ang="0">
                <a:pos x="78" y="75"/>
              </a:cxn>
              <a:cxn ang="0">
                <a:pos x="77" y="75"/>
              </a:cxn>
              <a:cxn ang="0">
                <a:pos x="72" y="70"/>
              </a:cxn>
              <a:cxn ang="0">
                <a:pos x="49" y="42"/>
              </a:cxn>
              <a:cxn ang="0">
                <a:pos x="16" y="16"/>
              </a:cxn>
              <a:cxn ang="0">
                <a:pos x="7" y="2"/>
              </a:cxn>
              <a:cxn ang="0">
                <a:pos x="5" y="0"/>
              </a:cxn>
              <a:cxn ang="0">
                <a:pos x="0" y="6"/>
              </a:cxn>
              <a:cxn ang="0">
                <a:pos x="1" y="10"/>
              </a:cxn>
              <a:cxn ang="0">
                <a:pos x="29" y="40"/>
              </a:cxn>
              <a:cxn ang="0">
                <a:pos x="68" y="78"/>
              </a:cxn>
              <a:cxn ang="0">
                <a:pos x="83" y="117"/>
              </a:cxn>
            </a:cxnLst>
            <a:rect l="0" t="0" r="r" b="b"/>
            <a:pathLst>
              <a:path w="95" h="135">
                <a:moveTo>
                  <a:pt x="83" y="117"/>
                </a:moveTo>
                <a:lnTo>
                  <a:pt x="83" y="118"/>
                </a:lnTo>
                <a:lnTo>
                  <a:pt x="86" y="127"/>
                </a:lnTo>
                <a:lnTo>
                  <a:pt x="89" y="133"/>
                </a:lnTo>
                <a:lnTo>
                  <a:pt x="93" y="135"/>
                </a:lnTo>
                <a:lnTo>
                  <a:pt x="95" y="132"/>
                </a:lnTo>
                <a:lnTo>
                  <a:pt x="95" y="126"/>
                </a:lnTo>
                <a:cubicBezTo>
                  <a:pt x="93" y="82"/>
                  <a:pt x="87" y="56"/>
                  <a:pt x="76" y="44"/>
                </a:cubicBezTo>
                <a:lnTo>
                  <a:pt x="72" y="42"/>
                </a:lnTo>
                <a:lnTo>
                  <a:pt x="72" y="44"/>
                </a:lnTo>
                <a:lnTo>
                  <a:pt x="73" y="48"/>
                </a:lnTo>
                <a:cubicBezTo>
                  <a:pt x="77" y="56"/>
                  <a:pt x="79" y="62"/>
                  <a:pt x="80" y="68"/>
                </a:cubicBezTo>
                <a:lnTo>
                  <a:pt x="79" y="74"/>
                </a:lnTo>
                <a:lnTo>
                  <a:pt x="78" y="75"/>
                </a:lnTo>
                <a:lnTo>
                  <a:pt x="78" y="75"/>
                </a:lnTo>
                <a:lnTo>
                  <a:pt x="77" y="75"/>
                </a:lnTo>
                <a:lnTo>
                  <a:pt x="72" y="70"/>
                </a:lnTo>
                <a:cubicBezTo>
                  <a:pt x="67" y="56"/>
                  <a:pt x="59" y="47"/>
                  <a:pt x="49" y="42"/>
                </a:cubicBezTo>
                <a:cubicBezTo>
                  <a:pt x="35" y="33"/>
                  <a:pt x="24" y="25"/>
                  <a:pt x="16" y="16"/>
                </a:cubicBezTo>
                <a:cubicBezTo>
                  <a:pt x="13" y="12"/>
                  <a:pt x="10" y="8"/>
                  <a:pt x="7" y="2"/>
                </a:cubicBezTo>
                <a:lnTo>
                  <a:pt x="5" y="0"/>
                </a:lnTo>
                <a:lnTo>
                  <a:pt x="0" y="6"/>
                </a:lnTo>
                <a:lnTo>
                  <a:pt x="1" y="10"/>
                </a:lnTo>
                <a:cubicBezTo>
                  <a:pt x="9" y="25"/>
                  <a:pt x="18" y="34"/>
                  <a:pt x="29" y="40"/>
                </a:cubicBezTo>
                <a:cubicBezTo>
                  <a:pt x="48" y="49"/>
                  <a:pt x="62" y="62"/>
                  <a:pt x="68" y="78"/>
                </a:cubicBezTo>
                <a:cubicBezTo>
                  <a:pt x="76" y="95"/>
                  <a:pt x="80" y="108"/>
                  <a:pt x="83" y="117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8" name="Freeform 106"/>
          <p:cNvSpPr>
            <a:spLocks/>
          </p:cNvSpPr>
          <p:nvPr/>
        </p:nvSpPr>
        <p:spPr bwMode="auto">
          <a:xfrm>
            <a:off x="2414553" y="554037"/>
            <a:ext cx="14287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"/>
              </a:cxn>
              <a:cxn ang="0">
                <a:pos x="0" y="3"/>
              </a:cxn>
              <a:cxn ang="0">
                <a:pos x="23" y="26"/>
              </a:cxn>
              <a:cxn ang="0">
                <a:pos x="25" y="26"/>
              </a:cxn>
              <a:cxn ang="0">
                <a:pos x="25" y="26"/>
              </a:cxn>
              <a:cxn ang="0">
                <a:pos x="24" y="24"/>
              </a:cxn>
              <a:cxn ang="0">
                <a:pos x="9" y="2"/>
              </a:cxn>
              <a:cxn ang="0">
                <a:pos x="4" y="0"/>
              </a:cxn>
            </a:cxnLst>
            <a:rect l="0" t="0" r="r" b="b"/>
            <a:pathLst>
              <a:path w="25" h="26">
                <a:moveTo>
                  <a:pt x="4" y="0"/>
                </a:moveTo>
                <a:lnTo>
                  <a:pt x="0" y="2"/>
                </a:lnTo>
                <a:lnTo>
                  <a:pt x="0" y="3"/>
                </a:lnTo>
                <a:cubicBezTo>
                  <a:pt x="7" y="14"/>
                  <a:pt x="13" y="21"/>
                  <a:pt x="23" y="26"/>
                </a:cubicBezTo>
                <a:lnTo>
                  <a:pt x="25" y="26"/>
                </a:lnTo>
                <a:lnTo>
                  <a:pt x="25" y="26"/>
                </a:lnTo>
                <a:lnTo>
                  <a:pt x="24" y="24"/>
                </a:lnTo>
                <a:cubicBezTo>
                  <a:pt x="17" y="18"/>
                  <a:pt x="13" y="11"/>
                  <a:pt x="9" y="2"/>
                </a:cubicBezTo>
                <a:lnTo>
                  <a:pt x="4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9" name="Freeform 107"/>
          <p:cNvSpPr>
            <a:spLocks/>
          </p:cNvSpPr>
          <p:nvPr/>
        </p:nvSpPr>
        <p:spPr bwMode="auto">
          <a:xfrm>
            <a:off x="2379628" y="566737"/>
            <a:ext cx="57150" cy="53975"/>
          </a:xfrm>
          <a:custGeom>
            <a:avLst/>
            <a:gdLst/>
            <a:ahLst/>
            <a:cxnLst>
              <a:cxn ang="0">
                <a:pos x="21" y="22"/>
              </a:cxn>
              <a:cxn ang="0">
                <a:pos x="22" y="23"/>
              </a:cxn>
              <a:cxn ang="0">
                <a:pos x="35" y="28"/>
              </a:cxn>
              <a:cxn ang="0">
                <a:pos x="47" y="36"/>
              </a:cxn>
              <a:cxn ang="0">
                <a:pos x="69" y="63"/>
              </a:cxn>
              <a:cxn ang="0">
                <a:pos x="70" y="64"/>
              </a:cxn>
              <a:cxn ang="0">
                <a:pos x="88" y="88"/>
              </a:cxn>
              <a:cxn ang="0">
                <a:pos x="92" y="90"/>
              </a:cxn>
              <a:cxn ang="0">
                <a:pos x="94" y="89"/>
              </a:cxn>
              <a:cxn ang="0">
                <a:pos x="95" y="85"/>
              </a:cxn>
              <a:cxn ang="0">
                <a:pos x="75" y="37"/>
              </a:cxn>
              <a:cxn ang="0">
                <a:pos x="66" y="33"/>
              </a:cxn>
              <a:cxn ang="0">
                <a:pos x="66" y="33"/>
              </a:cxn>
              <a:cxn ang="0">
                <a:pos x="66" y="34"/>
              </a:cxn>
              <a:cxn ang="0">
                <a:pos x="70" y="43"/>
              </a:cxn>
              <a:cxn ang="0">
                <a:pos x="71" y="45"/>
              </a:cxn>
              <a:cxn ang="0">
                <a:pos x="71" y="45"/>
              </a:cxn>
              <a:cxn ang="0">
                <a:pos x="71" y="45"/>
              </a:cxn>
              <a:cxn ang="0">
                <a:pos x="68" y="47"/>
              </a:cxn>
              <a:cxn ang="0">
                <a:pos x="68" y="47"/>
              </a:cxn>
              <a:cxn ang="0">
                <a:pos x="66" y="46"/>
              </a:cxn>
              <a:cxn ang="0">
                <a:pos x="66" y="46"/>
              </a:cxn>
              <a:cxn ang="0">
                <a:pos x="65" y="45"/>
              </a:cxn>
              <a:cxn ang="0">
                <a:pos x="53" y="31"/>
              </a:cxn>
              <a:cxn ang="0">
                <a:pos x="46" y="26"/>
              </a:cxn>
              <a:cxn ang="0">
                <a:pos x="30" y="19"/>
              </a:cxn>
              <a:cxn ang="0">
                <a:pos x="18" y="12"/>
              </a:cxn>
              <a:cxn ang="0">
                <a:pos x="5" y="0"/>
              </a:cxn>
              <a:cxn ang="0">
                <a:pos x="2" y="0"/>
              </a:cxn>
              <a:cxn ang="0">
                <a:pos x="0" y="1"/>
              </a:cxn>
              <a:cxn ang="0">
                <a:pos x="1" y="7"/>
              </a:cxn>
              <a:cxn ang="0">
                <a:pos x="13" y="19"/>
              </a:cxn>
              <a:cxn ang="0">
                <a:pos x="21" y="22"/>
              </a:cxn>
            </a:cxnLst>
            <a:rect l="0" t="0" r="r" b="b"/>
            <a:pathLst>
              <a:path w="95" h="90">
                <a:moveTo>
                  <a:pt x="21" y="22"/>
                </a:moveTo>
                <a:lnTo>
                  <a:pt x="22" y="23"/>
                </a:lnTo>
                <a:cubicBezTo>
                  <a:pt x="27" y="25"/>
                  <a:pt x="32" y="26"/>
                  <a:pt x="35" y="28"/>
                </a:cubicBezTo>
                <a:cubicBezTo>
                  <a:pt x="40" y="30"/>
                  <a:pt x="43" y="32"/>
                  <a:pt x="47" y="36"/>
                </a:cubicBezTo>
                <a:cubicBezTo>
                  <a:pt x="55" y="44"/>
                  <a:pt x="62" y="53"/>
                  <a:pt x="69" y="63"/>
                </a:cubicBezTo>
                <a:lnTo>
                  <a:pt x="70" y="64"/>
                </a:lnTo>
                <a:cubicBezTo>
                  <a:pt x="76" y="72"/>
                  <a:pt x="82" y="80"/>
                  <a:pt x="88" y="88"/>
                </a:cubicBezTo>
                <a:lnTo>
                  <a:pt x="92" y="90"/>
                </a:lnTo>
                <a:lnTo>
                  <a:pt x="94" y="89"/>
                </a:lnTo>
                <a:lnTo>
                  <a:pt x="95" y="85"/>
                </a:lnTo>
                <a:cubicBezTo>
                  <a:pt x="93" y="76"/>
                  <a:pt x="86" y="60"/>
                  <a:pt x="75" y="37"/>
                </a:cubicBezTo>
                <a:cubicBezTo>
                  <a:pt x="74" y="35"/>
                  <a:pt x="70" y="33"/>
                  <a:pt x="66" y="33"/>
                </a:cubicBezTo>
                <a:lnTo>
                  <a:pt x="66" y="33"/>
                </a:lnTo>
                <a:lnTo>
                  <a:pt x="66" y="34"/>
                </a:lnTo>
                <a:lnTo>
                  <a:pt x="70" y="43"/>
                </a:lnTo>
                <a:lnTo>
                  <a:pt x="71" y="45"/>
                </a:lnTo>
                <a:lnTo>
                  <a:pt x="71" y="45"/>
                </a:lnTo>
                <a:lnTo>
                  <a:pt x="71" y="45"/>
                </a:lnTo>
                <a:lnTo>
                  <a:pt x="68" y="47"/>
                </a:lnTo>
                <a:lnTo>
                  <a:pt x="68" y="47"/>
                </a:lnTo>
                <a:lnTo>
                  <a:pt x="66" y="46"/>
                </a:lnTo>
                <a:lnTo>
                  <a:pt x="66" y="46"/>
                </a:lnTo>
                <a:lnTo>
                  <a:pt x="65" y="45"/>
                </a:lnTo>
                <a:cubicBezTo>
                  <a:pt x="62" y="40"/>
                  <a:pt x="58" y="35"/>
                  <a:pt x="53" y="31"/>
                </a:cubicBezTo>
                <a:lnTo>
                  <a:pt x="46" y="26"/>
                </a:lnTo>
                <a:cubicBezTo>
                  <a:pt x="42" y="24"/>
                  <a:pt x="36" y="22"/>
                  <a:pt x="30" y="19"/>
                </a:cubicBezTo>
                <a:cubicBezTo>
                  <a:pt x="24" y="17"/>
                  <a:pt x="20" y="14"/>
                  <a:pt x="18" y="12"/>
                </a:cubicBezTo>
                <a:cubicBezTo>
                  <a:pt x="14" y="9"/>
                  <a:pt x="9" y="5"/>
                  <a:pt x="5" y="0"/>
                </a:cubicBezTo>
                <a:lnTo>
                  <a:pt x="2" y="0"/>
                </a:lnTo>
                <a:lnTo>
                  <a:pt x="0" y="1"/>
                </a:lnTo>
                <a:lnTo>
                  <a:pt x="1" y="7"/>
                </a:lnTo>
                <a:cubicBezTo>
                  <a:pt x="4" y="12"/>
                  <a:pt x="8" y="16"/>
                  <a:pt x="13" y="19"/>
                </a:cubicBezTo>
                <a:lnTo>
                  <a:pt x="21" y="2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0" name="Freeform 108"/>
          <p:cNvSpPr>
            <a:spLocks/>
          </p:cNvSpPr>
          <p:nvPr/>
        </p:nvSpPr>
        <p:spPr bwMode="auto">
          <a:xfrm>
            <a:off x="2385978" y="612775"/>
            <a:ext cx="103187" cy="84137"/>
          </a:xfrm>
          <a:custGeom>
            <a:avLst/>
            <a:gdLst/>
            <a:ahLst/>
            <a:cxnLst>
              <a:cxn ang="0">
                <a:pos x="173" y="121"/>
              </a:cxn>
              <a:cxn ang="0">
                <a:pos x="146" y="104"/>
              </a:cxn>
              <a:cxn ang="0">
                <a:pos x="4" y="1"/>
              </a:cxn>
              <a:cxn ang="0">
                <a:pos x="2" y="0"/>
              </a:cxn>
              <a:cxn ang="0">
                <a:pos x="1" y="1"/>
              </a:cxn>
              <a:cxn ang="0">
                <a:pos x="6" y="10"/>
              </a:cxn>
              <a:cxn ang="0">
                <a:pos x="154" y="118"/>
              </a:cxn>
              <a:cxn ang="0">
                <a:pos x="156" y="119"/>
              </a:cxn>
              <a:cxn ang="0">
                <a:pos x="161" y="124"/>
              </a:cxn>
              <a:cxn ang="0">
                <a:pos x="158" y="131"/>
              </a:cxn>
              <a:cxn ang="0">
                <a:pos x="144" y="135"/>
              </a:cxn>
              <a:cxn ang="0">
                <a:pos x="119" y="125"/>
              </a:cxn>
              <a:cxn ang="0">
                <a:pos x="3" y="33"/>
              </a:cxn>
              <a:cxn ang="0">
                <a:pos x="1" y="32"/>
              </a:cxn>
              <a:cxn ang="0">
                <a:pos x="0" y="32"/>
              </a:cxn>
              <a:cxn ang="0">
                <a:pos x="0" y="38"/>
              </a:cxn>
              <a:cxn ang="0">
                <a:pos x="4" y="43"/>
              </a:cxn>
              <a:cxn ang="0">
                <a:pos x="118" y="136"/>
              </a:cxn>
              <a:cxn ang="0">
                <a:pos x="143" y="143"/>
              </a:cxn>
              <a:cxn ang="0">
                <a:pos x="175" y="130"/>
              </a:cxn>
              <a:cxn ang="0">
                <a:pos x="173" y="121"/>
              </a:cxn>
            </a:cxnLst>
            <a:rect l="0" t="0" r="r" b="b"/>
            <a:pathLst>
              <a:path w="175" h="143">
                <a:moveTo>
                  <a:pt x="173" y="121"/>
                </a:moveTo>
                <a:cubicBezTo>
                  <a:pt x="161" y="114"/>
                  <a:pt x="153" y="108"/>
                  <a:pt x="146" y="104"/>
                </a:cubicBezTo>
                <a:cubicBezTo>
                  <a:pt x="101" y="69"/>
                  <a:pt x="54" y="35"/>
                  <a:pt x="4" y="1"/>
                </a:cubicBezTo>
                <a:lnTo>
                  <a:pt x="2" y="0"/>
                </a:lnTo>
                <a:lnTo>
                  <a:pt x="1" y="1"/>
                </a:lnTo>
                <a:cubicBezTo>
                  <a:pt x="1" y="3"/>
                  <a:pt x="2" y="7"/>
                  <a:pt x="6" y="10"/>
                </a:cubicBezTo>
                <a:lnTo>
                  <a:pt x="154" y="118"/>
                </a:lnTo>
                <a:lnTo>
                  <a:pt x="156" y="119"/>
                </a:lnTo>
                <a:lnTo>
                  <a:pt x="161" y="124"/>
                </a:lnTo>
                <a:cubicBezTo>
                  <a:pt x="162" y="125"/>
                  <a:pt x="163" y="128"/>
                  <a:pt x="158" y="131"/>
                </a:cubicBezTo>
                <a:cubicBezTo>
                  <a:pt x="154" y="134"/>
                  <a:pt x="149" y="135"/>
                  <a:pt x="144" y="135"/>
                </a:cubicBezTo>
                <a:cubicBezTo>
                  <a:pt x="136" y="135"/>
                  <a:pt x="127" y="132"/>
                  <a:pt x="119" y="125"/>
                </a:cubicBezTo>
                <a:cubicBezTo>
                  <a:pt x="79" y="94"/>
                  <a:pt x="40" y="62"/>
                  <a:pt x="3" y="33"/>
                </a:cubicBezTo>
                <a:lnTo>
                  <a:pt x="1" y="32"/>
                </a:lnTo>
                <a:lnTo>
                  <a:pt x="0" y="32"/>
                </a:lnTo>
                <a:lnTo>
                  <a:pt x="0" y="38"/>
                </a:lnTo>
                <a:lnTo>
                  <a:pt x="4" y="43"/>
                </a:lnTo>
                <a:cubicBezTo>
                  <a:pt x="42" y="74"/>
                  <a:pt x="81" y="106"/>
                  <a:pt x="118" y="136"/>
                </a:cubicBezTo>
                <a:cubicBezTo>
                  <a:pt x="127" y="141"/>
                  <a:pt x="135" y="143"/>
                  <a:pt x="143" y="143"/>
                </a:cubicBezTo>
                <a:cubicBezTo>
                  <a:pt x="154" y="143"/>
                  <a:pt x="164" y="139"/>
                  <a:pt x="175" y="130"/>
                </a:cubicBezTo>
                <a:lnTo>
                  <a:pt x="173" y="1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1" name="Freeform 109"/>
          <p:cNvSpPr>
            <a:spLocks/>
          </p:cNvSpPr>
          <p:nvPr/>
        </p:nvSpPr>
        <p:spPr bwMode="auto">
          <a:xfrm>
            <a:off x="2387565" y="623887"/>
            <a:ext cx="80963" cy="63500"/>
          </a:xfrm>
          <a:custGeom>
            <a:avLst/>
            <a:gdLst/>
            <a:ahLst/>
            <a:cxnLst>
              <a:cxn ang="0">
                <a:pos x="116" y="96"/>
              </a:cxn>
              <a:cxn ang="0">
                <a:pos x="133" y="107"/>
              </a:cxn>
              <a:cxn ang="0">
                <a:pos x="136" y="108"/>
              </a:cxn>
              <a:cxn ang="0">
                <a:pos x="138" y="107"/>
              </a:cxn>
              <a:cxn ang="0">
                <a:pos x="136" y="103"/>
              </a:cxn>
              <a:cxn ang="0">
                <a:pos x="3" y="1"/>
              </a:cxn>
              <a:cxn ang="0">
                <a:pos x="2" y="0"/>
              </a:cxn>
              <a:cxn ang="0">
                <a:pos x="1" y="1"/>
              </a:cxn>
              <a:cxn ang="0">
                <a:pos x="4" y="8"/>
              </a:cxn>
              <a:cxn ang="0">
                <a:pos x="116" y="96"/>
              </a:cxn>
            </a:cxnLst>
            <a:rect l="0" t="0" r="r" b="b"/>
            <a:pathLst>
              <a:path w="138" h="108">
                <a:moveTo>
                  <a:pt x="116" y="96"/>
                </a:moveTo>
                <a:cubicBezTo>
                  <a:pt x="123" y="101"/>
                  <a:pt x="128" y="105"/>
                  <a:pt x="133" y="107"/>
                </a:cubicBezTo>
                <a:lnTo>
                  <a:pt x="136" y="108"/>
                </a:lnTo>
                <a:lnTo>
                  <a:pt x="138" y="107"/>
                </a:lnTo>
                <a:lnTo>
                  <a:pt x="136" y="103"/>
                </a:ln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cubicBezTo>
                  <a:pt x="0" y="2"/>
                  <a:pt x="1" y="5"/>
                  <a:pt x="4" y="8"/>
                </a:cubicBezTo>
                <a:lnTo>
                  <a:pt x="116" y="9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2" name="Freeform 110"/>
          <p:cNvSpPr>
            <a:spLocks/>
          </p:cNvSpPr>
          <p:nvPr/>
        </p:nvSpPr>
        <p:spPr bwMode="auto">
          <a:xfrm>
            <a:off x="2384390" y="639762"/>
            <a:ext cx="60325" cy="50800"/>
          </a:xfrm>
          <a:custGeom>
            <a:avLst/>
            <a:gdLst/>
            <a:ahLst/>
            <a:cxnLst>
              <a:cxn ang="0">
                <a:pos x="90" y="73"/>
              </a:cxn>
              <a:cxn ang="0">
                <a:pos x="4" y="1"/>
              </a:cxn>
              <a:cxn ang="0">
                <a:pos x="1" y="0"/>
              </a:cxn>
              <a:cxn ang="0">
                <a:pos x="0" y="1"/>
              </a:cxn>
              <a:cxn ang="0">
                <a:pos x="3" y="6"/>
              </a:cxn>
              <a:cxn ang="0">
                <a:pos x="83" y="76"/>
              </a:cxn>
              <a:cxn ang="0">
                <a:pos x="95" y="85"/>
              </a:cxn>
              <a:cxn ang="0">
                <a:pos x="99" y="86"/>
              </a:cxn>
              <a:cxn ang="0">
                <a:pos x="103" y="85"/>
              </a:cxn>
              <a:cxn ang="0">
                <a:pos x="102" y="83"/>
              </a:cxn>
              <a:cxn ang="0">
                <a:pos x="90" y="73"/>
              </a:cxn>
            </a:cxnLst>
            <a:rect l="0" t="0" r="r" b="b"/>
            <a:pathLst>
              <a:path w="103" h="86">
                <a:moveTo>
                  <a:pt x="90" y="73"/>
                </a:moveTo>
                <a:lnTo>
                  <a:pt x="4" y="1"/>
                </a:lnTo>
                <a:lnTo>
                  <a:pt x="1" y="0"/>
                </a:lnTo>
                <a:lnTo>
                  <a:pt x="0" y="1"/>
                </a:lnTo>
                <a:lnTo>
                  <a:pt x="3" y="6"/>
                </a:lnTo>
                <a:cubicBezTo>
                  <a:pt x="28" y="29"/>
                  <a:pt x="55" y="52"/>
                  <a:pt x="83" y="76"/>
                </a:cubicBezTo>
                <a:cubicBezTo>
                  <a:pt x="87" y="80"/>
                  <a:pt x="91" y="83"/>
                  <a:pt x="95" y="85"/>
                </a:cubicBezTo>
                <a:lnTo>
                  <a:pt x="99" y="86"/>
                </a:lnTo>
                <a:lnTo>
                  <a:pt x="103" y="85"/>
                </a:lnTo>
                <a:lnTo>
                  <a:pt x="102" y="83"/>
                </a:lnTo>
                <a:lnTo>
                  <a:pt x="90" y="7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3" name="Freeform 111"/>
          <p:cNvSpPr>
            <a:spLocks/>
          </p:cNvSpPr>
          <p:nvPr/>
        </p:nvSpPr>
        <p:spPr bwMode="auto">
          <a:xfrm>
            <a:off x="2389153" y="565150"/>
            <a:ext cx="11112" cy="7937"/>
          </a:xfrm>
          <a:custGeom>
            <a:avLst/>
            <a:gdLst/>
            <a:ahLst/>
            <a:cxnLst>
              <a:cxn ang="0">
                <a:pos x="14" y="12"/>
              </a:cxn>
              <a:cxn ang="0">
                <a:pos x="16" y="13"/>
              </a:cxn>
              <a:cxn ang="0">
                <a:pos x="17" y="12"/>
              </a:cxn>
              <a:cxn ang="0">
                <a:pos x="17" y="11"/>
              </a:cxn>
              <a:cxn ang="0">
                <a:pos x="13" y="5"/>
              </a:cxn>
              <a:cxn ang="0">
                <a:pos x="6" y="1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4" y="12"/>
              </a:cxn>
            </a:cxnLst>
            <a:rect l="0" t="0" r="r" b="b"/>
            <a:pathLst>
              <a:path w="17" h="13">
                <a:moveTo>
                  <a:pt x="14" y="12"/>
                </a:moveTo>
                <a:lnTo>
                  <a:pt x="16" y="13"/>
                </a:lnTo>
                <a:lnTo>
                  <a:pt x="17" y="12"/>
                </a:lnTo>
                <a:lnTo>
                  <a:pt x="17" y="11"/>
                </a:lnTo>
                <a:lnTo>
                  <a:pt x="13" y="5"/>
                </a:lnTo>
                <a:lnTo>
                  <a:pt x="6" y="1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ubicBezTo>
                  <a:pt x="4" y="6"/>
                  <a:pt x="9" y="10"/>
                  <a:pt x="14" y="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4" name="Freeform 112"/>
          <p:cNvSpPr>
            <a:spLocks/>
          </p:cNvSpPr>
          <p:nvPr/>
        </p:nvSpPr>
        <p:spPr bwMode="auto">
          <a:xfrm>
            <a:off x="2382803" y="647700"/>
            <a:ext cx="73025" cy="53975"/>
          </a:xfrm>
          <a:custGeom>
            <a:avLst/>
            <a:gdLst/>
            <a:ahLst/>
            <a:cxnLst>
              <a:cxn ang="0">
                <a:pos x="109" y="93"/>
              </a:cxn>
              <a:cxn ang="0">
                <a:pos x="121" y="89"/>
              </a:cxn>
              <a:cxn ang="0">
                <a:pos x="123" y="87"/>
              </a:cxn>
              <a:cxn ang="0">
                <a:pos x="121" y="84"/>
              </a:cxn>
              <a:cxn ang="0">
                <a:pos x="119" y="84"/>
              </a:cxn>
              <a:cxn ang="0">
                <a:pos x="116" y="84"/>
              </a:cxn>
              <a:cxn ang="0">
                <a:pos x="115" y="85"/>
              </a:cxn>
              <a:cxn ang="0">
                <a:pos x="109" y="85"/>
              </a:cxn>
              <a:cxn ang="0">
                <a:pos x="89" y="78"/>
              </a:cxn>
              <a:cxn ang="0">
                <a:pos x="37" y="31"/>
              </a:cxn>
              <a:cxn ang="0">
                <a:pos x="36" y="30"/>
              </a:cxn>
              <a:cxn ang="0">
                <a:pos x="3" y="1"/>
              </a:cxn>
              <a:cxn ang="0">
                <a:pos x="1" y="0"/>
              </a:cxn>
              <a:cxn ang="0">
                <a:pos x="0" y="0"/>
              </a:cxn>
              <a:cxn ang="0">
                <a:pos x="0" y="3"/>
              </a:cxn>
              <a:cxn ang="0">
                <a:pos x="2" y="6"/>
              </a:cxn>
              <a:cxn ang="0">
                <a:pos x="7" y="11"/>
              </a:cxn>
              <a:cxn ang="0">
                <a:pos x="81" y="79"/>
              </a:cxn>
              <a:cxn ang="0">
                <a:pos x="98" y="92"/>
              </a:cxn>
              <a:cxn ang="0">
                <a:pos x="109" y="93"/>
              </a:cxn>
            </a:cxnLst>
            <a:rect l="0" t="0" r="r" b="b"/>
            <a:pathLst>
              <a:path w="123" h="93">
                <a:moveTo>
                  <a:pt x="109" y="93"/>
                </a:moveTo>
                <a:cubicBezTo>
                  <a:pt x="114" y="93"/>
                  <a:pt x="118" y="92"/>
                  <a:pt x="121" y="89"/>
                </a:cubicBezTo>
                <a:lnTo>
                  <a:pt x="123" y="87"/>
                </a:lnTo>
                <a:lnTo>
                  <a:pt x="121" y="84"/>
                </a:lnTo>
                <a:lnTo>
                  <a:pt x="119" y="84"/>
                </a:lnTo>
                <a:lnTo>
                  <a:pt x="116" y="84"/>
                </a:lnTo>
                <a:lnTo>
                  <a:pt x="115" y="85"/>
                </a:lnTo>
                <a:lnTo>
                  <a:pt x="109" y="85"/>
                </a:lnTo>
                <a:cubicBezTo>
                  <a:pt x="102" y="85"/>
                  <a:pt x="96" y="83"/>
                  <a:pt x="89" y="78"/>
                </a:cubicBezTo>
                <a:cubicBezTo>
                  <a:pt x="68" y="60"/>
                  <a:pt x="52" y="45"/>
                  <a:pt x="37" y="31"/>
                </a:cubicBezTo>
                <a:lnTo>
                  <a:pt x="36" y="30"/>
                </a:lnTo>
                <a:cubicBezTo>
                  <a:pt x="25" y="20"/>
                  <a:pt x="14" y="11"/>
                  <a:pt x="3" y="1"/>
                </a:cubicBez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lnTo>
                  <a:pt x="7" y="11"/>
                </a:lnTo>
                <a:cubicBezTo>
                  <a:pt x="33" y="36"/>
                  <a:pt x="57" y="58"/>
                  <a:pt x="81" y="79"/>
                </a:cubicBezTo>
                <a:cubicBezTo>
                  <a:pt x="88" y="86"/>
                  <a:pt x="93" y="90"/>
                  <a:pt x="98" y="92"/>
                </a:cubicBezTo>
                <a:cubicBezTo>
                  <a:pt x="102" y="92"/>
                  <a:pt x="105" y="93"/>
                  <a:pt x="109" y="9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5" name="Freeform 113"/>
          <p:cNvSpPr>
            <a:spLocks/>
          </p:cNvSpPr>
          <p:nvPr/>
        </p:nvSpPr>
        <p:spPr bwMode="auto">
          <a:xfrm>
            <a:off x="2378040" y="650875"/>
            <a:ext cx="46038" cy="444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1" y="65"/>
              </a:cxn>
              <a:cxn ang="0">
                <a:pos x="77" y="74"/>
              </a:cxn>
              <a:cxn ang="0">
                <a:pos x="78" y="73"/>
              </a:cxn>
              <a:cxn ang="0">
                <a:pos x="76" y="72"/>
              </a:cxn>
              <a:cxn ang="0">
                <a:pos x="18" y="16"/>
              </a:cxn>
              <a:cxn ang="0">
                <a:pos x="14" y="12"/>
              </a:cxn>
              <a:cxn ang="0">
                <a:pos x="13" y="1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78" h="74">
                <a:moveTo>
                  <a:pt x="0" y="2"/>
                </a:moveTo>
                <a:cubicBezTo>
                  <a:pt x="19" y="23"/>
                  <a:pt x="39" y="43"/>
                  <a:pt x="61" y="65"/>
                </a:cubicBezTo>
                <a:cubicBezTo>
                  <a:pt x="68" y="71"/>
                  <a:pt x="73" y="74"/>
                  <a:pt x="77" y="74"/>
                </a:cubicBezTo>
                <a:lnTo>
                  <a:pt x="78" y="73"/>
                </a:lnTo>
                <a:lnTo>
                  <a:pt x="76" y="72"/>
                </a:lnTo>
                <a:cubicBezTo>
                  <a:pt x="56" y="55"/>
                  <a:pt x="35" y="34"/>
                  <a:pt x="18" y="16"/>
                </a:cubicBezTo>
                <a:lnTo>
                  <a:pt x="14" y="12"/>
                </a:lnTo>
                <a:lnTo>
                  <a:pt x="13" y="11"/>
                </a:lnTo>
                <a:cubicBezTo>
                  <a:pt x="10" y="7"/>
                  <a:pt x="6" y="3"/>
                  <a:pt x="1" y="0"/>
                </a:cubicBez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6" name="Freeform 114"/>
          <p:cNvSpPr>
            <a:spLocks/>
          </p:cNvSpPr>
          <p:nvPr/>
        </p:nvSpPr>
        <p:spPr bwMode="auto">
          <a:xfrm>
            <a:off x="2374865" y="655637"/>
            <a:ext cx="57150" cy="47625"/>
          </a:xfrm>
          <a:custGeom>
            <a:avLst/>
            <a:gdLst/>
            <a:ahLst/>
            <a:cxnLst>
              <a:cxn ang="0">
                <a:pos x="92" y="81"/>
              </a:cxn>
              <a:cxn ang="0">
                <a:pos x="97" y="81"/>
              </a:cxn>
              <a:cxn ang="0">
                <a:pos x="98" y="79"/>
              </a:cxn>
              <a:cxn ang="0">
                <a:pos x="94" y="76"/>
              </a:cxn>
              <a:cxn ang="0">
                <a:pos x="69" y="67"/>
              </a:cxn>
              <a:cxn ang="0">
                <a:pos x="2" y="1"/>
              </a:cxn>
              <a:cxn ang="0">
                <a:pos x="0" y="0"/>
              </a:cxn>
              <a:cxn ang="0">
                <a:pos x="0" y="0"/>
              </a:cxn>
              <a:cxn ang="0">
                <a:pos x="1" y="6"/>
              </a:cxn>
              <a:cxn ang="0">
                <a:pos x="4" y="10"/>
              </a:cxn>
              <a:cxn ang="0">
                <a:pos x="5" y="11"/>
              </a:cxn>
              <a:cxn ang="0">
                <a:pos x="55" y="61"/>
              </a:cxn>
              <a:cxn ang="0">
                <a:pos x="76" y="77"/>
              </a:cxn>
              <a:cxn ang="0">
                <a:pos x="92" y="81"/>
              </a:cxn>
            </a:cxnLst>
            <a:rect l="0" t="0" r="r" b="b"/>
            <a:pathLst>
              <a:path w="98" h="81">
                <a:moveTo>
                  <a:pt x="92" y="81"/>
                </a:moveTo>
                <a:lnTo>
                  <a:pt x="97" y="81"/>
                </a:lnTo>
                <a:lnTo>
                  <a:pt x="98" y="79"/>
                </a:lnTo>
                <a:lnTo>
                  <a:pt x="94" y="76"/>
                </a:lnTo>
                <a:cubicBezTo>
                  <a:pt x="85" y="76"/>
                  <a:pt x="77" y="73"/>
                  <a:pt x="69" y="67"/>
                </a:cubicBezTo>
                <a:cubicBezTo>
                  <a:pt x="46" y="46"/>
                  <a:pt x="24" y="24"/>
                  <a:pt x="2" y="1"/>
                </a:cubicBezTo>
                <a:lnTo>
                  <a:pt x="0" y="0"/>
                </a:lnTo>
                <a:lnTo>
                  <a:pt x="0" y="0"/>
                </a:lnTo>
                <a:lnTo>
                  <a:pt x="1" y="6"/>
                </a:lnTo>
                <a:lnTo>
                  <a:pt x="4" y="10"/>
                </a:lnTo>
                <a:lnTo>
                  <a:pt x="5" y="11"/>
                </a:lnTo>
                <a:cubicBezTo>
                  <a:pt x="17" y="24"/>
                  <a:pt x="34" y="41"/>
                  <a:pt x="55" y="61"/>
                </a:cubicBezTo>
                <a:cubicBezTo>
                  <a:pt x="61" y="68"/>
                  <a:pt x="67" y="73"/>
                  <a:pt x="76" y="77"/>
                </a:cubicBezTo>
                <a:cubicBezTo>
                  <a:pt x="82" y="80"/>
                  <a:pt x="87" y="81"/>
                  <a:pt x="92" y="8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7" name="Freeform 115"/>
          <p:cNvSpPr>
            <a:spLocks/>
          </p:cNvSpPr>
          <p:nvPr/>
        </p:nvSpPr>
        <p:spPr bwMode="auto">
          <a:xfrm>
            <a:off x="2378040" y="671512"/>
            <a:ext cx="31750" cy="28575"/>
          </a:xfrm>
          <a:custGeom>
            <a:avLst/>
            <a:gdLst/>
            <a:ahLst/>
            <a:cxnLst>
              <a:cxn ang="0">
                <a:pos x="52" y="48"/>
              </a:cxn>
              <a:cxn ang="0">
                <a:pos x="54" y="47"/>
              </a:cxn>
              <a:cxn ang="0">
                <a:pos x="49" y="43"/>
              </a:cxn>
              <a:cxn ang="0">
                <a:pos x="11" y="9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0" y="4"/>
              </a:cxn>
              <a:cxn ang="0">
                <a:pos x="31" y="39"/>
              </a:cxn>
              <a:cxn ang="0">
                <a:pos x="52" y="48"/>
              </a:cxn>
            </a:cxnLst>
            <a:rect l="0" t="0" r="r" b="b"/>
            <a:pathLst>
              <a:path w="54" h="49">
                <a:moveTo>
                  <a:pt x="52" y="48"/>
                </a:moveTo>
                <a:lnTo>
                  <a:pt x="54" y="47"/>
                </a:lnTo>
                <a:lnTo>
                  <a:pt x="49" y="43"/>
                </a:lnTo>
                <a:cubicBezTo>
                  <a:pt x="39" y="41"/>
                  <a:pt x="25" y="26"/>
                  <a:pt x="11" y="9"/>
                </a:cubicBezTo>
                <a:lnTo>
                  <a:pt x="3" y="1"/>
                </a:lnTo>
                <a:lnTo>
                  <a:pt x="2" y="0"/>
                </a:lnTo>
                <a:lnTo>
                  <a:pt x="0" y="1"/>
                </a:lnTo>
                <a:lnTo>
                  <a:pt x="0" y="4"/>
                </a:lnTo>
                <a:lnTo>
                  <a:pt x="31" y="39"/>
                </a:lnTo>
                <a:cubicBezTo>
                  <a:pt x="38" y="46"/>
                  <a:pt x="44" y="49"/>
                  <a:pt x="52" y="4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8" name="Freeform 116"/>
          <p:cNvSpPr>
            <a:spLocks noEditPoints="1"/>
          </p:cNvSpPr>
          <p:nvPr/>
        </p:nvSpPr>
        <p:spPr bwMode="auto">
          <a:xfrm>
            <a:off x="2173253" y="466725"/>
            <a:ext cx="66675" cy="38100"/>
          </a:xfrm>
          <a:custGeom>
            <a:avLst/>
            <a:gdLst/>
            <a:ahLst/>
            <a:cxnLst>
              <a:cxn ang="0">
                <a:pos x="4" y="29"/>
              </a:cxn>
              <a:cxn ang="0">
                <a:pos x="2" y="44"/>
              </a:cxn>
              <a:cxn ang="0">
                <a:pos x="35" y="66"/>
              </a:cxn>
              <a:cxn ang="0">
                <a:pos x="35" y="66"/>
              </a:cxn>
              <a:cxn ang="0">
                <a:pos x="43" y="63"/>
              </a:cxn>
              <a:cxn ang="0">
                <a:pos x="41" y="59"/>
              </a:cxn>
              <a:cxn ang="0">
                <a:pos x="33" y="38"/>
              </a:cxn>
              <a:cxn ang="0">
                <a:pos x="53" y="26"/>
              </a:cxn>
              <a:cxn ang="0">
                <a:pos x="59" y="26"/>
              </a:cxn>
              <a:cxn ang="0">
                <a:pos x="72" y="23"/>
              </a:cxn>
              <a:cxn ang="0">
                <a:pos x="89" y="15"/>
              </a:cxn>
              <a:cxn ang="0">
                <a:pos x="97" y="17"/>
              </a:cxn>
              <a:cxn ang="0">
                <a:pos x="97" y="17"/>
              </a:cxn>
              <a:cxn ang="0">
                <a:pos x="97" y="25"/>
              </a:cxn>
              <a:cxn ang="0">
                <a:pos x="90" y="29"/>
              </a:cxn>
              <a:cxn ang="0">
                <a:pos x="76" y="35"/>
              </a:cxn>
              <a:cxn ang="0">
                <a:pos x="75" y="37"/>
              </a:cxn>
              <a:cxn ang="0">
                <a:pos x="79" y="38"/>
              </a:cxn>
              <a:cxn ang="0">
                <a:pos x="83" y="38"/>
              </a:cxn>
              <a:cxn ang="0">
                <a:pos x="88" y="38"/>
              </a:cxn>
              <a:cxn ang="0">
                <a:pos x="114" y="21"/>
              </a:cxn>
              <a:cxn ang="0">
                <a:pos x="114" y="14"/>
              </a:cxn>
              <a:cxn ang="0">
                <a:pos x="92" y="5"/>
              </a:cxn>
              <a:cxn ang="0">
                <a:pos x="83" y="6"/>
              </a:cxn>
              <a:cxn ang="0">
                <a:pos x="70" y="8"/>
              </a:cxn>
              <a:cxn ang="0">
                <a:pos x="61" y="7"/>
              </a:cxn>
              <a:cxn ang="0">
                <a:pos x="43" y="1"/>
              </a:cxn>
              <a:cxn ang="0">
                <a:pos x="35" y="0"/>
              </a:cxn>
              <a:cxn ang="0">
                <a:pos x="28" y="2"/>
              </a:cxn>
              <a:cxn ang="0">
                <a:pos x="27" y="3"/>
              </a:cxn>
              <a:cxn ang="0">
                <a:pos x="29" y="5"/>
              </a:cxn>
              <a:cxn ang="0">
                <a:pos x="31" y="9"/>
              </a:cxn>
              <a:cxn ang="0">
                <a:pos x="25" y="12"/>
              </a:cxn>
              <a:cxn ang="0">
                <a:pos x="21" y="12"/>
              </a:cxn>
              <a:cxn ang="0">
                <a:pos x="16" y="14"/>
              </a:cxn>
              <a:cxn ang="0">
                <a:pos x="4" y="29"/>
              </a:cxn>
              <a:cxn ang="0">
                <a:pos x="17" y="20"/>
              </a:cxn>
              <a:cxn ang="0">
                <a:pos x="17" y="19"/>
              </a:cxn>
              <a:cxn ang="0">
                <a:pos x="22" y="19"/>
              </a:cxn>
              <a:cxn ang="0">
                <a:pos x="26" y="20"/>
              </a:cxn>
              <a:cxn ang="0">
                <a:pos x="29" y="20"/>
              </a:cxn>
              <a:cxn ang="0">
                <a:pos x="32" y="19"/>
              </a:cxn>
              <a:cxn ang="0">
                <a:pos x="44" y="10"/>
              </a:cxn>
              <a:cxn ang="0">
                <a:pos x="50" y="9"/>
              </a:cxn>
              <a:cxn ang="0">
                <a:pos x="62" y="14"/>
              </a:cxn>
              <a:cxn ang="0">
                <a:pos x="63" y="18"/>
              </a:cxn>
              <a:cxn ang="0">
                <a:pos x="59" y="21"/>
              </a:cxn>
              <a:cxn ang="0">
                <a:pos x="54" y="21"/>
              </a:cxn>
              <a:cxn ang="0">
                <a:pos x="42" y="23"/>
              </a:cxn>
              <a:cxn ang="0">
                <a:pos x="26" y="45"/>
              </a:cxn>
              <a:cxn ang="0">
                <a:pos x="26" y="45"/>
              </a:cxn>
              <a:cxn ang="0">
                <a:pos x="22" y="53"/>
              </a:cxn>
              <a:cxn ang="0">
                <a:pos x="16" y="50"/>
              </a:cxn>
              <a:cxn ang="0">
                <a:pos x="9" y="34"/>
              </a:cxn>
              <a:cxn ang="0">
                <a:pos x="17" y="20"/>
              </a:cxn>
            </a:cxnLst>
            <a:rect l="0" t="0" r="r" b="b"/>
            <a:pathLst>
              <a:path w="114" h="66">
                <a:moveTo>
                  <a:pt x="4" y="29"/>
                </a:moveTo>
                <a:cubicBezTo>
                  <a:pt x="0" y="35"/>
                  <a:pt x="0" y="39"/>
                  <a:pt x="2" y="44"/>
                </a:cubicBezTo>
                <a:cubicBezTo>
                  <a:pt x="9" y="60"/>
                  <a:pt x="20" y="66"/>
                  <a:pt x="35" y="66"/>
                </a:cubicBezTo>
                <a:lnTo>
                  <a:pt x="35" y="66"/>
                </a:lnTo>
                <a:cubicBezTo>
                  <a:pt x="39" y="66"/>
                  <a:pt x="42" y="65"/>
                  <a:pt x="43" y="63"/>
                </a:cubicBezTo>
                <a:lnTo>
                  <a:pt x="41" y="59"/>
                </a:lnTo>
                <a:cubicBezTo>
                  <a:pt x="33" y="53"/>
                  <a:pt x="30" y="45"/>
                  <a:pt x="33" y="38"/>
                </a:cubicBezTo>
                <a:cubicBezTo>
                  <a:pt x="35" y="31"/>
                  <a:pt x="44" y="26"/>
                  <a:pt x="53" y="26"/>
                </a:cubicBezTo>
                <a:lnTo>
                  <a:pt x="59" y="26"/>
                </a:lnTo>
                <a:cubicBezTo>
                  <a:pt x="64" y="26"/>
                  <a:pt x="68" y="25"/>
                  <a:pt x="72" y="23"/>
                </a:cubicBezTo>
                <a:cubicBezTo>
                  <a:pt x="78" y="17"/>
                  <a:pt x="83" y="15"/>
                  <a:pt x="89" y="15"/>
                </a:cubicBezTo>
                <a:lnTo>
                  <a:pt x="97" y="17"/>
                </a:lnTo>
                <a:lnTo>
                  <a:pt x="97" y="17"/>
                </a:lnTo>
                <a:lnTo>
                  <a:pt x="97" y="25"/>
                </a:lnTo>
                <a:lnTo>
                  <a:pt x="90" y="29"/>
                </a:lnTo>
                <a:cubicBezTo>
                  <a:pt x="83" y="31"/>
                  <a:pt x="78" y="33"/>
                  <a:pt x="76" y="35"/>
                </a:cubicBezTo>
                <a:lnTo>
                  <a:pt x="75" y="37"/>
                </a:lnTo>
                <a:lnTo>
                  <a:pt x="79" y="38"/>
                </a:lnTo>
                <a:lnTo>
                  <a:pt x="83" y="38"/>
                </a:lnTo>
                <a:lnTo>
                  <a:pt x="88" y="38"/>
                </a:lnTo>
                <a:cubicBezTo>
                  <a:pt x="97" y="34"/>
                  <a:pt x="105" y="29"/>
                  <a:pt x="114" y="21"/>
                </a:cubicBezTo>
                <a:lnTo>
                  <a:pt x="114" y="14"/>
                </a:lnTo>
                <a:cubicBezTo>
                  <a:pt x="107" y="8"/>
                  <a:pt x="100" y="5"/>
                  <a:pt x="92" y="5"/>
                </a:cubicBezTo>
                <a:cubicBezTo>
                  <a:pt x="89" y="5"/>
                  <a:pt x="86" y="5"/>
                  <a:pt x="83" y="6"/>
                </a:cubicBezTo>
                <a:cubicBezTo>
                  <a:pt x="78" y="7"/>
                  <a:pt x="74" y="8"/>
                  <a:pt x="70" y="8"/>
                </a:cubicBezTo>
                <a:lnTo>
                  <a:pt x="61" y="7"/>
                </a:lnTo>
                <a:lnTo>
                  <a:pt x="43" y="1"/>
                </a:lnTo>
                <a:lnTo>
                  <a:pt x="35" y="0"/>
                </a:lnTo>
                <a:lnTo>
                  <a:pt x="28" y="2"/>
                </a:lnTo>
                <a:lnTo>
                  <a:pt x="27" y="3"/>
                </a:lnTo>
                <a:lnTo>
                  <a:pt x="29" y="5"/>
                </a:lnTo>
                <a:lnTo>
                  <a:pt x="31" y="9"/>
                </a:lnTo>
                <a:lnTo>
                  <a:pt x="25" y="12"/>
                </a:lnTo>
                <a:lnTo>
                  <a:pt x="21" y="12"/>
                </a:lnTo>
                <a:lnTo>
                  <a:pt x="16" y="14"/>
                </a:lnTo>
                <a:cubicBezTo>
                  <a:pt x="11" y="19"/>
                  <a:pt x="6" y="24"/>
                  <a:pt x="4" y="29"/>
                </a:cubicBezTo>
                <a:close/>
                <a:moveTo>
                  <a:pt x="17" y="20"/>
                </a:moveTo>
                <a:lnTo>
                  <a:pt x="17" y="19"/>
                </a:lnTo>
                <a:lnTo>
                  <a:pt x="22" y="19"/>
                </a:lnTo>
                <a:lnTo>
                  <a:pt x="26" y="20"/>
                </a:lnTo>
                <a:lnTo>
                  <a:pt x="29" y="20"/>
                </a:lnTo>
                <a:lnTo>
                  <a:pt x="32" y="19"/>
                </a:lnTo>
                <a:cubicBezTo>
                  <a:pt x="36" y="15"/>
                  <a:pt x="40" y="12"/>
                  <a:pt x="44" y="10"/>
                </a:cubicBezTo>
                <a:lnTo>
                  <a:pt x="50" y="9"/>
                </a:lnTo>
                <a:cubicBezTo>
                  <a:pt x="54" y="9"/>
                  <a:pt x="58" y="10"/>
                  <a:pt x="62" y="14"/>
                </a:cubicBezTo>
                <a:lnTo>
                  <a:pt x="63" y="18"/>
                </a:lnTo>
                <a:lnTo>
                  <a:pt x="59" y="21"/>
                </a:lnTo>
                <a:lnTo>
                  <a:pt x="54" y="21"/>
                </a:lnTo>
                <a:cubicBezTo>
                  <a:pt x="50" y="21"/>
                  <a:pt x="46" y="21"/>
                  <a:pt x="42" y="23"/>
                </a:cubicBezTo>
                <a:cubicBezTo>
                  <a:pt x="31" y="26"/>
                  <a:pt x="26" y="33"/>
                  <a:pt x="26" y="45"/>
                </a:cubicBezTo>
                <a:lnTo>
                  <a:pt x="26" y="45"/>
                </a:lnTo>
                <a:cubicBezTo>
                  <a:pt x="26" y="47"/>
                  <a:pt x="26" y="52"/>
                  <a:pt x="22" y="53"/>
                </a:cubicBezTo>
                <a:lnTo>
                  <a:pt x="16" y="50"/>
                </a:lnTo>
                <a:cubicBezTo>
                  <a:pt x="11" y="44"/>
                  <a:pt x="9" y="39"/>
                  <a:pt x="9" y="34"/>
                </a:cubicBezTo>
                <a:cubicBezTo>
                  <a:pt x="9" y="29"/>
                  <a:pt x="12" y="24"/>
                  <a:pt x="17" y="2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9" name="Freeform 117"/>
          <p:cNvSpPr>
            <a:spLocks/>
          </p:cNvSpPr>
          <p:nvPr/>
        </p:nvSpPr>
        <p:spPr bwMode="auto">
          <a:xfrm>
            <a:off x="2192303" y="430212"/>
            <a:ext cx="23812" cy="33338"/>
          </a:xfrm>
          <a:custGeom>
            <a:avLst/>
            <a:gdLst/>
            <a:ahLst/>
            <a:cxnLst>
              <a:cxn ang="0">
                <a:pos x="2" y="50"/>
              </a:cxn>
              <a:cxn ang="0">
                <a:pos x="15" y="55"/>
              </a:cxn>
              <a:cxn ang="0">
                <a:pos x="16" y="56"/>
              </a:cxn>
              <a:cxn ang="0">
                <a:pos x="19" y="53"/>
              </a:cxn>
              <a:cxn ang="0">
                <a:pos x="24" y="42"/>
              </a:cxn>
              <a:cxn ang="0">
                <a:pos x="32" y="27"/>
              </a:cxn>
              <a:cxn ang="0">
                <a:pos x="33" y="25"/>
              </a:cxn>
              <a:cxn ang="0">
                <a:pos x="38" y="16"/>
              </a:cxn>
              <a:cxn ang="0">
                <a:pos x="34" y="0"/>
              </a:cxn>
              <a:cxn ang="0">
                <a:pos x="34" y="3"/>
              </a:cxn>
              <a:cxn ang="0">
                <a:pos x="34" y="3"/>
              </a:cxn>
              <a:cxn ang="0">
                <a:pos x="18" y="29"/>
              </a:cxn>
              <a:cxn ang="0">
                <a:pos x="14" y="32"/>
              </a:cxn>
              <a:cxn ang="0">
                <a:pos x="4" y="40"/>
              </a:cxn>
              <a:cxn ang="0">
                <a:pos x="0" y="47"/>
              </a:cxn>
              <a:cxn ang="0">
                <a:pos x="2" y="50"/>
              </a:cxn>
            </a:cxnLst>
            <a:rect l="0" t="0" r="r" b="b"/>
            <a:pathLst>
              <a:path w="40" h="56">
                <a:moveTo>
                  <a:pt x="2" y="50"/>
                </a:moveTo>
                <a:cubicBezTo>
                  <a:pt x="5" y="52"/>
                  <a:pt x="9" y="54"/>
                  <a:pt x="15" y="55"/>
                </a:cubicBezTo>
                <a:lnTo>
                  <a:pt x="16" y="56"/>
                </a:lnTo>
                <a:lnTo>
                  <a:pt x="19" y="53"/>
                </a:lnTo>
                <a:cubicBezTo>
                  <a:pt x="21" y="52"/>
                  <a:pt x="23" y="48"/>
                  <a:pt x="24" y="42"/>
                </a:cubicBezTo>
                <a:cubicBezTo>
                  <a:pt x="25" y="37"/>
                  <a:pt x="28" y="32"/>
                  <a:pt x="32" y="27"/>
                </a:cubicBezTo>
                <a:lnTo>
                  <a:pt x="33" y="25"/>
                </a:lnTo>
                <a:cubicBezTo>
                  <a:pt x="36" y="22"/>
                  <a:pt x="37" y="21"/>
                  <a:pt x="38" y="16"/>
                </a:cubicBezTo>
                <a:cubicBezTo>
                  <a:pt x="40" y="8"/>
                  <a:pt x="39" y="4"/>
                  <a:pt x="34" y="0"/>
                </a:cubicBezTo>
                <a:lnTo>
                  <a:pt x="34" y="3"/>
                </a:lnTo>
                <a:lnTo>
                  <a:pt x="34" y="3"/>
                </a:lnTo>
                <a:cubicBezTo>
                  <a:pt x="33" y="17"/>
                  <a:pt x="24" y="25"/>
                  <a:pt x="18" y="29"/>
                </a:cubicBezTo>
                <a:lnTo>
                  <a:pt x="14" y="32"/>
                </a:lnTo>
                <a:cubicBezTo>
                  <a:pt x="9" y="35"/>
                  <a:pt x="6" y="38"/>
                  <a:pt x="4" y="40"/>
                </a:cubicBezTo>
                <a:lnTo>
                  <a:pt x="0" y="47"/>
                </a:lnTo>
                <a:lnTo>
                  <a:pt x="2" y="5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0" name="Freeform 118"/>
          <p:cNvSpPr>
            <a:spLocks/>
          </p:cNvSpPr>
          <p:nvPr/>
        </p:nvSpPr>
        <p:spPr bwMode="auto">
          <a:xfrm>
            <a:off x="2206590" y="450850"/>
            <a:ext cx="11113" cy="1428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9" y="1"/>
              </a:cxn>
              <a:cxn ang="0">
                <a:pos x="3" y="20"/>
              </a:cxn>
              <a:cxn ang="0">
                <a:pos x="5" y="24"/>
              </a:cxn>
              <a:cxn ang="0">
                <a:pos x="7" y="24"/>
              </a:cxn>
              <a:cxn ang="0">
                <a:pos x="15" y="3"/>
              </a:cxn>
              <a:cxn ang="0">
                <a:pos x="10" y="0"/>
              </a:cxn>
            </a:cxnLst>
            <a:rect l="0" t="0" r="r" b="b"/>
            <a:pathLst>
              <a:path w="19" h="24">
                <a:moveTo>
                  <a:pt x="10" y="0"/>
                </a:moveTo>
                <a:lnTo>
                  <a:pt x="9" y="1"/>
                </a:lnTo>
                <a:cubicBezTo>
                  <a:pt x="15" y="12"/>
                  <a:pt x="12" y="16"/>
                  <a:pt x="3" y="20"/>
                </a:cubicBezTo>
                <a:cubicBezTo>
                  <a:pt x="0" y="21"/>
                  <a:pt x="1" y="24"/>
                  <a:pt x="5" y="24"/>
                </a:cubicBezTo>
                <a:lnTo>
                  <a:pt x="7" y="24"/>
                </a:lnTo>
                <a:cubicBezTo>
                  <a:pt x="17" y="19"/>
                  <a:pt x="19" y="12"/>
                  <a:pt x="15" y="3"/>
                </a:cubicBezTo>
                <a:lnTo>
                  <a:pt x="10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1" name="Freeform 119"/>
          <p:cNvSpPr>
            <a:spLocks/>
          </p:cNvSpPr>
          <p:nvPr/>
        </p:nvSpPr>
        <p:spPr bwMode="auto">
          <a:xfrm>
            <a:off x="2220878" y="422275"/>
            <a:ext cx="6350" cy="15875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3" y="22"/>
              </a:cxn>
              <a:cxn ang="0">
                <a:pos x="7" y="13"/>
              </a:cxn>
              <a:cxn ang="0">
                <a:pos x="10" y="18"/>
              </a:cxn>
              <a:cxn ang="0">
                <a:pos x="12" y="15"/>
              </a:cxn>
              <a:cxn ang="0">
                <a:pos x="6" y="1"/>
              </a:cxn>
              <a:cxn ang="0">
                <a:pos x="5" y="0"/>
              </a:cxn>
              <a:cxn ang="0">
                <a:pos x="4" y="2"/>
              </a:cxn>
              <a:cxn ang="0">
                <a:pos x="0" y="25"/>
              </a:cxn>
              <a:cxn ang="0">
                <a:pos x="0" y="27"/>
              </a:cxn>
            </a:cxnLst>
            <a:rect l="0" t="0" r="r" b="b"/>
            <a:pathLst>
              <a:path w="12" h="27">
                <a:moveTo>
                  <a:pt x="0" y="27"/>
                </a:moveTo>
                <a:lnTo>
                  <a:pt x="3" y="22"/>
                </a:lnTo>
                <a:cubicBezTo>
                  <a:pt x="4" y="19"/>
                  <a:pt x="3" y="14"/>
                  <a:pt x="7" y="13"/>
                </a:cubicBezTo>
                <a:lnTo>
                  <a:pt x="10" y="18"/>
                </a:lnTo>
                <a:lnTo>
                  <a:pt x="12" y="15"/>
                </a:lnTo>
                <a:cubicBezTo>
                  <a:pt x="12" y="9"/>
                  <a:pt x="10" y="5"/>
                  <a:pt x="6" y="1"/>
                </a:cubicBezTo>
                <a:lnTo>
                  <a:pt x="5" y="0"/>
                </a:lnTo>
                <a:lnTo>
                  <a:pt x="4" y="2"/>
                </a:lnTo>
                <a:cubicBezTo>
                  <a:pt x="1" y="8"/>
                  <a:pt x="0" y="17"/>
                  <a:pt x="0" y="25"/>
                </a:cubicBezTo>
                <a:lnTo>
                  <a:pt x="0" y="2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2" name="Freeform 120"/>
          <p:cNvSpPr>
            <a:spLocks/>
          </p:cNvSpPr>
          <p:nvPr/>
        </p:nvSpPr>
        <p:spPr bwMode="auto">
          <a:xfrm>
            <a:off x="2217703" y="415925"/>
            <a:ext cx="20637" cy="31750"/>
          </a:xfrm>
          <a:custGeom>
            <a:avLst/>
            <a:gdLst/>
            <a:ahLst/>
            <a:cxnLst>
              <a:cxn ang="0">
                <a:pos x="4" y="54"/>
              </a:cxn>
              <a:cxn ang="0">
                <a:pos x="5" y="53"/>
              </a:cxn>
              <a:cxn ang="0">
                <a:pos x="35" y="20"/>
              </a:cxn>
              <a:cxn ang="0">
                <a:pos x="29" y="1"/>
              </a:cxn>
              <a:cxn ang="0">
                <a:pos x="29" y="0"/>
              </a:cxn>
              <a:cxn ang="0">
                <a:pos x="29" y="0"/>
              </a:cxn>
              <a:cxn ang="0">
                <a:pos x="22" y="33"/>
              </a:cxn>
              <a:cxn ang="0">
                <a:pos x="4" y="46"/>
              </a:cxn>
              <a:cxn ang="0">
                <a:pos x="1" y="49"/>
              </a:cxn>
              <a:cxn ang="0">
                <a:pos x="0" y="51"/>
              </a:cxn>
              <a:cxn ang="0">
                <a:pos x="4" y="54"/>
              </a:cxn>
            </a:cxnLst>
            <a:rect l="0" t="0" r="r" b="b"/>
            <a:pathLst>
              <a:path w="36" h="54">
                <a:moveTo>
                  <a:pt x="4" y="54"/>
                </a:moveTo>
                <a:lnTo>
                  <a:pt x="5" y="53"/>
                </a:lnTo>
                <a:cubicBezTo>
                  <a:pt x="29" y="42"/>
                  <a:pt x="34" y="27"/>
                  <a:pt x="35" y="20"/>
                </a:cubicBezTo>
                <a:cubicBezTo>
                  <a:pt x="36" y="12"/>
                  <a:pt x="34" y="4"/>
                  <a:pt x="29" y="1"/>
                </a:cubicBezTo>
                <a:lnTo>
                  <a:pt x="29" y="0"/>
                </a:lnTo>
                <a:lnTo>
                  <a:pt x="29" y="0"/>
                </a:lnTo>
                <a:cubicBezTo>
                  <a:pt x="31" y="14"/>
                  <a:pt x="30" y="24"/>
                  <a:pt x="22" y="33"/>
                </a:cubicBezTo>
                <a:cubicBezTo>
                  <a:pt x="17" y="37"/>
                  <a:pt x="11" y="42"/>
                  <a:pt x="4" y="46"/>
                </a:cubicBezTo>
                <a:lnTo>
                  <a:pt x="1" y="49"/>
                </a:lnTo>
                <a:lnTo>
                  <a:pt x="0" y="51"/>
                </a:lnTo>
                <a:lnTo>
                  <a:pt x="4" y="5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3" name="Freeform 121"/>
          <p:cNvSpPr>
            <a:spLocks/>
          </p:cNvSpPr>
          <p:nvPr/>
        </p:nvSpPr>
        <p:spPr bwMode="auto">
          <a:xfrm>
            <a:off x="2220878" y="436562"/>
            <a:ext cx="25400" cy="22225"/>
          </a:xfrm>
          <a:custGeom>
            <a:avLst/>
            <a:gdLst/>
            <a:ahLst/>
            <a:cxnLst>
              <a:cxn ang="0">
                <a:pos x="29" y="19"/>
              </a:cxn>
              <a:cxn ang="0">
                <a:pos x="11" y="30"/>
              </a:cxn>
              <a:cxn ang="0">
                <a:pos x="1" y="36"/>
              </a:cxn>
              <a:cxn ang="0">
                <a:pos x="0" y="38"/>
              </a:cxn>
              <a:cxn ang="0">
                <a:pos x="1" y="38"/>
              </a:cxn>
              <a:cxn ang="0">
                <a:pos x="1" y="38"/>
              </a:cxn>
              <a:cxn ang="0">
                <a:pos x="36" y="19"/>
              </a:cxn>
              <a:cxn ang="0">
                <a:pos x="42" y="2"/>
              </a:cxn>
              <a:cxn ang="0">
                <a:pos x="40" y="0"/>
              </a:cxn>
              <a:cxn ang="0">
                <a:pos x="38" y="2"/>
              </a:cxn>
              <a:cxn ang="0">
                <a:pos x="3" y="23"/>
              </a:cxn>
              <a:cxn ang="0">
                <a:pos x="1" y="26"/>
              </a:cxn>
              <a:cxn ang="0">
                <a:pos x="3" y="27"/>
              </a:cxn>
              <a:cxn ang="0">
                <a:pos x="27" y="14"/>
              </a:cxn>
              <a:cxn ang="0">
                <a:pos x="34" y="13"/>
              </a:cxn>
              <a:cxn ang="0">
                <a:pos x="29" y="19"/>
              </a:cxn>
            </a:cxnLst>
            <a:rect l="0" t="0" r="r" b="b"/>
            <a:pathLst>
              <a:path w="45" h="38">
                <a:moveTo>
                  <a:pt x="29" y="19"/>
                </a:moveTo>
                <a:cubicBezTo>
                  <a:pt x="22" y="24"/>
                  <a:pt x="17" y="27"/>
                  <a:pt x="11" y="30"/>
                </a:cubicBezTo>
                <a:cubicBezTo>
                  <a:pt x="6" y="32"/>
                  <a:pt x="2" y="34"/>
                  <a:pt x="1" y="36"/>
                </a:cubicBezTo>
                <a:lnTo>
                  <a:pt x="0" y="38"/>
                </a:lnTo>
                <a:lnTo>
                  <a:pt x="1" y="38"/>
                </a:lnTo>
                <a:lnTo>
                  <a:pt x="1" y="38"/>
                </a:lnTo>
                <a:cubicBezTo>
                  <a:pt x="10" y="36"/>
                  <a:pt x="21" y="30"/>
                  <a:pt x="36" y="19"/>
                </a:cubicBezTo>
                <a:cubicBezTo>
                  <a:pt x="43" y="13"/>
                  <a:pt x="45" y="8"/>
                  <a:pt x="42" y="2"/>
                </a:cubicBezTo>
                <a:lnTo>
                  <a:pt x="40" y="0"/>
                </a:lnTo>
                <a:lnTo>
                  <a:pt x="38" y="2"/>
                </a:lnTo>
                <a:cubicBezTo>
                  <a:pt x="32" y="7"/>
                  <a:pt x="8" y="20"/>
                  <a:pt x="3" y="23"/>
                </a:cubicBezTo>
                <a:lnTo>
                  <a:pt x="1" y="26"/>
                </a:lnTo>
                <a:lnTo>
                  <a:pt x="3" y="27"/>
                </a:lnTo>
                <a:cubicBezTo>
                  <a:pt x="7" y="26"/>
                  <a:pt x="23" y="16"/>
                  <a:pt x="27" y="14"/>
                </a:cubicBezTo>
                <a:cubicBezTo>
                  <a:pt x="33" y="12"/>
                  <a:pt x="33" y="12"/>
                  <a:pt x="34" y="13"/>
                </a:cubicBezTo>
                <a:lnTo>
                  <a:pt x="29" y="1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4" name="Freeform 122"/>
          <p:cNvSpPr>
            <a:spLocks/>
          </p:cNvSpPr>
          <p:nvPr/>
        </p:nvSpPr>
        <p:spPr bwMode="auto">
          <a:xfrm>
            <a:off x="2214528" y="455612"/>
            <a:ext cx="34925" cy="12700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15" y="20"/>
              </a:cxn>
              <a:cxn ang="0">
                <a:pos x="49" y="6"/>
              </a:cxn>
              <a:cxn ang="0">
                <a:pos x="52" y="5"/>
              </a:cxn>
              <a:cxn ang="0">
                <a:pos x="51" y="14"/>
              </a:cxn>
              <a:cxn ang="0">
                <a:pos x="37" y="20"/>
              </a:cxn>
              <a:cxn ang="0">
                <a:pos x="35" y="21"/>
              </a:cxn>
              <a:cxn ang="0">
                <a:pos x="40" y="22"/>
              </a:cxn>
              <a:cxn ang="0">
                <a:pos x="41" y="22"/>
              </a:cxn>
              <a:cxn ang="0">
                <a:pos x="59" y="5"/>
              </a:cxn>
              <a:cxn ang="0">
                <a:pos x="52" y="0"/>
              </a:cxn>
              <a:cxn ang="0">
                <a:pos x="39" y="2"/>
              </a:cxn>
              <a:cxn ang="0">
                <a:pos x="14" y="14"/>
              </a:cxn>
              <a:cxn ang="0">
                <a:pos x="6" y="18"/>
              </a:cxn>
              <a:cxn ang="0">
                <a:pos x="7" y="22"/>
              </a:cxn>
            </a:cxnLst>
            <a:rect l="0" t="0" r="r" b="b"/>
            <a:pathLst>
              <a:path w="61" h="23">
                <a:moveTo>
                  <a:pt x="7" y="22"/>
                </a:moveTo>
                <a:lnTo>
                  <a:pt x="15" y="20"/>
                </a:lnTo>
                <a:cubicBezTo>
                  <a:pt x="18" y="18"/>
                  <a:pt x="42" y="6"/>
                  <a:pt x="49" y="6"/>
                </a:cubicBezTo>
                <a:lnTo>
                  <a:pt x="52" y="5"/>
                </a:lnTo>
                <a:cubicBezTo>
                  <a:pt x="53" y="6"/>
                  <a:pt x="56" y="11"/>
                  <a:pt x="51" y="14"/>
                </a:cubicBezTo>
                <a:lnTo>
                  <a:pt x="37" y="20"/>
                </a:lnTo>
                <a:lnTo>
                  <a:pt x="35" y="21"/>
                </a:lnTo>
                <a:cubicBezTo>
                  <a:pt x="36" y="22"/>
                  <a:pt x="37" y="22"/>
                  <a:pt x="40" y="22"/>
                </a:cubicBezTo>
                <a:lnTo>
                  <a:pt x="41" y="22"/>
                </a:lnTo>
                <a:cubicBezTo>
                  <a:pt x="55" y="19"/>
                  <a:pt x="61" y="13"/>
                  <a:pt x="59" y="5"/>
                </a:cubicBezTo>
                <a:cubicBezTo>
                  <a:pt x="59" y="3"/>
                  <a:pt x="56" y="1"/>
                  <a:pt x="52" y="0"/>
                </a:cubicBezTo>
                <a:cubicBezTo>
                  <a:pt x="49" y="0"/>
                  <a:pt x="46" y="0"/>
                  <a:pt x="39" y="2"/>
                </a:cubicBezTo>
                <a:cubicBezTo>
                  <a:pt x="32" y="5"/>
                  <a:pt x="21" y="12"/>
                  <a:pt x="14" y="14"/>
                </a:cubicBezTo>
                <a:lnTo>
                  <a:pt x="6" y="18"/>
                </a:lnTo>
                <a:cubicBezTo>
                  <a:pt x="4" y="19"/>
                  <a:pt x="0" y="23"/>
                  <a:pt x="7" y="2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5" name="Freeform 123"/>
          <p:cNvSpPr>
            <a:spLocks/>
          </p:cNvSpPr>
          <p:nvPr/>
        </p:nvSpPr>
        <p:spPr bwMode="auto">
          <a:xfrm>
            <a:off x="2241515" y="415925"/>
            <a:ext cx="14288" cy="20637"/>
          </a:xfrm>
          <a:custGeom>
            <a:avLst/>
            <a:gdLst/>
            <a:ahLst/>
            <a:cxnLst>
              <a:cxn ang="0">
                <a:pos x="4" y="23"/>
              </a:cxn>
              <a:cxn ang="0">
                <a:pos x="16" y="15"/>
              </a:cxn>
              <a:cxn ang="0">
                <a:pos x="13" y="30"/>
              </a:cxn>
              <a:cxn ang="0">
                <a:pos x="15" y="35"/>
              </a:cxn>
              <a:cxn ang="0">
                <a:pos x="15" y="35"/>
              </a:cxn>
              <a:cxn ang="0">
                <a:pos x="17" y="34"/>
              </a:cxn>
              <a:cxn ang="0">
                <a:pos x="21" y="12"/>
              </a:cxn>
              <a:cxn ang="0">
                <a:pos x="15" y="1"/>
              </a:cxn>
              <a:cxn ang="0">
                <a:pos x="13" y="0"/>
              </a:cxn>
              <a:cxn ang="0">
                <a:pos x="11" y="2"/>
              </a:cxn>
              <a:cxn ang="0">
                <a:pos x="8" y="10"/>
              </a:cxn>
              <a:cxn ang="0">
                <a:pos x="4" y="18"/>
              </a:cxn>
              <a:cxn ang="0">
                <a:pos x="0" y="24"/>
              </a:cxn>
              <a:cxn ang="0">
                <a:pos x="4" y="23"/>
              </a:cxn>
            </a:cxnLst>
            <a:rect l="0" t="0" r="r" b="b"/>
            <a:pathLst>
              <a:path w="23" h="35">
                <a:moveTo>
                  <a:pt x="4" y="23"/>
                </a:moveTo>
                <a:cubicBezTo>
                  <a:pt x="9" y="19"/>
                  <a:pt x="13" y="9"/>
                  <a:pt x="16" y="15"/>
                </a:cubicBezTo>
                <a:cubicBezTo>
                  <a:pt x="18" y="19"/>
                  <a:pt x="15" y="27"/>
                  <a:pt x="13" y="30"/>
                </a:cubicBezTo>
                <a:lnTo>
                  <a:pt x="15" y="35"/>
                </a:lnTo>
                <a:lnTo>
                  <a:pt x="15" y="35"/>
                </a:lnTo>
                <a:lnTo>
                  <a:pt x="17" y="34"/>
                </a:lnTo>
                <a:cubicBezTo>
                  <a:pt x="21" y="29"/>
                  <a:pt x="23" y="20"/>
                  <a:pt x="21" y="12"/>
                </a:cubicBezTo>
                <a:cubicBezTo>
                  <a:pt x="20" y="8"/>
                  <a:pt x="19" y="3"/>
                  <a:pt x="15" y="1"/>
                </a:cubicBezTo>
                <a:lnTo>
                  <a:pt x="13" y="0"/>
                </a:lnTo>
                <a:lnTo>
                  <a:pt x="11" y="2"/>
                </a:lnTo>
                <a:lnTo>
                  <a:pt x="8" y="10"/>
                </a:lnTo>
                <a:cubicBezTo>
                  <a:pt x="7" y="14"/>
                  <a:pt x="6" y="17"/>
                  <a:pt x="4" y="18"/>
                </a:cubicBezTo>
                <a:lnTo>
                  <a:pt x="0" y="24"/>
                </a:lnTo>
                <a:lnTo>
                  <a:pt x="4" y="2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6" name="Freeform 124"/>
          <p:cNvSpPr>
            <a:spLocks/>
          </p:cNvSpPr>
          <p:nvPr/>
        </p:nvSpPr>
        <p:spPr bwMode="auto">
          <a:xfrm>
            <a:off x="2257390" y="428625"/>
            <a:ext cx="34925" cy="19050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22" y="21"/>
              </a:cxn>
              <a:cxn ang="0">
                <a:pos x="27" y="23"/>
              </a:cxn>
              <a:cxn ang="0">
                <a:pos x="45" y="32"/>
              </a:cxn>
              <a:cxn ang="0">
                <a:pos x="47" y="33"/>
              </a:cxn>
              <a:cxn ang="0">
                <a:pos x="49" y="31"/>
              </a:cxn>
              <a:cxn ang="0">
                <a:pos x="49" y="31"/>
              </a:cxn>
              <a:cxn ang="0">
                <a:pos x="58" y="13"/>
              </a:cxn>
              <a:cxn ang="0">
                <a:pos x="58" y="13"/>
              </a:cxn>
              <a:cxn ang="0">
                <a:pos x="57" y="13"/>
              </a:cxn>
              <a:cxn ang="0">
                <a:pos x="50" y="14"/>
              </a:cxn>
              <a:cxn ang="0">
                <a:pos x="42" y="12"/>
              </a:cxn>
              <a:cxn ang="0">
                <a:pos x="5" y="0"/>
              </a:cxn>
              <a:cxn ang="0">
                <a:pos x="3" y="1"/>
              </a:cxn>
              <a:cxn ang="0">
                <a:pos x="3" y="1"/>
              </a:cxn>
              <a:cxn ang="0">
                <a:pos x="3" y="1"/>
              </a:cxn>
              <a:cxn ang="0">
                <a:pos x="3" y="2"/>
              </a:cxn>
              <a:cxn ang="0">
                <a:pos x="3" y="3"/>
              </a:cxn>
              <a:cxn ang="0">
                <a:pos x="3" y="3"/>
              </a:cxn>
              <a:cxn ang="0">
                <a:pos x="43" y="19"/>
              </a:cxn>
              <a:cxn ang="0">
                <a:pos x="43" y="19"/>
              </a:cxn>
              <a:cxn ang="0">
                <a:pos x="47" y="22"/>
              </a:cxn>
              <a:cxn ang="0">
                <a:pos x="46" y="23"/>
              </a:cxn>
              <a:cxn ang="0">
                <a:pos x="43" y="25"/>
              </a:cxn>
              <a:cxn ang="0">
                <a:pos x="41" y="24"/>
              </a:cxn>
              <a:cxn ang="0">
                <a:pos x="39" y="23"/>
              </a:cxn>
              <a:cxn ang="0">
                <a:pos x="2" y="8"/>
              </a:cxn>
              <a:cxn ang="0">
                <a:pos x="2" y="8"/>
              </a:cxn>
              <a:cxn ang="0">
                <a:pos x="0" y="9"/>
              </a:cxn>
              <a:cxn ang="0">
                <a:pos x="1" y="12"/>
              </a:cxn>
            </a:cxnLst>
            <a:rect l="0" t="0" r="r" b="b"/>
            <a:pathLst>
              <a:path w="58" h="33">
                <a:moveTo>
                  <a:pt x="1" y="12"/>
                </a:moveTo>
                <a:cubicBezTo>
                  <a:pt x="8" y="13"/>
                  <a:pt x="15" y="17"/>
                  <a:pt x="22" y="21"/>
                </a:cubicBezTo>
                <a:lnTo>
                  <a:pt x="27" y="23"/>
                </a:lnTo>
                <a:cubicBezTo>
                  <a:pt x="32" y="26"/>
                  <a:pt x="38" y="29"/>
                  <a:pt x="45" y="32"/>
                </a:cubicBezTo>
                <a:lnTo>
                  <a:pt x="47" y="33"/>
                </a:lnTo>
                <a:lnTo>
                  <a:pt x="49" y="31"/>
                </a:lnTo>
                <a:lnTo>
                  <a:pt x="49" y="31"/>
                </a:lnTo>
                <a:cubicBezTo>
                  <a:pt x="54" y="26"/>
                  <a:pt x="57" y="20"/>
                  <a:pt x="58" y="13"/>
                </a:cubicBezTo>
                <a:lnTo>
                  <a:pt x="58" y="13"/>
                </a:lnTo>
                <a:lnTo>
                  <a:pt x="57" y="13"/>
                </a:lnTo>
                <a:lnTo>
                  <a:pt x="50" y="14"/>
                </a:lnTo>
                <a:lnTo>
                  <a:pt x="42" y="12"/>
                </a:lnTo>
                <a:cubicBezTo>
                  <a:pt x="29" y="4"/>
                  <a:pt x="16" y="2"/>
                  <a:pt x="5" y="0"/>
                </a:cubicBez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3"/>
                </a:lnTo>
                <a:cubicBezTo>
                  <a:pt x="19" y="7"/>
                  <a:pt x="30" y="11"/>
                  <a:pt x="43" y="19"/>
                </a:cubicBezTo>
                <a:lnTo>
                  <a:pt x="43" y="19"/>
                </a:lnTo>
                <a:lnTo>
                  <a:pt x="47" y="22"/>
                </a:lnTo>
                <a:lnTo>
                  <a:pt x="46" y="23"/>
                </a:lnTo>
                <a:lnTo>
                  <a:pt x="43" y="25"/>
                </a:lnTo>
                <a:lnTo>
                  <a:pt x="41" y="24"/>
                </a:lnTo>
                <a:lnTo>
                  <a:pt x="39" y="23"/>
                </a:lnTo>
                <a:cubicBezTo>
                  <a:pt x="26" y="17"/>
                  <a:pt x="5" y="8"/>
                  <a:pt x="2" y="8"/>
                </a:cubicBezTo>
                <a:lnTo>
                  <a:pt x="2" y="8"/>
                </a:lnTo>
                <a:lnTo>
                  <a:pt x="0" y="9"/>
                </a:lnTo>
                <a:lnTo>
                  <a:pt x="1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7" name="Freeform 125"/>
          <p:cNvSpPr>
            <a:spLocks/>
          </p:cNvSpPr>
          <p:nvPr/>
        </p:nvSpPr>
        <p:spPr bwMode="auto">
          <a:xfrm>
            <a:off x="2244690" y="468312"/>
            <a:ext cx="9525" cy="12700"/>
          </a:xfrm>
          <a:custGeom>
            <a:avLst/>
            <a:gdLst/>
            <a:ahLst/>
            <a:cxnLst>
              <a:cxn ang="0">
                <a:pos x="9" y="13"/>
              </a:cxn>
              <a:cxn ang="0">
                <a:pos x="3" y="5"/>
              </a:cxn>
              <a:cxn ang="0">
                <a:pos x="2" y="4"/>
              </a:cxn>
              <a:cxn ang="0">
                <a:pos x="0" y="5"/>
              </a:cxn>
              <a:cxn ang="0">
                <a:pos x="0" y="8"/>
              </a:cxn>
              <a:cxn ang="0">
                <a:pos x="7" y="19"/>
              </a:cxn>
              <a:cxn ang="0">
                <a:pos x="10" y="20"/>
              </a:cxn>
              <a:cxn ang="0">
                <a:pos x="16" y="14"/>
              </a:cxn>
              <a:cxn ang="0">
                <a:pos x="9" y="0"/>
              </a:cxn>
              <a:cxn ang="0">
                <a:pos x="9" y="0"/>
              </a:cxn>
              <a:cxn ang="0">
                <a:pos x="12" y="11"/>
              </a:cxn>
              <a:cxn ang="0">
                <a:pos x="9" y="13"/>
              </a:cxn>
            </a:cxnLst>
            <a:rect l="0" t="0" r="r" b="b"/>
            <a:pathLst>
              <a:path w="17" h="20">
                <a:moveTo>
                  <a:pt x="9" y="13"/>
                </a:moveTo>
                <a:lnTo>
                  <a:pt x="3" y="5"/>
                </a:lnTo>
                <a:lnTo>
                  <a:pt x="2" y="4"/>
                </a:lnTo>
                <a:lnTo>
                  <a:pt x="0" y="5"/>
                </a:lnTo>
                <a:lnTo>
                  <a:pt x="0" y="8"/>
                </a:lnTo>
                <a:cubicBezTo>
                  <a:pt x="1" y="13"/>
                  <a:pt x="3" y="17"/>
                  <a:pt x="7" y="19"/>
                </a:cubicBezTo>
                <a:lnTo>
                  <a:pt x="10" y="20"/>
                </a:lnTo>
                <a:cubicBezTo>
                  <a:pt x="13" y="20"/>
                  <a:pt x="16" y="18"/>
                  <a:pt x="16" y="14"/>
                </a:cubicBezTo>
                <a:cubicBezTo>
                  <a:pt x="17" y="9"/>
                  <a:pt x="14" y="4"/>
                  <a:pt x="9" y="0"/>
                </a:cubicBezTo>
                <a:lnTo>
                  <a:pt x="9" y="0"/>
                </a:lnTo>
                <a:lnTo>
                  <a:pt x="12" y="11"/>
                </a:lnTo>
                <a:lnTo>
                  <a:pt x="9" y="1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8" name="Freeform 126"/>
          <p:cNvSpPr>
            <a:spLocks/>
          </p:cNvSpPr>
          <p:nvPr/>
        </p:nvSpPr>
        <p:spPr bwMode="auto">
          <a:xfrm>
            <a:off x="2252628" y="454025"/>
            <a:ext cx="15875" cy="20637"/>
          </a:xfrm>
          <a:custGeom>
            <a:avLst/>
            <a:gdLst/>
            <a:ahLst/>
            <a:cxnLst>
              <a:cxn ang="0">
                <a:pos x="15" y="26"/>
              </a:cxn>
              <a:cxn ang="0">
                <a:pos x="5" y="16"/>
              </a:cxn>
              <a:cxn ang="0">
                <a:pos x="4" y="15"/>
              </a:cxn>
              <a:cxn ang="0">
                <a:pos x="3" y="15"/>
              </a:cxn>
              <a:cxn ang="0">
                <a:pos x="3" y="18"/>
              </a:cxn>
              <a:cxn ang="0">
                <a:pos x="11" y="33"/>
              </a:cxn>
              <a:cxn ang="0">
                <a:pos x="15" y="34"/>
              </a:cxn>
              <a:cxn ang="0">
                <a:pos x="28" y="27"/>
              </a:cxn>
              <a:cxn ang="0">
                <a:pos x="27" y="18"/>
              </a:cxn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9" y="7"/>
              </a:cxn>
              <a:cxn ang="0">
                <a:pos x="9" y="7"/>
              </a:cxn>
              <a:cxn ang="0">
                <a:pos x="20" y="16"/>
              </a:cxn>
              <a:cxn ang="0">
                <a:pos x="21" y="22"/>
              </a:cxn>
              <a:cxn ang="0">
                <a:pos x="15" y="26"/>
              </a:cxn>
            </a:cxnLst>
            <a:rect l="0" t="0" r="r" b="b"/>
            <a:pathLst>
              <a:path w="28" h="34">
                <a:moveTo>
                  <a:pt x="15" y="26"/>
                </a:moveTo>
                <a:cubicBezTo>
                  <a:pt x="11" y="26"/>
                  <a:pt x="7" y="18"/>
                  <a:pt x="5" y="16"/>
                </a:cubicBezTo>
                <a:lnTo>
                  <a:pt x="4" y="15"/>
                </a:lnTo>
                <a:lnTo>
                  <a:pt x="3" y="15"/>
                </a:lnTo>
                <a:lnTo>
                  <a:pt x="3" y="18"/>
                </a:lnTo>
                <a:cubicBezTo>
                  <a:pt x="4" y="23"/>
                  <a:pt x="6" y="29"/>
                  <a:pt x="11" y="33"/>
                </a:cubicBezTo>
                <a:lnTo>
                  <a:pt x="15" y="34"/>
                </a:lnTo>
                <a:cubicBezTo>
                  <a:pt x="19" y="34"/>
                  <a:pt x="23" y="32"/>
                  <a:pt x="28" y="27"/>
                </a:cubicBezTo>
                <a:lnTo>
                  <a:pt x="27" y="18"/>
                </a:lnTo>
                <a:cubicBezTo>
                  <a:pt x="21" y="10"/>
                  <a:pt x="10" y="4"/>
                  <a:pt x="1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" y="7"/>
                </a:lnTo>
                <a:lnTo>
                  <a:pt x="9" y="7"/>
                </a:lnTo>
                <a:cubicBezTo>
                  <a:pt x="13" y="10"/>
                  <a:pt x="17" y="13"/>
                  <a:pt x="20" y="16"/>
                </a:cubicBezTo>
                <a:lnTo>
                  <a:pt x="21" y="22"/>
                </a:lnTo>
                <a:lnTo>
                  <a:pt x="15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9" name="Freeform 127"/>
          <p:cNvSpPr>
            <a:spLocks/>
          </p:cNvSpPr>
          <p:nvPr/>
        </p:nvSpPr>
        <p:spPr bwMode="auto">
          <a:xfrm>
            <a:off x="2251040" y="438150"/>
            <a:ext cx="31750" cy="23812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0" y="17"/>
              </a:cxn>
              <a:cxn ang="0">
                <a:pos x="38" y="38"/>
              </a:cxn>
              <a:cxn ang="0">
                <a:pos x="43" y="40"/>
              </a:cxn>
              <a:cxn ang="0">
                <a:pos x="47" y="37"/>
              </a:cxn>
              <a:cxn ang="0">
                <a:pos x="50" y="24"/>
              </a:cxn>
              <a:cxn ang="0">
                <a:pos x="7" y="0"/>
              </a:cxn>
              <a:cxn ang="0">
                <a:pos x="7" y="0"/>
              </a:cxn>
              <a:cxn ang="0">
                <a:pos x="6" y="0"/>
              </a:cxn>
              <a:cxn ang="0">
                <a:pos x="6" y="0"/>
              </a:cxn>
              <a:cxn ang="0">
                <a:pos x="6" y="1"/>
              </a:cxn>
              <a:cxn ang="0">
                <a:pos x="6" y="1"/>
              </a:cxn>
              <a:cxn ang="0">
                <a:pos x="6" y="2"/>
              </a:cxn>
              <a:cxn ang="0">
                <a:pos x="8" y="3"/>
              </a:cxn>
              <a:cxn ang="0">
                <a:pos x="38" y="20"/>
              </a:cxn>
              <a:cxn ang="0">
                <a:pos x="39" y="20"/>
              </a:cxn>
              <a:cxn ang="0">
                <a:pos x="42" y="26"/>
              </a:cxn>
              <a:cxn ang="0">
                <a:pos x="39" y="30"/>
              </a:cxn>
              <a:cxn ang="0">
                <a:pos x="37" y="31"/>
              </a:cxn>
              <a:cxn ang="0">
                <a:pos x="26" y="27"/>
              </a:cxn>
              <a:cxn ang="0">
                <a:pos x="25" y="26"/>
              </a:cxn>
              <a:cxn ang="0">
                <a:pos x="24" y="26"/>
              </a:cxn>
              <a:cxn ang="0">
                <a:pos x="1" y="16"/>
              </a:cxn>
            </a:cxnLst>
            <a:rect l="0" t="0" r="r" b="b"/>
            <a:pathLst>
              <a:path w="53" h="40">
                <a:moveTo>
                  <a:pt x="1" y="16"/>
                </a:moveTo>
                <a:lnTo>
                  <a:pt x="0" y="17"/>
                </a:lnTo>
                <a:cubicBezTo>
                  <a:pt x="2" y="21"/>
                  <a:pt x="34" y="36"/>
                  <a:pt x="38" y="38"/>
                </a:cubicBezTo>
                <a:lnTo>
                  <a:pt x="43" y="40"/>
                </a:lnTo>
                <a:lnTo>
                  <a:pt x="47" y="37"/>
                </a:lnTo>
                <a:cubicBezTo>
                  <a:pt x="51" y="34"/>
                  <a:pt x="53" y="29"/>
                  <a:pt x="50" y="24"/>
                </a:cubicBezTo>
                <a:cubicBezTo>
                  <a:pt x="42" y="14"/>
                  <a:pt x="28" y="6"/>
                  <a:pt x="7" y="0"/>
                </a:cubicBez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6" y="1"/>
                </a:lnTo>
                <a:lnTo>
                  <a:pt x="6" y="1"/>
                </a:lnTo>
                <a:lnTo>
                  <a:pt x="6" y="2"/>
                </a:lnTo>
                <a:lnTo>
                  <a:pt x="8" y="3"/>
                </a:lnTo>
                <a:cubicBezTo>
                  <a:pt x="16" y="6"/>
                  <a:pt x="29" y="12"/>
                  <a:pt x="38" y="20"/>
                </a:cubicBezTo>
                <a:lnTo>
                  <a:pt x="39" y="20"/>
                </a:lnTo>
                <a:lnTo>
                  <a:pt x="42" y="26"/>
                </a:lnTo>
                <a:lnTo>
                  <a:pt x="39" y="30"/>
                </a:lnTo>
                <a:lnTo>
                  <a:pt x="37" y="31"/>
                </a:lnTo>
                <a:cubicBezTo>
                  <a:pt x="34" y="31"/>
                  <a:pt x="30" y="29"/>
                  <a:pt x="26" y="27"/>
                </a:cubicBezTo>
                <a:lnTo>
                  <a:pt x="25" y="26"/>
                </a:lnTo>
                <a:lnTo>
                  <a:pt x="24" y="26"/>
                </a:lnTo>
                <a:cubicBezTo>
                  <a:pt x="15" y="21"/>
                  <a:pt x="5" y="16"/>
                  <a:pt x="1" y="1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0" name="Freeform 128"/>
          <p:cNvSpPr>
            <a:spLocks/>
          </p:cNvSpPr>
          <p:nvPr/>
        </p:nvSpPr>
        <p:spPr bwMode="auto">
          <a:xfrm>
            <a:off x="2414553" y="433387"/>
            <a:ext cx="117475" cy="114300"/>
          </a:xfrm>
          <a:custGeom>
            <a:avLst/>
            <a:gdLst/>
            <a:ahLst/>
            <a:cxnLst>
              <a:cxn ang="0">
                <a:pos x="38" y="1"/>
              </a:cxn>
              <a:cxn ang="0">
                <a:pos x="40" y="5"/>
              </a:cxn>
              <a:cxn ang="0">
                <a:pos x="167" y="170"/>
              </a:cxn>
              <a:cxn ang="0">
                <a:pos x="166" y="177"/>
              </a:cxn>
              <a:cxn ang="0">
                <a:pos x="163" y="178"/>
              </a:cxn>
              <a:cxn ang="0">
                <a:pos x="153" y="174"/>
              </a:cxn>
              <a:cxn ang="0">
                <a:pos x="123" y="144"/>
              </a:cxn>
              <a:cxn ang="0">
                <a:pos x="4" y="18"/>
              </a:cxn>
              <a:cxn ang="0">
                <a:pos x="1" y="16"/>
              </a:cxn>
              <a:cxn ang="0">
                <a:pos x="0" y="17"/>
              </a:cxn>
              <a:cxn ang="0">
                <a:pos x="3" y="25"/>
              </a:cxn>
              <a:cxn ang="0">
                <a:pos x="124" y="163"/>
              </a:cxn>
              <a:cxn ang="0">
                <a:pos x="186" y="194"/>
              </a:cxn>
              <a:cxn ang="0">
                <a:pos x="194" y="193"/>
              </a:cxn>
              <a:cxn ang="0">
                <a:pos x="199" y="191"/>
              </a:cxn>
              <a:cxn ang="0">
                <a:pos x="196" y="188"/>
              </a:cxn>
              <a:cxn ang="0">
                <a:pos x="172" y="155"/>
              </a:cxn>
              <a:cxn ang="0">
                <a:pos x="44" y="1"/>
              </a:cxn>
              <a:cxn ang="0">
                <a:pos x="40" y="0"/>
              </a:cxn>
              <a:cxn ang="0">
                <a:pos x="38" y="1"/>
              </a:cxn>
            </a:cxnLst>
            <a:rect l="0" t="0" r="r" b="b"/>
            <a:pathLst>
              <a:path w="199" h="194">
                <a:moveTo>
                  <a:pt x="38" y="1"/>
                </a:moveTo>
                <a:lnTo>
                  <a:pt x="40" y="5"/>
                </a:lnTo>
                <a:cubicBezTo>
                  <a:pt x="92" y="42"/>
                  <a:pt x="134" y="96"/>
                  <a:pt x="167" y="170"/>
                </a:cubicBezTo>
                <a:lnTo>
                  <a:pt x="166" y="177"/>
                </a:lnTo>
                <a:lnTo>
                  <a:pt x="163" y="178"/>
                </a:lnTo>
                <a:cubicBezTo>
                  <a:pt x="160" y="178"/>
                  <a:pt x="157" y="177"/>
                  <a:pt x="153" y="174"/>
                </a:cubicBezTo>
                <a:cubicBezTo>
                  <a:pt x="142" y="167"/>
                  <a:pt x="132" y="157"/>
                  <a:pt x="123" y="144"/>
                </a:cubicBezTo>
                <a:cubicBezTo>
                  <a:pt x="86" y="85"/>
                  <a:pt x="42" y="48"/>
                  <a:pt x="4" y="18"/>
                </a:cubicBezTo>
                <a:lnTo>
                  <a:pt x="1" y="16"/>
                </a:lnTo>
                <a:lnTo>
                  <a:pt x="0" y="17"/>
                </a:lnTo>
                <a:lnTo>
                  <a:pt x="3" y="25"/>
                </a:lnTo>
                <a:cubicBezTo>
                  <a:pt x="39" y="49"/>
                  <a:pt x="79" y="94"/>
                  <a:pt x="124" y="163"/>
                </a:cubicBezTo>
                <a:cubicBezTo>
                  <a:pt x="140" y="184"/>
                  <a:pt x="160" y="194"/>
                  <a:pt x="186" y="194"/>
                </a:cubicBezTo>
                <a:lnTo>
                  <a:pt x="194" y="193"/>
                </a:lnTo>
                <a:cubicBezTo>
                  <a:pt x="198" y="192"/>
                  <a:pt x="199" y="191"/>
                  <a:pt x="199" y="191"/>
                </a:cubicBezTo>
                <a:lnTo>
                  <a:pt x="196" y="188"/>
                </a:lnTo>
                <a:cubicBezTo>
                  <a:pt x="185" y="179"/>
                  <a:pt x="176" y="168"/>
                  <a:pt x="172" y="155"/>
                </a:cubicBezTo>
                <a:cubicBezTo>
                  <a:pt x="135" y="76"/>
                  <a:pt x="82" y="28"/>
                  <a:pt x="44" y="1"/>
                </a:cubicBezTo>
                <a:lnTo>
                  <a:pt x="40" y="0"/>
                </a:lnTo>
                <a:lnTo>
                  <a:pt x="38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1" name="Freeform 129"/>
          <p:cNvSpPr>
            <a:spLocks/>
          </p:cNvSpPr>
          <p:nvPr/>
        </p:nvSpPr>
        <p:spPr bwMode="auto">
          <a:xfrm>
            <a:off x="2422490" y="439737"/>
            <a:ext cx="80963" cy="90488"/>
          </a:xfrm>
          <a:custGeom>
            <a:avLst/>
            <a:gdLst/>
            <a:ahLst/>
            <a:cxnLst>
              <a:cxn ang="0">
                <a:pos x="130" y="151"/>
              </a:cxn>
              <a:cxn ang="0">
                <a:pos x="136" y="154"/>
              </a:cxn>
              <a:cxn ang="0">
                <a:pos x="138" y="153"/>
              </a:cxn>
              <a:cxn ang="0">
                <a:pos x="136" y="144"/>
              </a:cxn>
              <a:cxn ang="0">
                <a:pos x="9" y="1"/>
              </a:cxn>
              <a:cxn ang="0">
                <a:pos x="4" y="0"/>
              </a:cxn>
              <a:cxn ang="0">
                <a:pos x="0" y="1"/>
              </a:cxn>
              <a:cxn ang="0">
                <a:pos x="5" y="4"/>
              </a:cxn>
              <a:cxn ang="0">
                <a:pos x="130" y="151"/>
              </a:cxn>
            </a:cxnLst>
            <a:rect l="0" t="0" r="r" b="b"/>
            <a:pathLst>
              <a:path w="138" h="154">
                <a:moveTo>
                  <a:pt x="130" y="151"/>
                </a:moveTo>
                <a:lnTo>
                  <a:pt x="136" y="154"/>
                </a:lnTo>
                <a:lnTo>
                  <a:pt x="138" y="153"/>
                </a:lnTo>
                <a:cubicBezTo>
                  <a:pt x="138" y="152"/>
                  <a:pt x="138" y="148"/>
                  <a:pt x="136" y="144"/>
                </a:cubicBezTo>
                <a:cubicBezTo>
                  <a:pt x="105" y="88"/>
                  <a:pt x="62" y="40"/>
                  <a:pt x="9" y="1"/>
                </a:cubicBezTo>
                <a:lnTo>
                  <a:pt x="4" y="0"/>
                </a:lnTo>
                <a:lnTo>
                  <a:pt x="0" y="1"/>
                </a:lnTo>
                <a:cubicBezTo>
                  <a:pt x="0" y="1"/>
                  <a:pt x="1" y="2"/>
                  <a:pt x="5" y="4"/>
                </a:cubicBezTo>
                <a:cubicBezTo>
                  <a:pt x="37" y="30"/>
                  <a:pt x="77" y="67"/>
                  <a:pt x="130" y="15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2" name="Freeform 130"/>
          <p:cNvSpPr>
            <a:spLocks/>
          </p:cNvSpPr>
          <p:nvPr/>
        </p:nvSpPr>
        <p:spPr bwMode="auto">
          <a:xfrm>
            <a:off x="2411378" y="457200"/>
            <a:ext cx="68262" cy="79375"/>
          </a:xfrm>
          <a:custGeom>
            <a:avLst/>
            <a:gdLst/>
            <a:ahLst/>
            <a:cxnLst>
              <a:cxn ang="0">
                <a:pos x="96" y="121"/>
              </a:cxn>
              <a:cxn ang="0">
                <a:pos x="87" y="115"/>
              </a:cxn>
              <a:cxn ang="0">
                <a:pos x="2" y="23"/>
              </a:cxn>
              <a:cxn ang="0">
                <a:pos x="1" y="23"/>
              </a:cxn>
              <a:cxn ang="0">
                <a:pos x="0" y="24"/>
              </a:cxn>
              <a:cxn ang="0">
                <a:pos x="1" y="35"/>
              </a:cxn>
              <a:cxn ang="0">
                <a:pos x="59" y="95"/>
              </a:cxn>
              <a:cxn ang="0">
                <a:pos x="59" y="96"/>
              </a:cxn>
              <a:cxn ang="0">
                <a:pos x="91" y="130"/>
              </a:cxn>
              <a:cxn ang="0">
                <a:pos x="103" y="133"/>
              </a:cxn>
              <a:cxn ang="0">
                <a:pos x="112" y="130"/>
              </a:cxn>
              <a:cxn ang="0">
                <a:pos x="114" y="121"/>
              </a:cxn>
              <a:cxn ang="0">
                <a:pos x="6" y="1"/>
              </a:cxn>
              <a:cxn ang="0">
                <a:pos x="4" y="0"/>
              </a:cxn>
              <a:cxn ang="0">
                <a:pos x="4" y="0"/>
              </a:cxn>
              <a:cxn ang="0">
                <a:pos x="7" y="11"/>
              </a:cxn>
              <a:cxn ang="0">
                <a:pos x="98" y="111"/>
              </a:cxn>
              <a:cxn ang="0">
                <a:pos x="99" y="119"/>
              </a:cxn>
              <a:cxn ang="0">
                <a:pos x="96" y="121"/>
              </a:cxn>
            </a:cxnLst>
            <a:rect l="0" t="0" r="r" b="b"/>
            <a:pathLst>
              <a:path w="114" h="134">
                <a:moveTo>
                  <a:pt x="96" y="121"/>
                </a:moveTo>
                <a:cubicBezTo>
                  <a:pt x="93" y="121"/>
                  <a:pt x="90" y="119"/>
                  <a:pt x="87" y="115"/>
                </a:cubicBezTo>
                <a:cubicBezTo>
                  <a:pt x="63" y="79"/>
                  <a:pt x="31" y="49"/>
                  <a:pt x="2" y="23"/>
                </a:cubicBezTo>
                <a:lnTo>
                  <a:pt x="1" y="23"/>
                </a:lnTo>
                <a:lnTo>
                  <a:pt x="0" y="24"/>
                </a:lnTo>
                <a:lnTo>
                  <a:pt x="1" y="35"/>
                </a:lnTo>
                <a:cubicBezTo>
                  <a:pt x="20" y="50"/>
                  <a:pt x="41" y="74"/>
                  <a:pt x="59" y="95"/>
                </a:cubicBezTo>
                <a:lnTo>
                  <a:pt x="59" y="96"/>
                </a:lnTo>
                <a:cubicBezTo>
                  <a:pt x="73" y="111"/>
                  <a:pt x="84" y="124"/>
                  <a:pt x="91" y="130"/>
                </a:cubicBezTo>
                <a:cubicBezTo>
                  <a:pt x="95" y="132"/>
                  <a:pt x="99" y="134"/>
                  <a:pt x="103" y="133"/>
                </a:cubicBezTo>
                <a:cubicBezTo>
                  <a:pt x="107" y="133"/>
                  <a:pt x="110" y="132"/>
                  <a:pt x="112" y="130"/>
                </a:cubicBezTo>
                <a:cubicBezTo>
                  <a:pt x="114" y="127"/>
                  <a:pt x="114" y="124"/>
                  <a:pt x="114" y="121"/>
                </a:cubicBezTo>
                <a:cubicBezTo>
                  <a:pt x="90" y="76"/>
                  <a:pt x="56" y="37"/>
                  <a:pt x="6" y="1"/>
                </a:cubicBezTo>
                <a:lnTo>
                  <a:pt x="4" y="0"/>
                </a:lnTo>
                <a:lnTo>
                  <a:pt x="4" y="0"/>
                </a:lnTo>
                <a:lnTo>
                  <a:pt x="7" y="11"/>
                </a:lnTo>
                <a:cubicBezTo>
                  <a:pt x="37" y="37"/>
                  <a:pt x="68" y="67"/>
                  <a:pt x="98" y="111"/>
                </a:cubicBezTo>
                <a:cubicBezTo>
                  <a:pt x="100" y="115"/>
                  <a:pt x="100" y="117"/>
                  <a:pt x="99" y="119"/>
                </a:cubicBezTo>
                <a:lnTo>
                  <a:pt x="96" y="1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3" name="Freeform 131"/>
          <p:cNvSpPr>
            <a:spLocks/>
          </p:cNvSpPr>
          <p:nvPr/>
        </p:nvSpPr>
        <p:spPr bwMode="auto">
          <a:xfrm>
            <a:off x="2400265" y="484187"/>
            <a:ext cx="52388" cy="55563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3" y="0"/>
              </a:cxn>
              <a:cxn ang="0">
                <a:pos x="13" y="6"/>
              </a:cxn>
              <a:cxn ang="0">
                <a:pos x="74" y="72"/>
              </a:cxn>
              <a:cxn ang="0">
                <a:pos x="76" y="82"/>
              </a:cxn>
              <a:cxn ang="0">
                <a:pos x="67" y="87"/>
              </a:cxn>
              <a:cxn ang="0">
                <a:pos x="60" y="84"/>
              </a:cxn>
              <a:cxn ang="0">
                <a:pos x="20" y="45"/>
              </a:cxn>
              <a:cxn ang="0">
                <a:pos x="3" y="27"/>
              </a:cxn>
              <a:cxn ang="0">
                <a:pos x="1" y="27"/>
              </a:cxn>
              <a:cxn ang="0">
                <a:pos x="0" y="28"/>
              </a:cxn>
              <a:cxn ang="0">
                <a:pos x="0" y="35"/>
              </a:cxn>
              <a:cxn ang="0">
                <a:pos x="41" y="79"/>
              </a:cxn>
              <a:cxn ang="0">
                <a:pos x="62" y="94"/>
              </a:cxn>
              <a:cxn ang="0">
                <a:pos x="71" y="95"/>
              </a:cxn>
              <a:cxn ang="0">
                <a:pos x="84" y="90"/>
              </a:cxn>
              <a:cxn ang="0">
                <a:pos x="85" y="75"/>
              </a:cxn>
              <a:cxn ang="0">
                <a:pos x="14" y="0"/>
              </a:cxn>
              <a:cxn ang="0">
                <a:pos x="13" y="0"/>
              </a:cxn>
            </a:cxnLst>
            <a:rect l="0" t="0" r="r" b="b"/>
            <a:pathLst>
              <a:path w="87" h="95">
                <a:moveTo>
                  <a:pt x="13" y="0"/>
                </a:moveTo>
                <a:lnTo>
                  <a:pt x="13" y="0"/>
                </a:lnTo>
                <a:lnTo>
                  <a:pt x="13" y="6"/>
                </a:lnTo>
                <a:cubicBezTo>
                  <a:pt x="34" y="26"/>
                  <a:pt x="55" y="46"/>
                  <a:pt x="74" y="72"/>
                </a:cubicBezTo>
                <a:lnTo>
                  <a:pt x="76" y="82"/>
                </a:lnTo>
                <a:cubicBezTo>
                  <a:pt x="74" y="85"/>
                  <a:pt x="70" y="87"/>
                  <a:pt x="67" y="87"/>
                </a:cubicBezTo>
                <a:lnTo>
                  <a:pt x="60" y="84"/>
                </a:lnTo>
                <a:cubicBezTo>
                  <a:pt x="46" y="72"/>
                  <a:pt x="32" y="58"/>
                  <a:pt x="20" y="45"/>
                </a:cubicBezTo>
                <a:cubicBezTo>
                  <a:pt x="14" y="39"/>
                  <a:pt x="8" y="33"/>
                  <a:pt x="3" y="27"/>
                </a:cubicBezTo>
                <a:lnTo>
                  <a:pt x="1" y="27"/>
                </a:lnTo>
                <a:lnTo>
                  <a:pt x="0" y="28"/>
                </a:lnTo>
                <a:lnTo>
                  <a:pt x="0" y="35"/>
                </a:lnTo>
                <a:lnTo>
                  <a:pt x="41" y="79"/>
                </a:lnTo>
                <a:cubicBezTo>
                  <a:pt x="48" y="86"/>
                  <a:pt x="54" y="91"/>
                  <a:pt x="62" y="94"/>
                </a:cubicBezTo>
                <a:cubicBezTo>
                  <a:pt x="65" y="95"/>
                  <a:pt x="68" y="95"/>
                  <a:pt x="71" y="95"/>
                </a:cubicBezTo>
                <a:cubicBezTo>
                  <a:pt x="77" y="95"/>
                  <a:pt x="81" y="93"/>
                  <a:pt x="84" y="90"/>
                </a:cubicBezTo>
                <a:cubicBezTo>
                  <a:pt x="86" y="87"/>
                  <a:pt x="87" y="82"/>
                  <a:pt x="85" y="75"/>
                </a:cubicBezTo>
                <a:cubicBezTo>
                  <a:pt x="67" y="45"/>
                  <a:pt x="44" y="24"/>
                  <a:pt x="14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4" name="Freeform 132"/>
          <p:cNvSpPr>
            <a:spLocks/>
          </p:cNvSpPr>
          <p:nvPr/>
        </p:nvSpPr>
        <p:spPr bwMode="auto">
          <a:xfrm>
            <a:off x="2401853" y="488950"/>
            <a:ext cx="36512" cy="3810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5"/>
              </a:cxn>
              <a:cxn ang="0">
                <a:pos x="58" y="62"/>
              </a:cxn>
              <a:cxn ang="0">
                <a:pos x="60" y="63"/>
              </a:cxn>
              <a:cxn ang="0">
                <a:pos x="61" y="62"/>
              </a:cxn>
              <a:cxn ang="0">
                <a:pos x="60" y="59"/>
              </a:cxn>
              <a:cxn ang="0">
                <a:pos x="1" y="0"/>
              </a:cxn>
              <a:cxn ang="0">
                <a:pos x="1" y="1"/>
              </a:cxn>
            </a:cxnLst>
            <a:rect l="0" t="0" r="r" b="b"/>
            <a:pathLst>
              <a:path w="61" h="63">
                <a:moveTo>
                  <a:pt x="1" y="1"/>
                </a:moveTo>
                <a:lnTo>
                  <a:pt x="0" y="5"/>
                </a:lnTo>
                <a:cubicBezTo>
                  <a:pt x="18" y="26"/>
                  <a:pt x="38" y="45"/>
                  <a:pt x="58" y="62"/>
                </a:cubicBezTo>
                <a:lnTo>
                  <a:pt x="60" y="63"/>
                </a:lnTo>
                <a:lnTo>
                  <a:pt x="61" y="62"/>
                </a:lnTo>
                <a:lnTo>
                  <a:pt x="60" y="59"/>
                </a:lnTo>
                <a:cubicBezTo>
                  <a:pt x="44" y="38"/>
                  <a:pt x="24" y="18"/>
                  <a:pt x="1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5" name="Freeform 133"/>
          <p:cNvSpPr>
            <a:spLocks/>
          </p:cNvSpPr>
          <p:nvPr/>
        </p:nvSpPr>
        <p:spPr bwMode="auto">
          <a:xfrm>
            <a:off x="2385978" y="509587"/>
            <a:ext cx="38100" cy="381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0" y="0"/>
              </a:cxn>
              <a:cxn ang="0">
                <a:pos x="17" y="1"/>
              </a:cxn>
              <a:cxn ang="0">
                <a:pos x="18" y="6"/>
              </a:cxn>
              <a:cxn ang="0">
                <a:pos x="54" y="44"/>
              </a:cxn>
              <a:cxn ang="0">
                <a:pos x="54" y="53"/>
              </a:cxn>
              <a:cxn ang="0">
                <a:pos x="46" y="57"/>
              </a:cxn>
              <a:cxn ang="0">
                <a:pos x="38" y="55"/>
              </a:cxn>
              <a:cxn ang="0">
                <a:pos x="4" y="26"/>
              </a:cxn>
              <a:cxn ang="0">
                <a:pos x="2" y="23"/>
              </a:cxn>
              <a:cxn ang="0">
                <a:pos x="0" y="25"/>
              </a:cxn>
              <a:cxn ang="0">
                <a:pos x="0" y="31"/>
              </a:cxn>
              <a:cxn ang="0">
                <a:pos x="38" y="65"/>
              </a:cxn>
              <a:cxn ang="0">
                <a:pos x="51" y="66"/>
              </a:cxn>
              <a:cxn ang="0">
                <a:pos x="63" y="62"/>
              </a:cxn>
              <a:cxn ang="0">
                <a:pos x="63" y="45"/>
              </a:cxn>
              <a:cxn ang="0">
                <a:pos x="22" y="0"/>
              </a:cxn>
            </a:cxnLst>
            <a:rect l="0" t="0" r="r" b="b"/>
            <a:pathLst>
              <a:path w="65" h="66">
                <a:moveTo>
                  <a:pt x="22" y="0"/>
                </a:moveTo>
                <a:lnTo>
                  <a:pt x="20" y="0"/>
                </a:lnTo>
                <a:lnTo>
                  <a:pt x="17" y="1"/>
                </a:lnTo>
                <a:lnTo>
                  <a:pt x="18" y="6"/>
                </a:lnTo>
                <a:cubicBezTo>
                  <a:pt x="32" y="17"/>
                  <a:pt x="44" y="30"/>
                  <a:pt x="54" y="44"/>
                </a:cubicBezTo>
                <a:lnTo>
                  <a:pt x="54" y="53"/>
                </a:lnTo>
                <a:cubicBezTo>
                  <a:pt x="53" y="55"/>
                  <a:pt x="50" y="57"/>
                  <a:pt x="46" y="57"/>
                </a:cubicBezTo>
                <a:lnTo>
                  <a:pt x="38" y="55"/>
                </a:lnTo>
                <a:cubicBezTo>
                  <a:pt x="26" y="47"/>
                  <a:pt x="15" y="36"/>
                  <a:pt x="4" y="26"/>
                </a:cubicBezTo>
                <a:lnTo>
                  <a:pt x="2" y="23"/>
                </a:lnTo>
                <a:lnTo>
                  <a:pt x="0" y="25"/>
                </a:lnTo>
                <a:lnTo>
                  <a:pt x="0" y="31"/>
                </a:lnTo>
                <a:cubicBezTo>
                  <a:pt x="19" y="51"/>
                  <a:pt x="31" y="63"/>
                  <a:pt x="38" y="65"/>
                </a:cubicBezTo>
                <a:cubicBezTo>
                  <a:pt x="43" y="66"/>
                  <a:pt x="47" y="66"/>
                  <a:pt x="51" y="66"/>
                </a:cubicBezTo>
                <a:cubicBezTo>
                  <a:pt x="57" y="66"/>
                  <a:pt x="61" y="65"/>
                  <a:pt x="63" y="62"/>
                </a:cubicBezTo>
                <a:cubicBezTo>
                  <a:pt x="65" y="59"/>
                  <a:pt x="65" y="53"/>
                  <a:pt x="63" y="45"/>
                </a:cubicBezTo>
                <a:cubicBezTo>
                  <a:pt x="60" y="37"/>
                  <a:pt x="45" y="21"/>
                  <a:pt x="2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6" name="Freeform 134"/>
          <p:cNvSpPr>
            <a:spLocks/>
          </p:cNvSpPr>
          <p:nvPr/>
        </p:nvSpPr>
        <p:spPr bwMode="auto">
          <a:xfrm>
            <a:off x="2389153" y="514350"/>
            <a:ext cx="22225" cy="23812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35" y="39"/>
              </a:cxn>
              <a:cxn ang="0">
                <a:pos x="37" y="40"/>
              </a:cxn>
              <a:cxn ang="0">
                <a:pos x="39" y="39"/>
              </a:cxn>
              <a:cxn ang="0">
                <a:pos x="39" y="38"/>
              </a:cxn>
              <a:cxn ang="0">
                <a:pos x="0" y="0"/>
              </a:cxn>
              <a:cxn ang="0">
                <a:pos x="1" y="7"/>
              </a:cxn>
            </a:cxnLst>
            <a:rect l="0" t="0" r="r" b="b"/>
            <a:pathLst>
              <a:path w="39" h="40">
                <a:moveTo>
                  <a:pt x="1" y="7"/>
                </a:moveTo>
                <a:lnTo>
                  <a:pt x="35" y="39"/>
                </a:lnTo>
                <a:lnTo>
                  <a:pt x="37" y="40"/>
                </a:lnTo>
                <a:lnTo>
                  <a:pt x="39" y="39"/>
                </a:lnTo>
                <a:lnTo>
                  <a:pt x="39" y="38"/>
                </a:lnTo>
                <a:cubicBezTo>
                  <a:pt x="27" y="21"/>
                  <a:pt x="15" y="9"/>
                  <a:pt x="0" y="0"/>
                </a:cubicBezTo>
                <a:lnTo>
                  <a:pt x="1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7" name="Freeform 135"/>
          <p:cNvSpPr>
            <a:spLocks/>
          </p:cNvSpPr>
          <p:nvPr/>
        </p:nvSpPr>
        <p:spPr bwMode="auto">
          <a:xfrm>
            <a:off x="2368515" y="530225"/>
            <a:ext cx="30163" cy="30162"/>
          </a:xfrm>
          <a:custGeom>
            <a:avLst/>
            <a:gdLst/>
            <a:ahLst/>
            <a:cxnLst>
              <a:cxn ang="0">
                <a:pos x="32" y="51"/>
              </a:cxn>
              <a:cxn ang="0">
                <a:pos x="49" y="43"/>
              </a:cxn>
              <a:cxn ang="0">
                <a:pos x="50" y="32"/>
              </a:cxn>
              <a:cxn ang="0">
                <a:pos x="22" y="1"/>
              </a:cxn>
              <a:cxn ang="0">
                <a:pos x="21" y="0"/>
              </a:cxn>
              <a:cxn ang="0">
                <a:pos x="19" y="2"/>
              </a:cxn>
              <a:cxn ang="0">
                <a:pos x="19" y="5"/>
              </a:cxn>
              <a:cxn ang="0">
                <a:pos x="40" y="29"/>
              </a:cxn>
              <a:cxn ang="0">
                <a:pos x="39" y="38"/>
              </a:cxn>
              <a:cxn ang="0">
                <a:pos x="29" y="43"/>
              </a:cxn>
              <a:cxn ang="0">
                <a:pos x="23" y="42"/>
              </a:cxn>
              <a:cxn ang="0">
                <a:pos x="3" y="22"/>
              </a:cxn>
              <a:cxn ang="0">
                <a:pos x="2" y="22"/>
              </a:cxn>
              <a:cxn ang="0">
                <a:pos x="0" y="23"/>
              </a:cxn>
              <a:cxn ang="0">
                <a:pos x="0" y="27"/>
              </a:cxn>
              <a:cxn ang="0">
                <a:pos x="25" y="50"/>
              </a:cxn>
              <a:cxn ang="0">
                <a:pos x="32" y="51"/>
              </a:cxn>
            </a:cxnLst>
            <a:rect l="0" t="0" r="r" b="b"/>
            <a:pathLst>
              <a:path w="51" h="51">
                <a:moveTo>
                  <a:pt x="32" y="51"/>
                </a:moveTo>
                <a:cubicBezTo>
                  <a:pt x="39" y="51"/>
                  <a:pt x="46" y="48"/>
                  <a:pt x="49" y="43"/>
                </a:cubicBezTo>
                <a:cubicBezTo>
                  <a:pt x="51" y="40"/>
                  <a:pt x="51" y="36"/>
                  <a:pt x="50" y="32"/>
                </a:cubicBezTo>
                <a:cubicBezTo>
                  <a:pt x="43" y="21"/>
                  <a:pt x="34" y="10"/>
                  <a:pt x="22" y="1"/>
                </a:cubicBezTo>
                <a:lnTo>
                  <a:pt x="21" y="0"/>
                </a:lnTo>
                <a:lnTo>
                  <a:pt x="19" y="2"/>
                </a:lnTo>
                <a:lnTo>
                  <a:pt x="19" y="5"/>
                </a:lnTo>
                <a:cubicBezTo>
                  <a:pt x="31" y="18"/>
                  <a:pt x="38" y="25"/>
                  <a:pt x="40" y="29"/>
                </a:cubicBezTo>
                <a:cubicBezTo>
                  <a:pt x="41" y="33"/>
                  <a:pt x="41" y="36"/>
                  <a:pt x="39" y="38"/>
                </a:cubicBezTo>
                <a:cubicBezTo>
                  <a:pt x="37" y="41"/>
                  <a:pt x="33" y="43"/>
                  <a:pt x="29" y="43"/>
                </a:cubicBezTo>
                <a:lnTo>
                  <a:pt x="23" y="42"/>
                </a:lnTo>
                <a:cubicBezTo>
                  <a:pt x="17" y="37"/>
                  <a:pt x="10" y="30"/>
                  <a:pt x="3" y="22"/>
                </a:cubicBezTo>
                <a:lnTo>
                  <a:pt x="2" y="22"/>
                </a:lnTo>
                <a:lnTo>
                  <a:pt x="0" y="23"/>
                </a:lnTo>
                <a:lnTo>
                  <a:pt x="0" y="27"/>
                </a:lnTo>
                <a:cubicBezTo>
                  <a:pt x="7" y="38"/>
                  <a:pt x="16" y="45"/>
                  <a:pt x="25" y="50"/>
                </a:cubicBezTo>
                <a:lnTo>
                  <a:pt x="32" y="5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8" name="Freeform 136"/>
          <p:cNvSpPr>
            <a:spLocks/>
          </p:cNvSpPr>
          <p:nvPr/>
        </p:nvSpPr>
        <p:spPr bwMode="auto">
          <a:xfrm>
            <a:off x="2371690" y="534987"/>
            <a:ext cx="14288" cy="14288"/>
          </a:xfrm>
          <a:custGeom>
            <a:avLst/>
            <a:gdLst/>
            <a:ahLst/>
            <a:cxnLst>
              <a:cxn ang="0">
                <a:pos x="18" y="22"/>
              </a:cxn>
              <a:cxn ang="0">
                <a:pos x="21" y="24"/>
              </a:cxn>
              <a:cxn ang="0">
                <a:pos x="25" y="22"/>
              </a:cxn>
              <a:cxn ang="0">
                <a:pos x="23" y="17"/>
              </a:cxn>
              <a:cxn ang="0">
                <a:pos x="6" y="1"/>
              </a:cxn>
              <a:cxn ang="0">
                <a:pos x="4" y="0"/>
              </a:cxn>
              <a:cxn ang="0">
                <a:pos x="0" y="3"/>
              </a:cxn>
              <a:cxn ang="0">
                <a:pos x="3" y="8"/>
              </a:cxn>
              <a:cxn ang="0">
                <a:pos x="18" y="22"/>
              </a:cxn>
            </a:cxnLst>
            <a:rect l="0" t="0" r="r" b="b"/>
            <a:pathLst>
              <a:path w="25" h="24">
                <a:moveTo>
                  <a:pt x="18" y="22"/>
                </a:moveTo>
                <a:lnTo>
                  <a:pt x="21" y="24"/>
                </a:lnTo>
                <a:lnTo>
                  <a:pt x="25" y="22"/>
                </a:lnTo>
                <a:lnTo>
                  <a:pt x="23" y="17"/>
                </a:lnTo>
                <a:cubicBezTo>
                  <a:pt x="18" y="11"/>
                  <a:pt x="13" y="6"/>
                  <a:pt x="6" y="1"/>
                </a:cubicBezTo>
                <a:lnTo>
                  <a:pt x="4" y="0"/>
                </a:lnTo>
                <a:lnTo>
                  <a:pt x="0" y="3"/>
                </a:lnTo>
                <a:lnTo>
                  <a:pt x="3" y="8"/>
                </a:lnTo>
                <a:cubicBezTo>
                  <a:pt x="9" y="14"/>
                  <a:pt x="13" y="18"/>
                  <a:pt x="18" y="2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9" name="Freeform 137"/>
          <p:cNvSpPr>
            <a:spLocks/>
          </p:cNvSpPr>
          <p:nvPr/>
        </p:nvSpPr>
        <p:spPr bwMode="auto">
          <a:xfrm>
            <a:off x="2362165" y="547687"/>
            <a:ext cx="12700" cy="25400"/>
          </a:xfrm>
          <a:custGeom>
            <a:avLst/>
            <a:gdLst/>
            <a:ahLst/>
            <a:cxnLst>
              <a:cxn ang="0">
                <a:pos x="20" y="19"/>
              </a:cxn>
              <a:cxn ang="0">
                <a:pos x="4" y="1"/>
              </a:cxn>
              <a:cxn ang="0">
                <a:pos x="2" y="0"/>
              </a:cxn>
              <a:cxn ang="0">
                <a:pos x="0" y="2"/>
              </a:cxn>
              <a:cxn ang="0">
                <a:pos x="0" y="6"/>
              </a:cxn>
              <a:cxn ang="0">
                <a:pos x="10" y="17"/>
              </a:cxn>
              <a:cxn ang="0">
                <a:pos x="13" y="23"/>
              </a:cxn>
              <a:cxn ang="0">
                <a:pos x="6" y="32"/>
              </a:cxn>
              <a:cxn ang="0">
                <a:pos x="6" y="32"/>
              </a:cxn>
              <a:cxn ang="0">
                <a:pos x="1" y="38"/>
              </a:cxn>
              <a:cxn ang="0">
                <a:pos x="1" y="42"/>
              </a:cxn>
              <a:cxn ang="0">
                <a:pos x="3" y="43"/>
              </a:cxn>
              <a:cxn ang="0">
                <a:pos x="5" y="42"/>
              </a:cxn>
              <a:cxn ang="0">
                <a:pos x="18" y="31"/>
              </a:cxn>
              <a:cxn ang="0">
                <a:pos x="20" y="19"/>
              </a:cxn>
            </a:cxnLst>
            <a:rect l="0" t="0" r="r" b="b"/>
            <a:pathLst>
              <a:path w="22" h="43">
                <a:moveTo>
                  <a:pt x="20" y="19"/>
                </a:moveTo>
                <a:lnTo>
                  <a:pt x="4" y="1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10" y="17"/>
                </a:lnTo>
                <a:lnTo>
                  <a:pt x="13" y="23"/>
                </a:lnTo>
                <a:cubicBezTo>
                  <a:pt x="13" y="26"/>
                  <a:pt x="9" y="29"/>
                  <a:pt x="6" y="32"/>
                </a:cubicBezTo>
                <a:lnTo>
                  <a:pt x="6" y="32"/>
                </a:lnTo>
                <a:lnTo>
                  <a:pt x="1" y="38"/>
                </a:lnTo>
                <a:lnTo>
                  <a:pt x="1" y="42"/>
                </a:lnTo>
                <a:lnTo>
                  <a:pt x="3" y="43"/>
                </a:lnTo>
                <a:lnTo>
                  <a:pt x="5" y="42"/>
                </a:lnTo>
                <a:lnTo>
                  <a:pt x="18" y="31"/>
                </a:lnTo>
                <a:cubicBezTo>
                  <a:pt x="22" y="28"/>
                  <a:pt x="22" y="24"/>
                  <a:pt x="20" y="1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0" name="Freeform 138"/>
          <p:cNvSpPr>
            <a:spLocks/>
          </p:cNvSpPr>
          <p:nvPr/>
        </p:nvSpPr>
        <p:spPr bwMode="auto">
          <a:xfrm>
            <a:off x="2357403" y="552450"/>
            <a:ext cx="6350" cy="11112"/>
          </a:xfrm>
          <a:custGeom>
            <a:avLst/>
            <a:gdLst/>
            <a:ahLst/>
            <a:cxnLst>
              <a:cxn ang="0">
                <a:pos x="9" y="17"/>
              </a:cxn>
              <a:cxn ang="0">
                <a:pos x="10" y="18"/>
              </a:cxn>
              <a:cxn ang="0">
                <a:pos x="12" y="17"/>
              </a:cxn>
              <a:cxn ang="0">
                <a:pos x="12" y="15"/>
              </a:cxn>
              <a:cxn ang="0">
                <a:pos x="4" y="1"/>
              </a:cxn>
              <a:cxn ang="0">
                <a:pos x="3" y="0"/>
              </a:cxn>
              <a:cxn ang="0">
                <a:pos x="0" y="1"/>
              </a:cxn>
              <a:cxn ang="0">
                <a:pos x="0" y="3"/>
              </a:cxn>
              <a:cxn ang="0">
                <a:pos x="9" y="17"/>
              </a:cxn>
            </a:cxnLst>
            <a:rect l="0" t="0" r="r" b="b"/>
            <a:pathLst>
              <a:path w="12" h="18">
                <a:moveTo>
                  <a:pt x="9" y="17"/>
                </a:moveTo>
                <a:lnTo>
                  <a:pt x="10" y="18"/>
                </a:lnTo>
                <a:lnTo>
                  <a:pt x="12" y="17"/>
                </a:lnTo>
                <a:lnTo>
                  <a:pt x="12" y="15"/>
                </a:lnTo>
                <a:lnTo>
                  <a:pt x="4" y="1"/>
                </a:lnTo>
                <a:lnTo>
                  <a:pt x="3" y="0"/>
                </a:lnTo>
                <a:lnTo>
                  <a:pt x="0" y="1"/>
                </a:lnTo>
                <a:lnTo>
                  <a:pt x="0" y="3"/>
                </a:lnTo>
                <a:lnTo>
                  <a:pt x="9" y="1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1" name="Freeform 139"/>
          <p:cNvSpPr>
            <a:spLocks/>
          </p:cNvSpPr>
          <p:nvPr/>
        </p:nvSpPr>
        <p:spPr bwMode="auto">
          <a:xfrm>
            <a:off x="2363753" y="423862"/>
            <a:ext cx="46037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6"/>
              </a:cxn>
              <a:cxn ang="0">
                <a:pos x="67" y="37"/>
              </a:cxn>
              <a:cxn ang="0">
                <a:pos x="69" y="44"/>
              </a:cxn>
              <a:cxn ang="0">
                <a:pos x="64" y="48"/>
              </a:cxn>
              <a:cxn ang="0">
                <a:pos x="58" y="46"/>
              </a:cxn>
              <a:cxn ang="0">
                <a:pos x="9" y="20"/>
              </a:cxn>
              <a:cxn ang="0">
                <a:pos x="8" y="21"/>
              </a:cxn>
              <a:cxn ang="0">
                <a:pos x="12" y="26"/>
              </a:cxn>
              <a:cxn ang="0">
                <a:pos x="64" y="57"/>
              </a:cxn>
              <a:cxn ang="0">
                <a:pos x="71" y="59"/>
              </a:cxn>
              <a:cxn ang="0">
                <a:pos x="77" y="55"/>
              </a:cxn>
              <a:cxn ang="0">
                <a:pos x="63" y="27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80" h="59">
                <a:moveTo>
                  <a:pt x="0" y="0"/>
                </a:moveTo>
                <a:cubicBezTo>
                  <a:pt x="1" y="1"/>
                  <a:pt x="3" y="4"/>
                  <a:pt x="7" y="6"/>
                </a:cubicBezTo>
                <a:cubicBezTo>
                  <a:pt x="30" y="15"/>
                  <a:pt x="51" y="24"/>
                  <a:pt x="67" y="37"/>
                </a:cubicBezTo>
                <a:lnTo>
                  <a:pt x="69" y="44"/>
                </a:lnTo>
                <a:lnTo>
                  <a:pt x="64" y="48"/>
                </a:lnTo>
                <a:lnTo>
                  <a:pt x="58" y="46"/>
                </a:lnTo>
                <a:cubicBezTo>
                  <a:pt x="40" y="32"/>
                  <a:pt x="22" y="25"/>
                  <a:pt x="9" y="20"/>
                </a:cubicBezTo>
                <a:lnTo>
                  <a:pt x="8" y="21"/>
                </a:lnTo>
                <a:lnTo>
                  <a:pt x="12" y="26"/>
                </a:lnTo>
                <a:cubicBezTo>
                  <a:pt x="28" y="32"/>
                  <a:pt x="45" y="43"/>
                  <a:pt x="64" y="57"/>
                </a:cubicBezTo>
                <a:lnTo>
                  <a:pt x="71" y="59"/>
                </a:lnTo>
                <a:lnTo>
                  <a:pt x="77" y="55"/>
                </a:lnTo>
                <a:cubicBezTo>
                  <a:pt x="80" y="45"/>
                  <a:pt x="76" y="36"/>
                  <a:pt x="63" y="27"/>
                </a:cubicBezTo>
                <a:cubicBezTo>
                  <a:pt x="44" y="17"/>
                  <a:pt x="20" y="5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2" name="Freeform 140"/>
          <p:cNvSpPr>
            <a:spLocks/>
          </p:cNvSpPr>
          <p:nvPr/>
        </p:nvSpPr>
        <p:spPr bwMode="auto">
          <a:xfrm>
            <a:off x="2370103" y="446087"/>
            <a:ext cx="36512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3" y="6"/>
              </a:cxn>
              <a:cxn ang="0">
                <a:pos x="20" y="16"/>
              </a:cxn>
              <a:cxn ang="0">
                <a:pos x="49" y="37"/>
              </a:cxn>
              <a:cxn ang="0">
                <a:pos x="50" y="50"/>
              </a:cxn>
              <a:cxn ang="0">
                <a:pos x="44" y="54"/>
              </a:cxn>
              <a:cxn ang="0">
                <a:pos x="39" y="52"/>
              </a:cxn>
              <a:cxn ang="0">
                <a:pos x="9" y="35"/>
              </a:cxn>
              <a:cxn ang="0">
                <a:pos x="8" y="35"/>
              </a:cxn>
              <a:cxn ang="0">
                <a:pos x="8" y="35"/>
              </a:cxn>
              <a:cxn ang="0">
                <a:pos x="12" y="45"/>
              </a:cxn>
              <a:cxn ang="0">
                <a:pos x="34" y="59"/>
              </a:cxn>
              <a:cxn ang="0">
                <a:pos x="36" y="60"/>
              </a:cxn>
              <a:cxn ang="0">
                <a:pos x="48" y="65"/>
              </a:cxn>
              <a:cxn ang="0">
                <a:pos x="53" y="64"/>
              </a:cxn>
              <a:cxn ang="0">
                <a:pos x="57" y="37"/>
              </a:cxn>
              <a:cxn ang="0">
                <a:pos x="1" y="0"/>
              </a:cxn>
            </a:cxnLst>
            <a:rect l="0" t="0" r="r" b="b"/>
            <a:pathLst>
              <a:path w="61" h="65">
                <a:moveTo>
                  <a:pt x="1" y="0"/>
                </a:moveTo>
                <a:lnTo>
                  <a:pt x="0" y="0"/>
                </a:lnTo>
                <a:lnTo>
                  <a:pt x="3" y="6"/>
                </a:lnTo>
                <a:cubicBezTo>
                  <a:pt x="7" y="9"/>
                  <a:pt x="13" y="12"/>
                  <a:pt x="20" y="16"/>
                </a:cubicBezTo>
                <a:cubicBezTo>
                  <a:pt x="33" y="24"/>
                  <a:pt x="47" y="32"/>
                  <a:pt x="49" y="37"/>
                </a:cubicBezTo>
                <a:cubicBezTo>
                  <a:pt x="52" y="41"/>
                  <a:pt x="52" y="46"/>
                  <a:pt x="50" y="50"/>
                </a:cubicBezTo>
                <a:lnTo>
                  <a:pt x="44" y="54"/>
                </a:lnTo>
                <a:lnTo>
                  <a:pt x="39" y="52"/>
                </a:lnTo>
                <a:lnTo>
                  <a:pt x="9" y="35"/>
                </a:lnTo>
                <a:lnTo>
                  <a:pt x="8" y="35"/>
                </a:lnTo>
                <a:lnTo>
                  <a:pt x="8" y="35"/>
                </a:lnTo>
                <a:cubicBezTo>
                  <a:pt x="7" y="36"/>
                  <a:pt x="9" y="41"/>
                  <a:pt x="12" y="45"/>
                </a:cubicBezTo>
                <a:cubicBezTo>
                  <a:pt x="20" y="51"/>
                  <a:pt x="27" y="56"/>
                  <a:pt x="34" y="59"/>
                </a:cubicBezTo>
                <a:lnTo>
                  <a:pt x="36" y="60"/>
                </a:lnTo>
                <a:cubicBezTo>
                  <a:pt x="39" y="62"/>
                  <a:pt x="44" y="65"/>
                  <a:pt x="48" y="65"/>
                </a:cubicBezTo>
                <a:lnTo>
                  <a:pt x="53" y="64"/>
                </a:lnTo>
                <a:cubicBezTo>
                  <a:pt x="60" y="56"/>
                  <a:pt x="61" y="43"/>
                  <a:pt x="57" y="37"/>
                </a:cubicBezTo>
                <a:cubicBezTo>
                  <a:pt x="44" y="24"/>
                  <a:pt x="26" y="12"/>
                  <a:pt x="1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3" name="Freeform 141"/>
          <p:cNvSpPr>
            <a:spLocks/>
          </p:cNvSpPr>
          <p:nvPr/>
        </p:nvSpPr>
        <p:spPr bwMode="auto">
          <a:xfrm>
            <a:off x="2373278" y="457200"/>
            <a:ext cx="22225" cy="14287"/>
          </a:xfrm>
          <a:custGeom>
            <a:avLst/>
            <a:gdLst/>
            <a:ahLst/>
            <a:cxnLst>
              <a:cxn ang="0">
                <a:pos x="31" y="24"/>
              </a:cxn>
              <a:cxn ang="0">
                <a:pos x="33" y="24"/>
              </a:cxn>
              <a:cxn ang="0">
                <a:pos x="37" y="23"/>
              </a:cxn>
              <a:cxn ang="0">
                <a:pos x="0" y="0"/>
              </a:cxn>
              <a:cxn ang="0">
                <a:pos x="2" y="3"/>
              </a:cxn>
              <a:cxn ang="0">
                <a:pos x="31" y="24"/>
              </a:cxn>
            </a:cxnLst>
            <a:rect l="0" t="0" r="r" b="b"/>
            <a:pathLst>
              <a:path w="37" h="24">
                <a:moveTo>
                  <a:pt x="31" y="24"/>
                </a:moveTo>
                <a:lnTo>
                  <a:pt x="33" y="24"/>
                </a:lnTo>
                <a:lnTo>
                  <a:pt x="37" y="23"/>
                </a:lnTo>
                <a:cubicBezTo>
                  <a:pt x="33" y="16"/>
                  <a:pt x="0" y="0"/>
                  <a:pt x="0" y="0"/>
                </a:cubicBezTo>
                <a:lnTo>
                  <a:pt x="2" y="3"/>
                </a:lnTo>
                <a:cubicBezTo>
                  <a:pt x="9" y="10"/>
                  <a:pt x="19" y="17"/>
                  <a:pt x="31" y="2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4" name="Freeform 142"/>
          <p:cNvSpPr>
            <a:spLocks/>
          </p:cNvSpPr>
          <p:nvPr/>
        </p:nvSpPr>
        <p:spPr bwMode="auto">
          <a:xfrm>
            <a:off x="2374865" y="477837"/>
            <a:ext cx="23813" cy="285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9" y="47"/>
              </a:cxn>
              <a:cxn ang="0">
                <a:pos x="25" y="49"/>
              </a:cxn>
              <a:cxn ang="0">
                <a:pos x="29" y="48"/>
              </a:cxn>
              <a:cxn ang="0">
                <a:pos x="37" y="36"/>
              </a:cxn>
              <a:cxn ang="0">
                <a:pos x="31" y="19"/>
              </a:cxn>
              <a:cxn ang="0">
                <a:pos x="7" y="1"/>
              </a:cxn>
              <a:cxn ang="0">
                <a:pos x="6" y="0"/>
              </a:cxn>
              <a:cxn ang="0">
                <a:pos x="5" y="1"/>
              </a:cxn>
              <a:cxn ang="0">
                <a:pos x="6" y="7"/>
              </a:cxn>
              <a:cxn ang="0">
                <a:pos x="25" y="23"/>
              </a:cxn>
              <a:cxn ang="0">
                <a:pos x="26" y="34"/>
              </a:cxn>
              <a:cxn ang="0">
                <a:pos x="21" y="38"/>
              </a:cxn>
              <a:cxn ang="0">
                <a:pos x="16" y="36"/>
              </a:cxn>
              <a:cxn ang="0">
                <a:pos x="1" y="27"/>
              </a:cxn>
              <a:cxn ang="0">
                <a:pos x="0" y="28"/>
              </a:cxn>
              <a:cxn ang="0">
                <a:pos x="0" y="34"/>
              </a:cxn>
            </a:cxnLst>
            <a:rect l="0" t="0" r="r" b="b"/>
            <a:pathLst>
              <a:path w="40" h="49">
                <a:moveTo>
                  <a:pt x="0" y="34"/>
                </a:moveTo>
                <a:lnTo>
                  <a:pt x="19" y="47"/>
                </a:lnTo>
                <a:lnTo>
                  <a:pt x="25" y="49"/>
                </a:lnTo>
                <a:lnTo>
                  <a:pt x="29" y="48"/>
                </a:lnTo>
                <a:cubicBezTo>
                  <a:pt x="32" y="45"/>
                  <a:pt x="35" y="41"/>
                  <a:pt x="37" y="36"/>
                </a:cubicBezTo>
                <a:cubicBezTo>
                  <a:pt x="40" y="29"/>
                  <a:pt x="38" y="23"/>
                  <a:pt x="31" y="19"/>
                </a:cubicBezTo>
                <a:lnTo>
                  <a:pt x="7" y="1"/>
                </a:lnTo>
                <a:lnTo>
                  <a:pt x="6" y="0"/>
                </a:lnTo>
                <a:lnTo>
                  <a:pt x="5" y="1"/>
                </a:lnTo>
                <a:lnTo>
                  <a:pt x="6" y="7"/>
                </a:lnTo>
                <a:cubicBezTo>
                  <a:pt x="13" y="12"/>
                  <a:pt x="21" y="18"/>
                  <a:pt x="25" y="23"/>
                </a:cubicBezTo>
                <a:lnTo>
                  <a:pt x="26" y="34"/>
                </a:lnTo>
                <a:lnTo>
                  <a:pt x="21" y="38"/>
                </a:lnTo>
                <a:lnTo>
                  <a:pt x="16" y="36"/>
                </a:lnTo>
                <a:lnTo>
                  <a:pt x="1" y="27"/>
                </a:lnTo>
                <a:lnTo>
                  <a:pt x="0" y="28"/>
                </a:lnTo>
                <a:lnTo>
                  <a:pt x="0" y="3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5" name="Freeform 143"/>
          <p:cNvSpPr>
            <a:spLocks/>
          </p:cNvSpPr>
          <p:nvPr/>
        </p:nvSpPr>
        <p:spPr bwMode="auto">
          <a:xfrm>
            <a:off x="2376453" y="487362"/>
            <a:ext cx="7937" cy="6350"/>
          </a:xfrm>
          <a:custGeom>
            <a:avLst/>
            <a:gdLst/>
            <a:ahLst/>
            <a:cxnLst>
              <a:cxn ang="0">
                <a:pos x="11" y="12"/>
              </a:cxn>
              <a:cxn ang="0">
                <a:pos x="14" y="10"/>
              </a:cxn>
              <a:cxn ang="0">
                <a:pos x="13" y="6"/>
              </a:cxn>
              <a:cxn ang="0">
                <a:pos x="1" y="0"/>
              </a:cxn>
              <a:cxn ang="0">
                <a:pos x="0" y="1"/>
              </a:cxn>
              <a:cxn ang="0">
                <a:pos x="0" y="3"/>
              </a:cxn>
              <a:cxn ang="0">
                <a:pos x="10" y="12"/>
              </a:cxn>
              <a:cxn ang="0">
                <a:pos x="11" y="12"/>
              </a:cxn>
            </a:cxnLst>
            <a:rect l="0" t="0" r="r" b="b"/>
            <a:pathLst>
              <a:path w="14" h="12">
                <a:moveTo>
                  <a:pt x="11" y="12"/>
                </a:moveTo>
                <a:lnTo>
                  <a:pt x="14" y="10"/>
                </a:lnTo>
                <a:lnTo>
                  <a:pt x="13" y="6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10" y="12"/>
                </a:lnTo>
                <a:lnTo>
                  <a:pt x="11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6" name="Freeform 144"/>
          <p:cNvSpPr>
            <a:spLocks/>
          </p:cNvSpPr>
          <p:nvPr/>
        </p:nvSpPr>
        <p:spPr bwMode="auto">
          <a:xfrm>
            <a:off x="2360578" y="503237"/>
            <a:ext cx="25400" cy="25400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" y="30"/>
              </a:cxn>
              <a:cxn ang="0">
                <a:pos x="19" y="44"/>
              </a:cxn>
              <a:cxn ang="0">
                <a:pos x="23" y="45"/>
              </a:cxn>
              <a:cxn ang="0">
                <a:pos x="30" y="41"/>
              </a:cxn>
              <a:cxn ang="0">
                <a:pos x="32" y="37"/>
              </a:cxn>
              <a:cxn ang="0">
                <a:pos x="35" y="16"/>
              </a:cxn>
              <a:cxn ang="0">
                <a:pos x="17" y="0"/>
              </a:cxn>
              <a:cxn ang="0">
                <a:pos x="15" y="2"/>
              </a:cxn>
              <a:cxn ang="0">
                <a:pos x="16" y="8"/>
              </a:cxn>
              <a:cxn ang="0">
                <a:pos x="26" y="17"/>
              </a:cxn>
              <a:cxn ang="0">
                <a:pos x="25" y="27"/>
              </a:cxn>
              <a:cxn ang="0">
                <a:pos x="18" y="33"/>
              </a:cxn>
              <a:cxn ang="0">
                <a:pos x="14" y="31"/>
              </a:cxn>
              <a:cxn ang="0">
                <a:pos x="3" y="24"/>
              </a:cxn>
              <a:cxn ang="0">
                <a:pos x="2" y="23"/>
              </a:cxn>
              <a:cxn ang="0">
                <a:pos x="0" y="26"/>
              </a:cxn>
            </a:cxnLst>
            <a:rect l="0" t="0" r="r" b="b"/>
            <a:pathLst>
              <a:path w="41" h="45">
                <a:moveTo>
                  <a:pt x="0" y="26"/>
                </a:moveTo>
                <a:lnTo>
                  <a:pt x="1" y="30"/>
                </a:lnTo>
                <a:lnTo>
                  <a:pt x="19" y="44"/>
                </a:lnTo>
                <a:lnTo>
                  <a:pt x="23" y="45"/>
                </a:lnTo>
                <a:lnTo>
                  <a:pt x="30" y="41"/>
                </a:lnTo>
                <a:lnTo>
                  <a:pt x="32" y="37"/>
                </a:lnTo>
                <a:cubicBezTo>
                  <a:pt x="37" y="29"/>
                  <a:pt x="41" y="24"/>
                  <a:pt x="35" y="16"/>
                </a:cubicBezTo>
                <a:cubicBezTo>
                  <a:pt x="30" y="10"/>
                  <a:pt x="25" y="4"/>
                  <a:pt x="17" y="0"/>
                </a:cubicBezTo>
                <a:lnTo>
                  <a:pt x="15" y="2"/>
                </a:lnTo>
                <a:lnTo>
                  <a:pt x="16" y="8"/>
                </a:lnTo>
                <a:lnTo>
                  <a:pt x="26" y="17"/>
                </a:lnTo>
                <a:cubicBezTo>
                  <a:pt x="27" y="20"/>
                  <a:pt x="27" y="24"/>
                  <a:pt x="25" y="27"/>
                </a:cubicBezTo>
                <a:lnTo>
                  <a:pt x="18" y="33"/>
                </a:lnTo>
                <a:lnTo>
                  <a:pt x="14" y="31"/>
                </a:lnTo>
                <a:lnTo>
                  <a:pt x="3" y="24"/>
                </a:lnTo>
                <a:lnTo>
                  <a:pt x="2" y="23"/>
                </a:lnTo>
                <a:lnTo>
                  <a:pt x="0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7" name="Freeform 145"/>
          <p:cNvSpPr>
            <a:spLocks/>
          </p:cNvSpPr>
          <p:nvPr/>
        </p:nvSpPr>
        <p:spPr bwMode="auto">
          <a:xfrm>
            <a:off x="2365340" y="509587"/>
            <a:ext cx="6350" cy="635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4"/>
              </a:cxn>
              <a:cxn ang="0">
                <a:pos x="7" y="9"/>
              </a:cxn>
              <a:cxn ang="0">
                <a:pos x="9" y="10"/>
              </a:cxn>
              <a:cxn ang="0">
                <a:pos x="11" y="8"/>
              </a:cxn>
              <a:cxn ang="0">
                <a:pos x="10" y="5"/>
              </a:cxn>
              <a:cxn ang="0">
                <a:pos x="4" y="0"/>
              </a:cxn>
              <a:cxn ang="0">
                <a:pos x="3" y="0"/>
              </a:cxn>
              <a:cxn ang="0">
                <a:pos x="0" y="1"/>
              </a:cxn>
            </a:cxnLst>
            <a:rect l="0" t="0" r="r" b="b"/>
            <a:pathLst>
              <a:path w="11" h="10">
                <a:moveTo>
                  <a:pt x="0" y="1"/>
                </a:moveTo>
                <a:lnTo>
                  <a:pt x="1" y="4"/>
                </a:lnTo>
                <a:lnTo>
                  <a:pt x="7" y="9"/>
                </a:lnTo>
                <a:lnTo>
                  <a:pt x="9" y="10"/>
                </a:lnTo>
                <a:lnTo>
                  <a:pt x="11" y="8"/>
                </a:lnTo>
                <a:lnTo>
                  <a:pt x="10" y="5"/>
                </a:lnTo>
                <a:lnTo>
                  <a:pt x="4" y="0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8" name="Freeform 146"/>
          <p:cNvSpPr>
            <a:spLocks/>
          </p:cNvSpPr>
          <p:nvPr/>
        </p:nvSpPr>
        <p:spPr bwMode="auto">
          <a:xfrm>
            <a:off x="2344703" y="520700"/>
            <a:ext cx="22225" cy="26987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0" y="21"/>
              </a:cxn>
              <a:cxn ang="0">
                <a:pos x="1" y="27"/>
              </a:cxn>
              <a:cxn ang="0">
                <a:pos x="14" y="43"/>
              </a:cxn>
              <a:cxn ang="0">
                <a:pos x="20" y="45"/>
              </a:cxn>
              <a:cxn ang="0">
                <a:pos x="36" y="32"/>
              </a:cxn>
              <a:cxn ang="0">
                <a:pos x="37" y="19"/>
              </a:cxn>
              <a:cxn ang="0">
                <a:pos x="23" y="1"/>
              </a:cxn>
              <a:cxn ang="0">
                <a:pos x="22" y="0"/>
              </a:cxn>
              <a:cxn ang="0">
                <a:pos x="20" y="2"/>
              </a:cxn>
              <a:cxn ang="0">
                <a:pos x="20" y="8"/>
              </a:cxn>
              <a:cxn ang="0">
                <a:pos x="26" y="17"/>
              </a:cxn>
              <a:cxn ang="0">
                <a:pos x="25" y="28"/>
              </a:cxn>
              <a:cxn ang="0">
                <a:pos x="18" y="32"/>
              </a:cxn>
              <a:cxn ang="0">
                <a:pos x="13" y="30"/>
              </a:cxn>
              <a:cxn ang="0">
                <a:pos x="4" y="21"/>
              </a:cxn>
              <a:cxn ang="0">
                <a:pos x="2" y="20"/>
              </a:cxn>
            </a:cxnLst>
            <a:rect l="0" t="0" r="r" b="b"/>
            <a:pathLst>
              <a:path w="39" h="45">
                <a:moveTo>
                  <a:pt x="2" y="20"/>
                </a:moveTo>
                <a:lnTo>
                  <a:pt x="0" y="21"/>
                </a:lnTo>
                <a:lnTo>
                  <a:pt x="1" y="27"/>
                </a:lnTo>
                <a:lnTo>
                  <a:pt x="14" y="43"/>
                </a:lnTo>
                <a:lnTo>
                  <a:pt x="20" y="45"/>
                </a:lnTo>
                <a:cubicBezTo>
                  <a:pt x="25" y="45"/>
                  <a:pt x="32" y="39"/>
                  <a:pt x="36" y="32"/>
                </a:cubicBezTo>
                <a:cubicBezTo>
                  <a:pt x="39" y="27"/>
                  <a:pt x="39" y="22"/>
                  <a:pt x="37" y="19"/>
                </a:cubicBezTo>
                <a:cubicBezTo>
                  <a:pt x="32" y="10"/>
                  <a:pt x="27" y="4"/>
                  <a:pt x="23" y="1"/>
                </a:cubicBezTo>
                <a:lnTo>
                  <a:pt x="22" y="0"/>
                </a:lnTo>
                <a:lnTo>
                  <a:pt x="20" y="2"/>
                </a:lnTo>
                <a:lnTo>
                  <a:pt x="20" y="8"/>
                </a:lnTo>
                <a:lnTo>
                  <a:pt x="26" y="17"/>
                </a:lnTo>
                <a:cubicBezTo>
                  <a:pt x="28" y="20"/>
                  <a:pt x="28" y="24"/>
                  <a:pt x="25" y="28"/>
                </a:cubicBezTo>
                <a:lnTo>
                  <a:pt x="18" y="32"/>
                </a:lnTo>
                <a:lnTo>
                  <a:pt x="13" y="30"/>
                </a:lnTo>
                <a:lnTo>
                  <a:pt x="4" y="21"/>
                </a:lnTo>
                <a:lnTo>
                  <a:pt x="2" y="2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9" name="Freeform 147"/>
          <p:cNvSpPr>
            <a:spLocks/>
          </p:cNvSpPr>
          <p:nvPr/>
        </p:nvSpPr>
        <p:spPr bwMode="auto">
          <a:xfrm>
            <a:off x="2349465" y="528637"/>
            <a:ext cx="7938" cy="6350"/>
          </a:xfrm>
          <a:custGeom>
            <a:avLst/>
            <a:gdLst/>
            <a:ahLst/>
            <a:cxnLst>
              <a:cxn ang="0">
                <a:pos x="8" y="12"/>
              </a:cxn>
              <a:cxn ang="0">
                <a:pos x="11" y="10"/>
              </a:cxn>
              <a:cxn ang="0">
                <a:pos x="11" y="7"/>
              </a:cxn>
              <a:cxn ang="0">
                <a:pos x="3" y="0"/>
              </a:cxn>
              <a:cxn ang="0">
                <a:pos x="2" y="0"/>
              </a:cxn>
              <a:cxn ang="0">
                <a:pos x="0" y="1"/>
              </a:cxn>
              <a:cxn ang="0">
                <a:pos x="0" y="4"/>
              </a:cxn>
              <a:cxn ang="0">
                <a:pos x="8" y="12"/>
              </a:cxn>
            </a:cxnLst>
            <a:rect l="0" t="0" r="r" b="b"/>
            <a:pathLst>
              <a:path w="11" h="12">
                <a:moveTo>
                  <a:pt x="8" y="12"/>
                </a:moveTo>
                <a:lnTo>
                  <a:pt x="11" y="10"/>
                </a:lnTo>
                <a:lnTo>
                  <a:pt x="11" y="7"/>
                </a:lnTo>
                <a:lnTo>
                  <a:pt x="3" y="0"/>
                </a:lnTo>
                <a:lnTo>
                  <a:pt x="2" y="0"/>
                </a:lnTo>
                <a:lnTo>
                  <a:pt x="0" y="1"/>
                </a:lnTo>
                <a:lnTo>
                  <a:pt x="0" y="4"/>
                </a:lnTo>
                <a:lnTo>
                  <a:pt x="8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0" name="Freeform 148"/>
          <p:cNvSpPr>
            <a:spLocks/>
          </p:cNvSpPr>
          <p:nvPr/>
        </p:nvSpPr>
        <p:spPr bwMode="auto">
          <a:xfrm>
            <a:off x="2358990" y="577850"/>
            <a:ext cx="25400" cy="68262"/>
          </a:xfrm>
          <a:custGeom>
            <a:avLst/>
            <a:gdLst/>
            <a:ahLst/>
            <a:cxnLst>
              <a:cxn ang="0">
                <a:pos x="20" y="112"/>
              </a:cxn>
              <a:cxn ang="0">
                <a:pos x="23" y="117"/>
              </a:cxn>
              <a:cxn ang="0">
                <a:pos x="29" y="113"/>
              </a:cxn>
              <a:cxn ang="0">
                <a:pos x="19" y="1"/>
              </a:cxn>
              <a:cxn ang="0">
                <a:pos x="18" y="0"/>
              </a:cxn>
              <a:cxn ang="0">
                <a:pos x="16" y="2"/>
              </a:cxn>
              <a:cxn ang="0">
                <a:pos x="16" y="7"/>
              </a:cxn>
              <a:cxn ang="0">
                <a:pos x="31" y="89"/>
              </a:cxn>
              <a:cxn ang="0">
                <a:pos x="27" y="95"/>
              </a:cxn>
              <a:cxn ang="0">
                <a:pos x="22" y="87"/>
              </a:cxn>
              <a:cxn ang="0">
                <a:pos x="0" y="24"/>
              </a:cxn>
              <a:cxn ang="0">
                <a:pos x="0" y="37"/>
              </a:cxn>
              <a:cxn ang="0">
                <a:pos x="20" y="112"/>
              </a:cxn>
            </a:cxnLst>
            <a:rect l="0" t="0" r="r" b="b"/>
            <a:pathLst>
              <a:path w="44" h="117">
                <a:moveTo>
                  <a:pt x="20" y="112"/>
                </a:moveTo>
                <a:lnTo>
                  <a:pt x="23" y="117"/>
                </a:lnTo>
                <a:lnTo>
                  <a:pt x="29" y="113"/>
                </a:lnTo>
                <a:cubicBezTo>
                  <a:pt x="44" y="94"/>
                  <a:pt x="39" y="32"/>
                  <a:pt x="19" y="1"/>
                </a:cubicBezTo>
                <a:lnTo>
                  <a:pt x="18" y="0"/>
                </a:lnTo>
                <a:lnTo>
                  <a:pt x="16" y="2"/>
                </a:lnTo>
                <a:lnTo>
                  <a:pt x="16" y="7"/>
                </a:lnTo>
                <a:cubicBezTo>
                  <a:pt x="31" y="41"/>
                  <a:pt x="36" y="67"/>
                  <a:pt x="31" y="89"/>
                </a:cubicBezTo>
                <a:lnTo>
                  <a:pt x="27" y="95"/>
                </a:lnTo>
                <a:cubicBezTo>
                  <a:pt x="25" y="95"/>
                  <a:pt x="23" y="94"/>
                  <a:pt x="22" y="87"/>
                </a:cubicBezTo>
                <a:cubicBezTo>
                  <a:pt x="18" y="61"/>
                  <a:pt x="11" y="41"/>
                  <a:pt x="0" y="24"/>
                </a:cubicBezTo>
                <a:lnTo>
                  <a:pt x="0" y="37"/>
                </a:lnTo>
                <a:cubicBezTo>
                  <a:pt x="9" y="53"/>
                  <a:pt x="16" y="78"/>
                  <a:pt x="20" y="1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1" name="Freeform 149"/>
          <p:cNvSpPr>
            <a:spLocks/>
          </p:cNvSpPr>
          <p:nvPr/>
        </p:nvSpPr>
        <p:spPr bwMode="auto">
          <a:xfrm>
            <a:off x="2360578" y="582612"/>
            <a:ext cx="12700" cy="349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8"/>
              </a:cxn>
              <a:cxn ang="0">
                <a:pos x="19" y="59"/>
              </a:cxn>
              <a:cxn ang="0">
                <a:pos x="19" y="60"/>
              </a:cxn>
              <a:cxn ang="0">
                <a:pos x="20" y="59"/>
              </a:cxn>
              <a:cxn ang="0">
                <a:pos x="2" y="0"/>
              </a:cxn>
            </a:cxnLst>
            <a:rect l="0" t="0" r="r" b="b"/>
            <a:pathLst>
              <a:path w="20" h="60">
                <a:moveTo>
                  <a:pt x="2" y="0"/>
                </a:moveTo>
                <a:lnTo>
                  <a:pt x="1" y="0"/>
                </a:lnTo>
                <a:lnTo>
                  <a:pt x="0" y="8"/>
                </a:lnTo>
                <a:cubicBezTo>
                  <a:pt x="9" y="23"/>
                  <a:pt x="16" y="40"/>
                  <a:pt x="19" y="59"/>
                </a:cubicBezTo>
                <a:lnTo>
                  <a:pt x="19" y="60"/>
                </a:lnTo>
                <a:lnTo>
                  <a:pt x="20" y="59"/>
                </a:lnTo>
                <a:cubicBezTo>
                  <a:pt x="18" y="36"/>
                  <a:pt x="12" y="17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2" name="Freeform 150"/>
          <p:cNvSpPr>
            <a:spLocks/>
          </p:cNvSpPr>
          <p:nvPr/>
        </p:nvSpPr>
        <p:spPr bwMode="auto">
          <a:xfrm>
            <a:off x="2293903" y="388937"/>
            <a:ext cx="142875" cy="119063"/>
          </a:xfrm>
          <a:custGeom>
            <a:avLst/>
            <a:gdLst/>
            <a:ahLst/>
            <a:cxnLst>
              <a:cxn ang="0">
                <a:pos x="23" y="42"/>
              </a:cxn>
              <a:cxn ang="0">
                <a:pos x="32" y="46"/>
              </a:cxn>
              <a:cxn ang="0">
                <a:pos x="45" y="53"/>
              </a:cxn>
              <a:cxn ang="0">
                <a:pos x="81" y="109"/>
              </a:cxn>
              <a:cxn ang="0">
                <a:pos x="81" y="112"/>
              </a:cxn>
              <a:cxn ang="0">
                <a:pos x="60" y="191"/>
              </a:cxn>
              <a:cxn ang="0">
                <a:pos x="59" y="199"/>
              </a:cxn>
              <a:cxn ang="0">
                <a:pos x="63" y="202"/>
              </a:cxn>
              <a:cxn ang="0">
                <a:pos x="63" y="202"/>
              </a:cxn>
              <a:cxn ang="0">
                <a:pos x="63" y="202"/>
              </a:cxn>
              <a:cxn ang="0">
                <a:pos x="89" y="177"/>
              </a:cxn>
              <a:cxn ang="0">
                <a:pos x="80" y="74"/>
              </a:cxn>
              <a:cxn ang="0">
                <a:pos x="51" y="46"/>
              </a:cxn>
              <a:cxn ang="0">
                <a:pos x="15" y="29"/>
              </a:cxn>
              <a:cxn ang="0">
                <a:pos x="9" y="17"/>
              </a:cxn>
              <a:cxn ang="0">
                <a:pos x="18" y="9"/>
              </a:cxn>
              <a:cxn ang="0">
                <a:pos x="33" y="6"/>
              </a:cxn>
              <a:cxn ang="0">
                <a:pos x="47" y="7"/>
              </a:cxn>
              <a:cxn ang="0">
                <a:pos x="211" y="61"/>
              </a:cxn>
              <a:cxn ang="0">
                <a:pos x="212" y="61"/>
              </a:cxn>
              <a:cxn ang="0">
                <a:pos x="213" y="68"/>
              </a:cxn>
              <a:cxn ang="0">
                <a:pos x="200" y="73"/>
              </a:cxn>
              <a:cxn ang="0">
                <a:pos x="190" y="68"/>
              </a:cxn>
              <a:cxn ang="0">
                <a:pos x="185" y="61"/>
              </a:cxn>
              <a:cxn ang="0">
                <a:pos x="184" y="59"/>
              </a:cxn>
              <a:cxn ang="0">
                <a:pos x="182" y="61"/>
              </a:cxn>
              <a:cxn ang="0">
                <a:pos x="180" y="71"/>
              </a:cxn>
              <a:cxn ang="0">
                <a:pos x="182" y="74"/>
              </a:cxn>
              <a:cxn ang="0">
                <a:pos x="205" y="77"/>
              </a:cxn>
              <a:cxn ang="0">
                <a:pos x="243" y="64"/>
              </a:cxn>
              <a:cxn ang="0">
                <a:pos x="244" y="58"/>
              </a:cxn>
              <a:cxn ang="0">
                <a:pos x="238" y="56"/>
              </a:cxn>
              <a:cxn ang="0">
                <a:pos x="234" y="56"/>
              </a:cxn>
              <a:cxn ang="0">
                <a:pos x="201" y="46"/>
              </a:cxn>
              <a:cxn ang="0">
                <a:pos x="26" y="0"/>
              </a:cxn>
              <a:cxn ang="0">
                <a:pos x="11" y="3"/>
              </a:cxn>
              <a:cxn ang="0">
                <a:pos x="1" y="16"/>
              </a:cxn>
              <a:cxn ang="0">
                <a:pos x="5" y="31"/>
              </a:cxn>
              <a:cxn ang="0">
                <a:pos x="23" y="42"/>
              </a:cxn>
            </a:cxnLst>
            <a:rect l="0" t="0" r="r" b="b"/>
            <a:pathLst>
              <a:path w="244" h="202">
                <a:moveTo>
                  <a:pt x="23" y="42"/>
                </a:moveTo>
                <a:cubicBezTo>
                  <a:pt x="27" y="44"/>
                  <a:pt x="29" y="45"/>
                  <a:pt x="32" y="46"/>
                </a:cubicBezTo>
                <a:cubicBezTo>
                  <a:pt x="36" y="48"/>
                  <a:pt x="41" y="51"/>
                  <a:pt x="45" y="53"/>
                </a:cubicBezTo>
                <a:cubicBezTo>
                  <a:pt x="62" y="63"/>
                  <a:pt x="73" y="75"/>
                  <a:pt x="81" y="109"/>
                </a:cubicBezTo>
                <a:lnTo>
                  <a:pt x="81" y="112"/>
                </a:lnTo>
                <a:cubicBezTo>
                  <a:pt x="89" y="145"/>
                  <a:pt x="93" y="165"/>
                  <a:pt x="60" y="191"/>
                </a:cubicBezTo>
                <a:lnTo>
                  <a:pt x="59" y="199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cubicBezTo>
                  <a:pt x="73" y="198"/>
                  <a:pt x="81" y="190"/>
                  <a:pt x="89" y="177"/>
                </a:cubicBezTo>
                <a:cubicBezTo>
                  <a:pt x="108" y="152"/>
                  <a:pt x="87" y="93"/>
                  <a:pt x="80" y="74"/>
                </a:cubicBezTo>
                <a:cubicBezTo>
                  <a:pt x="74" y="60"/>
                  <a:pt x="65" y="51"/>
                  <a:pt x="51" y="46"/>
                </a:cubicBezTo>
                <a:lnTo>
                  <a:pt x="15" y="29"/>
                </a:lnTo>
                <a:cubicBezTo>
                  <a:pt x="11" y="25"/>
                  <a:pt x="9" y="21"/>
                  <a:pt x="9" y="17"/>
                </a:cubicBezTo>
                <a:cubicBezTo>
                  <a:pt x="10" y="13"/>
                  <a:pt x="13" y="12"/>
                  <a:pt x="18" y="9"/>
                </a:cubicBezTo>
                <a:cubicBezTo>
                  <a:pt x="21" y="7"/>
                  <a:pt x="27" y="6"/>
                  <a:pt x="33" y="6"/>
                </a:cubicBezTo>
                <a:cubicBezTo>
                  <a:pt x="38" y="6"/>
                  <a:pt x="42" y="6"/>
                  <a:pt x="47" y="7"/>
                </a:cubicBezTo>
                <a:cubicBezTo>
                  <a:pt x="106" y="11"/>
                  <a:pt x="160" y="27"/>
                  <a:pt x="211" y="61"/>
                </a:cubicBezTo>
                <a:lnTo>
                  <a:pt x="212" y="61"/>
                </a:lnTo>
                <a:lnTo>
                  <a:pt x="213" y="68"/>
                </a:lnTo>
                <a:cubicBezTo>
                  <a:pt x="211" y="71"/>
                  <a:pt x="208" y="72"/>
                  <a:pt x="200" y="73"/>
                </a:cubicBezTo>
                <a:cubicBezTo>
                  <a:pt x="196" y="72"/>
                  <a:pt x="193" y="71"/>
                  <a:pt x="190" y="68"/>
                </a:cubicBezTo>
                <a:lnTo>
                  <a:pt x="185" y="61"/>
                </a:lnTo>
                <a:lnTo>
                  <a:pt x="184" y="59"/>
                </a:lnTo>
                <a:lnTo>
                  <a:pt x="182" y="61"/>
                </a:lnTo>
                <a:lnTo>
                  <a:pt x="180" y="71"/>
                </a:lnTo>
                <a:lnTo>
                  <a:pt x="182" y="74"/>
                </a:lnTo>
                <a:cubicBezTo>
                  <a:pt x="190" y="76"/>
                  <a:pt x="198" y="78"/>
                  <a:pt x="205" y="77"/>
                </a:cubicBezTo>
                <a:cubicBezTo>
                  <a:pt x="219" y="77"/>
                  <a:pt x="231" y="73"/>
                  <a:pt x="243" y="64"/>
                </a:cubicBezTo>
                <a:lnTo>
                  <a:pt x="244" y="58"/>
                </a:lnTo>
                <a:cubicBezTo>
                  <a:pt x="244" y="57"/>
                  <a:pt x="242" y="56"/>
                  <a:pt x="238" y="56"/>
                </a:cubicBezTo>
                <a:lnTo>
                  <a:pt x="234" y="56"/>
                </a:lnTo>
                <a:cubicBezTo>
                  <a:pt x="222" y="56"/>
                  <a:pt x="211" y="53"/>
                  <a:pt x="201" y="46"/>
                </a:cubicBezTo>
                <a:cubicBezTo>
                  <a:pt x="146" y="15"/>
                  <a:pt x="87" y="0"/>
                  <a:pt x="26" y="0"/>
                </a:cubicBezTo>
                <a:cubicBezTo>
                  <a:pt x="20" y="1"/>
                  <a:pt x="16" y="1"/>
                  <a:pt x="11" y="3"/>
                </a:cubicBezTo>
                <a:cubicBezTo>
                  <a:pt x="5" y="6"/>
                  <a:pt x="2" y="11"/>
                  <a:pt x="1" y="16"/>
                </a:cubicBezTo>
                <a:cubicBezTo>
                  <a:pt x="0" y="21"/>
                  <a:pt x="1" y="27"/>
                  <a:pt x="5" y="31"/>
                </a:cubicBezTo>
                <a:cubicBezTo>
                  <a:pt x="10" y="37"/>
                  <a:pt x="16" y="40"/>
                  <a:pt x="23" y="4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3" name="Freeform 151"/>
          <p:cNvSpPr>
            <a:spLocks/>
          </p:cNvSpPr>
          <p:nvPr/>
        </p:nvSpPr>
        <p:spPr bwMode="auto">
          <a:xfrm>
            <a:off x="2139915" y="439737"/>
            <a:ext cx="30163" cy="53975"/>
          </a:xfrm>
          <a:custGeom>
            <a:avLst/>
            <a:gdLst/>
            <a:ahLst/>
            <a:cxnLst>
              <a:cxn ang="0">
                <a:pos x="12" y="79"/>
              </a:cxn>
              <a:cxn ang="0">
                <a:pos x="24" y="92"/>
              </a:cxn>
              <a:cxn ang="0">
                <a:pos x="48" y="92"/>
              </a:cxn>
              <a:cxn ang="0">
                <a:pos x="51" y="88"/>
              </a:cxn>
              <a:cxn ang="0">
                <a:pos x="49" y="84"/>
              </a:cxn>
              <a:cxn ang="0">
                <a:pos x="30" y="83"/>
              </a:cxn>
              <a:cxn ang="0">
                <a:pos x="16" y="63"/>
              </a:cxn>
              <a:cxn ang="0">
                <a:pos x="31" y="14"/>
              </a:cxn>
              <a:cxn ang="0">
                <a:pos x="33" y="12"/>
              </a:cxn>
              <a:cxn ang="0">
                <a:pos x="31" y="11"/>
              </a:cxn>
              <a:cxn ang="0">
                <a:pos x="31" y="11"/>
              </a:cxn>
              <a:cxn ang="0">
                <a:pos x="29" y="9"/>
              </a:cxn>
              <a:cxn ang="0">
                <a:pos x="31" y="4"/>
              </a:cxn>
              <a:cxn ang="0">
                <a:pos x="35" y="1"/>
              </a:cxn>
              <a:cxn ang="0">
                <a:pos x="35" y="0"/>
              </a:cxn>
              <a:cxn ang="0">
                <a:pos x="33" y="0"/>
              </a:cxn>
              <a:cxn ang="0">
                <a:pos x="33" y="0"/>
              </a:cxn>
              <a:cxn ang="0">
                <a:pos x="4" y="25"/>
              </a:cxn>
              <a:cxn ang="0">
                <a:pos x="2" y="40"/>
              </a:cxn>
              <a:cxn ang="0">
                <a:pos x="12" y="79"/>
              </a:cxn>
            </a:cxnLst>
            <a:rect l="0" t="0" r="r" b="b"/>
            <a:pathLst>
              <a:path w="51" h="92">
                <a:moveTo>
                  <a:pt x="12" y="79"/>
                </a:moveTo>
                <a:cubicBezTo>
                  <a:pt x="14" y="87"/>
                  <a:pt x="18" y="91"/>
                  <a:pt x="24" y="92"/>
                </a:cubicBezTo>
                <a:lnTo>
                  <a:pt x="48" y="92"/>
                </a:lnTo>
                <a:lnTo>
                  <a:pt x="51" y="88"/>
                </a:lnTo>
                <a:lnTo>
                  <a:pt x="49" y="84"/>
                </a:lnTo>
                <a:lnTo>
                  <a:pt x="30" y="83"/>
                </a:lnTo>
                <a:cubicBezTo>
                  <a:pt x="23" y="83"/>
                  <a:pt x="19" y="73"/>
                  <a:pt x="16" y="63"/>
                </a:cubicBezTo>
                <a:cubicBezTo>
                  <a:pt x="11" y="42"/>
                  <a:pt x="21" y="26"/>
                  <a:pt x="31" y="14"/>
                </a:cubicBezTo>
                <a:lnTo>
                  <a:pt x="33" y="12"/>
                </a:lnTo>
                <a:lnTo>
                  <a:pt x="31" y="11"/>
                </a:lnTo>
                <a:lnTo>
                  <a:pt x="31" y="11"/>
                </a:lnTo>
                <a:lnTo>
                  <a:pt x="29" y="9"/>
                </a:lnTo>
                <a:lnTo>
                  <a:pt x="31" y="4"/>
                </a:lnTo>
                <a:lnTo>
                  <a:pt x="35" y="1"/>
                </a:lnTo>
                <a:lnTo>
                  <a:pt x="35" y="0"/>
                </a:lnTo>
                <a:lnTo>
                  <a:pt x="33" y="0"/>
                </a:lnTo>
                <a:lnTo>
                  <a:pt x="33" y="0"/>
                </a:lnTo>
                <a:cubicBezTo>
                  <a:pt x="25" y="3"/>
                  <a:pt x="15" y="12"/>
                  <a:pt x="4" y="25"/>
                </a:cubicBezTo>
                <a:cubicBezTo>
                  <a:pt x="2" y="29"/>
                  <a:pt x="0" y="33"/>
                  <a:pt x="2" y="40"/>
                </a:cubicBezTo>
                <a:lnTo>
                  <a:pt x="12" y="7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4" name="Freeform 152"/>
          <p:cNvSpPr>
            <a:spLocks/>
          </p:cNvSpPr>
          <p:nvPr/>
        </p:nvSpPr>
        <p:spPr bwMode="auto">
          <a:xfrm>
            <a:off x="2157378" y="473075"/>
            <a:ext cx="17462" cy="7937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30" y="4"/>
              </a:cxn>
              <a:cxn ang="0">
                <a:pos x="18" y="6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1" y="5"/>
              </a:cxn>
              <a:cxn ang="0">
                <a:pos x="15" y="13"/>
              </a:cxn>
              <a:cxn ang="0">
                <a:pos x="30" y="7"/>
              </a:cxn>
              <a:cxn ang="0">
                <a:pos x="31" y="4"/>
              </a:cxn>
            </a:cxnLst>
            <a:rect l="0" t="0" r="r" b="b"/>
            <a:pathLst>
              <a:path w="31" h="13">
                <a:moveTo>
                  <a:pt x="31" y="4"/>
                </a:moveTo>
                <a:lnTo>
                  <a:pt x="30" y="4"/>
                </a:lnTo>
                <a:cubicBezTo>
                  <a:pt x="26" y="6"/>
                  <a:pt x="22" y="6"/>
                  <a:pt x="18" y="6"/>
                </a:cubicBezTo>
                <a:cubicBezTo>
                  <a:pt x="12" y="6"/>
                  <a:pt x="7" y="5"/>
                  <a:pt x="3" y="1"/>
                </a:cubicBezTo>
                <a:lnTo>
                  <a:pt x="2" y="0"/>
                </a:lnTo>
                <a:lnTo>
                  <a:pt x="0" y="1"/>
                </a:lnTo>
                <a:lnTo>
                  <a:pt x="1" y="5"/>
                </a:lnTo>
                <a:cubicBezTo>
                  <a:pt x="5" y="10"/>
                  <a:pt x="10" y="13"/>
                  <a:pt x="15" y="13"/>
                </a:cubicBezTo>
                <a:cubicBezTo>
                  <a:pt x="20" y="13"/>
                  <a:pt x="25" y="10"/>
                  <a:pt x="30" y="7"/>
                </a:cubicBezTo>
                <a:lnTo>
                  <a:pt x="31" y="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5" name="Freeform 153"/>
          <p:cNvSpPr>
            <a:spLocks/>
          </p:cNvSpPr>
          <p:nvPr/>
        </p:nvSpPr>
        <p:spPr bwMode="auto">
          <a:xfrm>
            <a:off x="2154203" y="431800"/>
            <a:ext cx="25400" cy="38100"/>
          </a:xfrm>
          <a:custGeom>
            <a:avLst/>
            <a:gdLst/>
            <a:ahLst/>
            <a:cxnLst>
              <a:cxn ang="0">
                <a:pos x="1" y="52"/>
              </a:cxn>
              <a:cxn ang="0">
                <a:pos x="0" y="59"/>
              </a:cxn>
              <a:cxn ang="0">
                <a:pos x="5" y="62"/>
              </a:cxn>
              <a:cxn ang="0">
                <a:pos x="9" y="63"/>
              </a:cxn>
              <a:cxn ang="0">
                <a:pos x="43" y="46"/>
              </a:cxn>
              <a:cxn ang="0">
                <a:pos x="44" y="45"/>
              </a:cxn>
              <a:cxn ang="0">
                <a:pos x="43" y="45"/>
              </a:cxn>
              <a:cxn ang="0">
                <a:pos x="13" y="56"/>
              </a:cxn>
              <a:cxn ang="0">
                <a:pos x="9" y="53"/>
              </a:cxn>
              <a:cxn ang="0">
                <a:pos x="12" y="44"/>
              </a:cxn>
              <a:cxn ang="0">
                <a:pos x="23" y="32"/>
              </a:cxn>
              <a:cxn ang="0">
                <a:pos x="24" y="28"/>
              </a:cxn>
              <a:cxn ang="0">
                <a:pos x="23" y="24"/>
              </a:cxn>
              <a:cxn ang="0">
                <a:pos x="23" y="21"/>
              </a:cxn>
              <a:cxn ang="0">
                <a:pos x="26" y="14"/>
              </a:cxn>
              <a:cxn ang="0">
                <a:pos x="32" y="9"/>
              </a:cxn>
              <a:cxn ang="0">
                <a:pos x="33" y="5"/>
              </a:cxn>
              <a:cxn ang="0">
                <a:pos x="28" y="0"/>
              </a:cxn>
              <a:cxn ang="0">
                <a:pos x="19" y="12"/>
              </a:cxn>
              <a:cxn ang="0">
                <a:pos x="16" y="29"/>
              </a:cxn>
              <a:cxn ang="0">
                <a:pos x="1" y="52"/>
              </a:cxn>
            </a:cxnLst>
            <a:rect l="0" t="0" r="r" b="b"/>
            <a:pathLst>
              <a:path w="44" h="63">
                <a:moveTo>
                  <a:pt x="1" y="52"/>
                </a:moveTo>
                <a:lnTo>
                  <a:pt x="0" y="59"/>
                </a:lnTo>
                <a:lnTo>
                  <a:pt x="5" y="62"/>
                </a:lnTo>
                <a:lnTo>
                  <a:pt x="9" y="63"/>
                </a:lnTo>
                <a:cubicBezTo>
                  <a:pt x="19" y="62"/>
                  <a:pt x="30" y="57"/>
                  <a:pt x="43" y="46"/>
                </a:cubicBezTo>
                <a:lnTo>
                  <a:pt x="44" y="45"/>
                </a:lnTo>
                <a:lnTo>
                  <a:pt x="43" y="45"/>
                </a:lnTo>
                <a:cubicBezTo>
                  <a:pt x="31" y="52"/>
                  <a:pt x="21" y="55"/>
                  <a:pt x="13" y="56"/>
                </a:cubicBezTo>
                <a:lnTo>
                  <a:pt x="9" y="53"/>
                </a:lnTo>
                <a:cubicBezTo>
                  <a:pt x="9" y="51"/>
                  <a:pt x="9" y="48"/>
                  <a:pt x="12" y="44"/>
                </a:cubicBezTo>
                <a:cubicBezTo>
                  <a:pt x="17" y="39"/>
                  <a:pt x="21" y="35"/>
                  <a:pt x="23" y="32"/>
                </a:cubicBezTo>
                <a:lnTo>
                  <a:pt x="24" y="28"/>
                </a:lnTo>
                <a:lnTo>
                  <a:pt x="23" y="24"/>
                </a:lnTo>
                <a:lnTo>
                  <a:pt x="23" y="21"/>
                </a:lnTo>
                <a:lnTo>
                  <a:pt x="26" y="14"/>
                </a:lnTo>
                <a:lnTo>
                  <a:pt x="32" y="9"/>
                </a:lnTo>
                <a:lnTo>
                  <a:pt x="33" y="5"/>
                </a:lnTo>
                <a:lnTo>
                  <a:pt x="28" y="0"/>
                </a:lnTo>
                <a:cubicBezTo>
                  <a:pt x="21" y="3"/>
                  <a:pt x="18" y="7"/>
                  <a:pt x="19" y="12"/>
                </a:cubicBezTo>
                <a:cubicBezTo>
                  <a:pt x="20" y="19"/>
                  <a:pt x="20" y="23"/>
                  <a:pt x="16" y="29"/>
                </a:cubicBezTo>
                <a:cubicBezTo>
                  <a:pt x="10" y="35"/>
                  <a:pt x="4" y="43"/>
                  <a:pt x="1" y="5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6" name="Freeform 154"/>
          <p:cNvSpPr>
            <a:spLocks/>
          </p:cNvSpPr>
          <p:nvPr/>
        </p:nvSpPr>
        <p:spPr bwMode="auto">
          <a:xfrm>
            <a:off x="2171665" y="442912"/>
            <a:ext cx="4763" cy="111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3" y="20"/>
              </a:cxn>
              <a:cxn ang="0">
                <a:pos x="3" y="20"/>
              </a:cxn>
              <a:cxn ang="0">
                <a:pos x="8" y="12"/>
              </a:cxn>
              <a:cxn ang="0">
                <a:pos x="6" y="2"/>
              </a:cxn>
              <a:cxn ang="0">
                <a:pos x="2" y="0"/>
              </a:cxn>
              <a:cxn ang="0">
                <a:pos x="0" y="2"/>
              </a:cxn>
            </a:cxnLst>
            <a:rect l="0" t="0" r="r" b="b"/>
            <a:pathLst>
              <a:path w="9" h="20">
                <a:moveTo>
                  <a:pt x="0" y="2"/>
                </a:moveTo>
                <a:lnTo>
                  <a:pt x="0" y="6"/>
                </a:lnTo>
                <a:cubicBezTo>
                  <a:pt x="4" y="9"/>
                  <a:pt x="5" y="14"/>
                  <a:pt x="3" y="20"/>
                </a:cubicBezTo>
                <a:lnTo>
                  <a:pt x="3" y="20"/>
                </a:lnTo>
                <a:cubicBezTo>
                  <a:pt x="6" y="18"/>
                  <a:pt x="8" y="15"/>
                  <a:pt x="8" y="12"/>
                </a:cubicBezTo>
                <a:cubicBezTo>
                  <a:pt x="9" y="9"/>
                  <a:pt x="8" y="5"/>
                  <a:pt x="6" y="2"/>
                </a:cubicBez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7" name="Freeform 155"/>
          <p:cNvSpPr>
            <a:spLocks/>
          </p:cNvSpPr>
          <p:nvPr/>
        </p:nvSpPr>
        <p:spPr bwMode="auto">
          <a:xfrm>
            <a:off x="2276440" y="784225"/>
            <a:ext cx="31750" cy="46037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22" y="38"/>
              </a:cxn>
              <a:cxn ang="0">
                <a:pos x="48" y="77"/>
              </a:cxn>
              <a:cxn ang="0">
                <a:pos x="54" y="78"/>
              </a:cxn>
              <a:cxn ang="0">
                <a:pos x="54" y="78"/>
              </a:cxn>
              <a:cxn ang="0">
                <a:pos x="53" y="77"/>
              </a:cxn>
              <a:cxn ang="0">
                <a:pos x="35" y="44"/>
              </a:cxn>
              <a:cxn ang="0">
                <a:pos x="8" y="0"/>
              </a:cxn>
              <a:cxn ang="0">
                <a:pos x="3" y="0"/>
              </a:cxn>
              <a:cxn ang="0">
                <a:pos x="0" y="0"/>
              </a:cxn>
              <a:cxn ang="0">
                <a:pos x="3" y="4"/>
              </a:cxn>
            </a:cxnLst>
            <a:rect l="0" t="0" r="r" b="b"/>
            <a:pathLst>
              <a:path w="54" h="78">
                <a:moveTo>
                  <a:pt x="3" y="4"/>
                </a:moveTo>
                <a:cubicBezTo>
                  <a:pt x="12" y="9"/>
                  <a:pt x="17" y="23"/>
                  <a:pt x="22" y="38"/>
                </a:cubicBezTo>
                <a:cubicBezTo>
                  <a:pt x="28" y="56"/>
                  <a:pt x="35" y="74"/>
                  <a:pt x="48" y="77"/>
                </a:cubicBezTo>
                <a:lnTo>
                  <a:pt x="54" y="78"/>
                </a:lnTo>
                <a:lnTo>
                  <a:pt x="54" y="78"/>
                </a:lnTo>
                <a:lnTo>
                  <a:pt x="53" y="77"/>
                </a:lnTo>
                <a:cubicBezTo>
                  <a:pt x="45" y="74"/>
                  <a:pt x="40" y="60"/>
                  <a:pt x="35" y="44"/>
                </a:cubicBezTo>
                <a:cubicBezTo>
                  <a:pt x="28" y="26"/>
                  <a:pt x="21" y="5"/>
                  <a:pt x="8" y="0"/>
                </a:cubicBezTo>
                <a:lnTo>
                  <a:pt x="3" y="0"/>
                </a:lnTo>
                <a:lnTo>
                  <a:pt x="0" y="0"/>
                </a:lnTo>
                <a:lnTo>
                  <a:pt x="3" y="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8" name="Freeform 156"/>
          <p:cNvSpPr>
            <a:spLocks/>
          </p:cNvSpPr>
          <p:nvPr/>
        </p:nvSpPr>
        <p:spPr bwMode="auto">
          <a:xfrm>
            <a:off x="2290728" y="784225"/>
            <a:ext cx="31750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1"/>
              </a:cxn>
              <a:cxn ang="0">
                <a:pos x="2" y="2"/>
              </a:cxn>
              <a:cxn ang="0">
                <a:pos x="23" y="38"/>
              </a:cxn>
              <a:cxn ang="0">
                <a:pos x="51" y="78"/>
              </a:cxn>
              <a:cxn ang="0">
                <a:pos x="52" y="78"/>
              </a:cxn>
              <a:cxn ang="0">
                <a:pos x="54" y="77"/>
              </a:cxn>
              <a:cxn ang="0">
                <a:pos x="54" y="77"/>
              </a:cxn>
              <a:cxn ang="0">
                <a:pos x="35" y="44"/>
              </a:cxn>
              <a:cxn ang="0">
                <a:pos x="4" y="0"/>
              </a:cxn>
            </a:cxnLst>
            <a:rect l="0" t="0" r="r" b="b"/>
            <a:pathLst>
              <a:path w="54" h="78">
                <a:moveTo>
                  <a:pt x="4" y="0"/>
                </a:moveTo>
                <a:lnTo>
                  <a:pt x="0" y="1"/>
                </a:lnTo>
                <a:lnTo>
                  <a:pt x="2" y="2"/>
                </a:lnTo>
                <a:cubicBezTo>
                  <a:pt x="11" y="7"/>
                  <a:pt x="17" y="22"/>
                  <a:pt x="23" y="38"/>
                </a:cubicBezTo>
                <a:cubicBezTo>
                  <a:pt x="30" y="58"/>
                  <a:pt x="38" y="78"/>
                  <a:pt x="51" y="78"/>
                </a:cubicBezTo>
                <a:lnTo>
                  <a:pt x="52" y="78"/>
                </a:lnTo>
                <a:lnTo>
                  <a:pt x="54" y="77"/>
                </a:lnTo>
                <a:lnTo>
                  <a:pt x="54" y="77"/>
                </a:lnTo>
                <a:cubicBezTo>
                  <a:pt x="46" y="73"/>
                  <a:pt x="41" y="59"/>
                  <a:pt x="35" y="44"/>
                </a:cubicBezTo>
                <a:cubicBezTo>
                  <a:pt x="28" y="24"/>
                  <a:pt x="20" y="2"/>
                  <a:pt x="4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9" name="Freeform 157"/>
          <p:cNvSpPr>
            <a:spLocks/>
          </p:cNvSpPr>
          <p:nvPr/>
        </p:nvSpPr>
        <p:spPr bwMode="auto">
          <a:xfrm>
            <a:off x="2312953" y="796925"/>
            <a:ext cx="25400" cy="33337"/>
          </a:xfrm>
          <a:custGeom>
            <a:avLst/>
            <a:gdLst/>
            <a:ahLst/>
            <a:cxnLst>
              <a:cxn ang="0">
                <a:pos x="11" y="21"/>
              </a:cxn>
              <a:cxn ang="0">
                <a:pos x="11" y="21"/>
              </a:cxn>
              <a:cxn ang="0">
                <a:pos x="39" y="56"/>
              </a:cxn>
              <a:cxn ang="0">
                <a:pos x="41" y="56"/>
              </a:cxn>
              <a:cxn ang="0">
                <a:pos x="41" y="56"/>
              </a:cxn>
              <a:cxn ang="0">
                <a:pos x="23" y="25"/>
              </a:cxn>
              <a:cxn ang="0">
                <a:pos x="3" y="0"/>
              </a:cxn>
              <a:cxn ang="0">
                <a:pos x="2" y="0"/>
              </a:cxn>
              <a:cxn ang="0">
                <a:pos x="0" y="0"/>
              </a:cxn>
              <a:cxn ang="0">
                <a:pos x="1" y="2"/>
              </a:cxn>
              <a:cxn ang="0">
                <a:pos x="11" y="21"/>
              </a:cxn>
            </a:cxnLst>
            <a:rect l="0" t="0" r="r" b="b"/>
            <a:pathLst>
              <a:path w="41" h="56">
                <a:moveTo>
                  <a:pt x="11" y="21"/>
                </a:moveTo>
                <a:lnTo>
                  <a:pt x="11" y="21"/>
                </a:lnTo>
                <a:cubicBezTo>
                  <a:pt x="17" y="37"/>
                  <a:pt x="24" y="56"/>
                  <a:pt x="39" y="56"/>
                </a:cubicBezTo>
                <a:lnTo>
                  <a:pt x="41" y="56"/>
                </a:lnTo>
                <a:lnTo>
                  <a:pt x="41" y="56"/>
                </a:lnTo>
                <a:cubicBezTo>
                  <a:pt x="30" y="47"/>
                  <a:pt x="26" y="35"/>
                  <a:pt x="23" y="25"/>
                </a:cubicBezTo>
                <a:cubicBezTo>
                  <a:pt x="19" y="13"/>
                  <a:pt x="15" y="3"/>
                  <a:pt x="3" y="0"/>
                </a:cubicBezTo>
                <a:lnTo>
                  <a:pt x="2" y="0"/>
                </a:lnTo>
                <a:lnTo>
                  <a:pt x="0" y="0"/>
                </a:lnTo>
                <a:lnTo>
                  <a:pt x="1" y="2"/>
                </a:lnTo>
                <a:cubicBezTo>
                  <a:pt x="5" y="4"/>
                  <a:pt x="8" y="11"/>
                  <a:pt x="11" y="2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0" name="Freeform 158"/>
          <p:cNvSpPr>
            <a:spLocks/>
          </p:cNvSpPr>
          <p:nvPr/>
        </p:nvSpPr>
        <p:spPr bwMode="auto">
          <a:xfrm>
            <a:off x="2273265" y="769937"/>
            <a:ext cx="25400" cy="9525"/>
          </a:xfrm>
          <a:custGeom>
            <a:avLst/>
            <a:gdLst/>
            <a:ahLst/>
            <a:cxnLst>
              <a:cxn ang="0">
                <a:pos x="34" y="13"/>
              </a:cxn>
              <a:cxn ang="0">
                <a:pos x="37" y="13"/>
              </a:cxn>
              <a:cxn ang="0">
                <a:pos x="39" y="12"/>
              </a:cxn>
              <a:cxn ang="0">
                <a:pos x="44" y="8"/>
              </a:cxn>
              <a:cxn ang="0">
                <a:pos x="41" y="4"/>
              </a:cxn>
              <a:cxn ang="0">
                <a:pos x="31" y="4"/>
              </a:cxn>
              <a:cxn ang="0">
                <a:pos x="31" y="4"/>
              </a:cxn>
              <a:cxn ang="0">
                <a:pos x="10" y="2"/>
              </a:cxn>
              <a:cxn ang="0">
                <a:pos x="7" y="1"/>
              </a:cxn>
              <a:cxn ang="0">
                <a:pos x="3" y="0"/>
              </a:cxn>
              <a:cxn ang="0">
                <a:pos x="0" y="1"/>
              </a:cxn>
              <a:cxn ang="0">
                <a:pos x="0" y="7"/>
              </a:cxn>
              <a:cxn ang="0">
                <a:pos x="25" y="13"/>
              </a:cxn>
              <a:cxn ang="0">
                <a:pos x="34" y="13"/>
              </a:cxn>
            </a:cxnLst>
            <a:rect l="0" t="0" r="r" b="b"/>
            <a:pathLst>
              <a:path w="44" h="14">
                <a:moveTo>
                  <a:pt x="34" y="13"/>
                </a:moveTo>
                <a:lnTo>
                  <a:pt x="37" y="13"/>
                </a:lnTo>
                <a:lnTo>
                  <a:pt x="39" y="12"/>
                </a:lnTo>
                <a:cubicBezTo>
                  <a:pt x="43" y="12"/>
                  <a:pt x="44" y="9"/>
                  <a:pt x="44" y="8"/>
                </a:cubicBezTo>
                <a:lnTo>
                  <a:pt x="41" y="4"/>
                </a:lnTo>
                <a:cubicBezTo>
                  <a:pt x="37" y="4"/>
                  <a:pt x="34" y="4"/>
                  <a:pt x="31" y="4"/>
                </a:cubicBezTo>
                <a:lnTo>
                  <a:pt x="31" y="4"/>
                </a:lnTo>
                <a:cubicBezTo>
                  <a:pt x="25" y="4"/>
                  <a:pt x="18" y="4"/>
                  <a:pt x="10" y="2"/>
                </a:cubicBezTo>
                <a:lnTo>
                  <a:pt x="7" y="1"/>
                </a:lnTo>
                <a:lnTo>
                  <a:pt x="3" y="0"/>
                </a:lnTo>
                <a:lnTo>
                  <a:pt x="0" y="1"/>
                </a:lnTo>
                <a:lnTo>
                  <a:pt x="0" y="7"/>
                </a:lnTo>
                <a:cubicBezTo>
                  <a:pt x="4" y="11"/>
                  <a:pt x="12" y="14"/>
                  <a:pt x="25" y="13"/>
                </a:cubicBezTo>
                <a:cubicBezTo>
                  <a:pt x="28" y="13"/>
                  <a:pt x="31" y="13"/>
                  <a:pt x="34" y="1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1" name="Freeform 159"/>
          <p:cNvSpPr>
            <a:spLocks/>
          </p:cNvSpPr>
          <p:nvPr/>
        </p:nvSpPr>
        <p:spPr bwMode="auto">
          <a:xfrm>
            <a:off x="2349465" y="771525"/>
            <a:ext cx="22225" cy="61912"/>
          </a:xfrm>
          <a:custGeom>
            <a:avLst/>
            <a:gdLst/>
            <a:ahLst/>
            <a:cxnLst>
              <a:cxn ang="0">
                <a:pos x="35" y="10"/>
              </a:cxn>
              <a:cxn ang="0">
                <a:pos x="19" y="0"/>
              </a:cxn>
              <a:cxn ang="0">
                <a:pos x="0" y="17"/>
              </a:cxn>
              <a:cxn ang="0">
                <a:pos x="1" y="21"/>
              </a:cxn>
              <a:cxn ang="0">
                <a:pos x="4" y="22"/>
              </a:cxn>
              <a:cxn ang="0">
                <a:pos x="8" y="19"/>
              </a:cxn>
              <a:cxn ang="0">
                <a:pos x="17" y="10"/>
              </a:cxn>
              <a:cxn ang="0">
                <a:pos x="25" y="15"/>
              </a:cxn>
              <a:cxn ang="0">
                <a:pos x="22" y="24"/>
              </a:cxn>
              <a:cxn ang="0">
                <a:pos x="18" y="37"/>
              </a:cxn>
              <a:cxn ang="0">
                <a:pos x="18" y="69"/>
              </a:cxn>
              <a:cxn ang="0">
                <a:pos x="24" y="84"/>
              </a:cxn>
              <a:cxn ang="0">
                <a:pos x="25" y="84"/>
              </a:cxn>
              <a:cxn ang="0">
                <a:pos x="25" y="91"/>
              </a:cxn>
              <a:cxn ang="0">
                <a:pos x="18" y="95"/>
              </a:cxn>
              <a:cxn ang="0">
                <a:pos x="10" y="89"/>
              </a:cxn>
              <a:cxn ang="0">
                <a:pos x="5" y="84"/>
              </a:cxn>
              <a:cxn ang="0">
                <a:pos x="1" y="86"/>
              </a:cxn>
              <a:cxn ang="0">
                <a:pos x="1" y="90"/>
              </a:cxn>
              <a:cxn ang="0">
                <a:pos x="20" y="105"/>
              </a:cxn>
              <a:cxn ang="0">
                <a:pos x="31" y="102"/>
              </a:cxn>
              <a:cxn ang="0">
                <a:pos x="37" y="92"/>
              </a:cxn>
              <a:cxn ang="0">
                <a:pos x="33" y="81"/>
              </a:cxn>
              <a:cxn ang="0">
                <a:pos x="31" y="66"/>
              </a:cxn>
              <a:cxn ang="0">
                <a:pos x="31" y="40"/>
              </a:cxn>
              <a:cxn ang="0">
                <a:pos x="33" y="25"/>
              </a:cxn>
              <a:cxn ang="0">
                <a:pos x="35" y="10"/>
              </a:cxn>
            </a:cxnLst>
            <a:rect l="0" t="0" r="r" b="b"/>
            <a:pathLst>
              <a:path w="37" h="105">
                <a:moveTo>
                  <a:pt x="35" y="10"/>
                </a:moveTo>
                <a:cubicBezTo>
                  <a:pt x="34" y="7"/>
                  <a:pt x="30" y="0"/>
                  <a:pt x="19" y="0"/>
                </a:cubicBezTo>
                <a:cubicBezTo>
                  <a:pt x="5" y="1"/>
                  <a:pt x="2" y="8"/>
                  <a:pt x="0" y="17"/>
                </a:cubicBezTo>
                <a:lnTo>
                  <a:pt x="1" y="21"/>
                </a:lnTo>
                <a:lnTo>
                  <a:pt x="4" y="22"/>
                </a:lnTo>
                <a:lnTo>
                  <a:pt x="8" y="19"/>
                </a:lnTo>
                <a:cubicBezTo>
                  <a:pt x="10" y="11"/>
                  <a:pt x="15" y="10"/>
                  <a:pt x="17" y="10"/>
                </a:cubicBezTo>
                <a:cubicBezTo>
                  <a:pt x="20" y="10"/>
                  <a:pt x="24" y="12"/>
                  <a:pt x="25" y="15"/>
                </a:cubicBezTo>
                <a:lnTo>
                  <a:pt x="22" y="24"/>
                </a:lnTo>
                <a:cubicBezTo>
                  <a:pt x="17" y="27"/>
                  <a:pt x="15" y="31"/>
                  <a:pt x="18" y="37"/>
                </a:cubicBezTo>
                <a:cubicBezTo>
                  <a:pt x="23" y="47"/>
                  <a:pt x="25" y="56"/>
                  <a:pt x="18" y="69"/>
                </a:cubicBezTo>
                <a:cubicBezTo>
                  <a:pt x="16" y="77"/>
                  <a:pt x="17" y="80"/>
                  <a:pt x="24" y="84"/>
                </a:cubicBezTo>
                <a:lnTo>
                  <a:pt x="25" y="84"/>
                </a:lnTo>
                <a:lnTo>
                  <a:pt x="25" y="91"/>
                </a:lnTo>
                <a:cubicBezTo>
                  <a:pt x="24" y="93"/>
                  <a:pt x="21" y="95"/>
                  <a:pt x="18" y="95"/>
                </a:cubicBezTo>
                <a:cubicBezTo>
                  <a:pt x="14" y="95"/>
                  <a:pt x="11" y="93"/>
                  <a:pt x="10" y="89"/>
                </a:cubicBezTo>
                <a:lnTo>
                  <a:pt x="5" y="84"/>
                </a:lnTo>
                <a:lnTo>
                  <a:pt x="1" y="86"/>
                </a:lnTo>
                <a:lnTo>
                  <a:pt x="1" y="90"/>
                </a:lnTo>
                <a:cubicBezTo>
                  <a:pt x="6" y="100"/>
                  <a:pt x="12" y="105"/>
                  <a:pt x="20" y="105"/>
                </a:cubicBezTo>
                <a:cubicBezTo>
                  <a:pt x="23" y="105"/>
                  <a:pt x="27" y="104"/>
                  <a:pt x="31" y="102"/>
                </a:cubicBezTo>
                <a:cubicBezTo>
                  <a:pt x="35" y="99"/>
                  <a:pt x="37" y="96"/>
                  <a:pt x="37" y="92"/>
                </a:cubicBezTo>
                <a:cubicBezTo>
                  <a:pt x="37" y="88"/>
                  <a:pt x="36" y="84"/>
                  <a:pt x="33" y="81"/>
                </a:cubicBezTo>
                <a:cubicBezTo>
                  <a:pt x="29" y="79"/>
                  <a:pt x="29" y="74"/>
                  <a:pt x="31" y="66"/>
                </a:cubicBezTo>
                <a:cubicBezTo>
                  <a:pt x="35" y="57"/>
                  <a:pt x="35" y="49"/>
                  <a:pt x="31" y="40"/>
                </a:cubicBezTo>
                <a:cubicBezTo>
                  <a:pt x="28" y="34"/>
                  <a:pt x="29" y="29"/>
                  <a:pt x="33" y="25"/>
                </a:cubicBezTo>
                <a:cubicBezTo>
                  <a:pt x="36" y="22"/>
                  <a:pt x="37" y="16"/>
                  <a:pt x="35" y="1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2" name="Freeform 160"/>
          <p:cNvSpPr>
            <a:spLocks/>
          </p:cNvSpPr>
          <p:nvPr/>
        </p:nvSpPr>
        <p:spPr bwMode="auto">
          <a:xfrm>
            <a:off x="2249453" y="766762"/>
            <a:ext cx="22225" cy="63500"/>
          </a:xfrm>
          <a:custGeom>
            <a:avLst/>
            <a:gdLst/>
            <a:ahLst/>
            <a:cxnLst>
              <a:cxn ang="0">
                <a:pos x="36" y="90"/>
              </a:cxn>
              <a:cxn ang="0">
                <a:pos x="31" y="86"/>
              </a:cxn>
              <a:cxn ang="0">
                <a:pos x="29" y="87"/>
              </a:cxn>
              <a:cxn ang="0">
                <a:pos x="25" y="95"/>
              </a:cxn>
              <a:cxn ang="0">
                <a:pos x="19" y="99"/>
              </a:cxn>
              <a:cxn ang="0">
                <a:pos x="13" y="96"/>
              </a:cxn>
              <a:cxn ang="0">
                <a:pos x="12" y="89"/>
              </a:cxn>
              <a:cxn ang="0">
                <a:pos x="17" y="82"/>
              </a:cxn>
              <a:cxn ang="0">
                <a:pos x="17" y="71"/>
              </a:cxn>
              <a:cxn ang="0">
                <a:pos x="15" y="46"/>
              </a:cxn>
              <a:cxn ang="0">
                <a:pos x="18" y="34"/>
              </a:cxn>
              <a:cxn ang="0">
                <a:pos x="14" y="24"/>
              </a:cxn>
              <a:cxn ang="0">
                <a:pos x="11" y="15"/>
              </a:cxn>
              <a:cxn ang="0">
                <a:pos x="17" y="10"/>
              </a:cxn>
              <a:cxn ang="0">
                <a:pos x="20" y="11"/>
              </a:cxn>
              <a:cxn ang="0">
                <a:pos x="25" y="16"/>
              </a:cxn>
              <a:cxn ang="0">
                <a:pos x="26" y="19"/>
              </a:cxn>
              <a:cxn ang="0">
                <a:pos x="31" y="22"/>
              </a:cxn>
              <a:cxn ang="0">
                <a:pos x="34" y="20"/>
              </a:cxn>
              <a:cxn ang="0">
                <a:pos x="34" y="14"/>
              </a:cxn>
              <a:cxn ang="0">
                <a:pos x="15" y="0"/>
              </a:cxn>
              <a:cxn ang="0">
                <a:pos x="4" y="5"/>
              </a:cxn>
              <a:cxn ang="0">
                <a:pos x="0" y="16"/>
              </a:cxn>
              <a:cxn ang="0">
                <a:pos x="4" y="26"/>
              </a:cxn>
              <a:cxn ang="0">
                <a:pos x="4" y="26"/>
              </a:cxn>
              <a:cxn ang="0">
                <a:pos x="4" y="42"/>
              </a:cxn>
              <a:cxn ang="0">
                <a:pos x="4" y="65"/>
              </a:cxn>
              <a:cxn ang="0">
                <a:pos x="5" y="83"/>
              </a:cxn>
              <a:cxn ang="0">
                <a:pos x="3" y="85"/>
              </a:cxn>
              <a:cxn ang="0">
                <a:pos x="1" y="96"/>
              </a:cxn>
              <a:cxn ang="0">
                <a:pos x="17" y="108"/>
              </a:cxn>
              <a:cxn ang="0">
                <a:pos x="28" y="105"/>
              </a:cxn>
              <a:cxn ang="0">
                <a:pos x="36" y="90"/>
              </a:cxn>
            </a:cxnLst>
            <a:rect l="0" t="0" r="r" b="b"/>
            <a:pathLst>
              <a:path w="36" h="108">
                <a:moveTo>
                  <a:pt x="36" y="90"/>
                </a:moveTo>
                <a:lnTo>
                  <a:pt x="31" y="86"/>
                </a:lnTo>
                <a:lnTo>
                  <a:pt x="29" y="87"/>
                </a:lnTo>
                <a:lnTo>
                  <a:pt x="25" y="95"/>
                </a:lnTo>
                <a:lnTo>
                  <a:pt x="19" y="99"/>
                </a:lnTo>
                <a:lnTo>
                  <a:pt x="13" y="96"/>
                </a:lnTo>
                <a:lnTo>
                  <a:pt x="12" y="89"/>
                </a:lnTo>
                <a:lnTo>
                  <a:pt x="17" y="82"/>
                </a:lnTo>
                <a:cubicBezTo>
                  <a:pt x="19" y="79"/>
                  <a:pt x="19" y="75"/>
                  <a:pt x="17" y="71"/>
                </a:cubicBezTo>
                <a:cubicBezTo>
                  <a:pt x="14" y="63"/>
                  <a:pt x="13" y="54"/>
                  <a:pt x="15" y="46"/>
                </a:cubicBezTo>
                <a:lnTo>
                  <a:pt x="18" y="34"/>
                </a:lnTo>
                <a:cubicBezTo>
                  <a:pt x="19" y="30"/>
                  <a:pt x="18" y="27"/>
                  <a:pt x="14" y="24"/>
                </a:cubicBezTo>
                <a:cubicBezTo>
                  <a:pt x="11" y="22"/>
                  <a:pt x="9" y="19"/>
                  <a:pt x="11" y="15"/>
                </a:cubicBezTo>
                <a:lnTo>
                  <a:pt x="17" y="10"/>
                </a:lnTo>
                <a:lnTo>
                  <a:pt x="20" y="11"/>
                </a:lnTo>
                <a:lnTo>
                  <a:pt x="25" y="16"/>
                </a:lnTo>
                <a:lnTo>
                  <a:pt x="26" y="19"/>
                </a:lnTo>
                <a:lnTo>
                  <a:pt x="31" y="22"/>
                </a:lnTo>
                <a:lnTo>
                  <a:pt x="34" y="20"/>
                </a:lnTo>
                <a:lnTo>
                  <a:pt x="34" y="14"/>
                </a:lnTo>
                <a:cubicBezTo>
                  <a:pt x="32" y="5"/>
                  <a:pt x="23" y="0"/>
                  <a:pt x="15" y="0"/>
                </a:cubicBezTo>
                <a:cubicBezTo>
                  <a:pt x="11" y="0"/>
                  <a:pt x="7" y="2"/>
                  <a:pt x="4" y="5"/>
                </a:cubicBezTo>
                <a:cubicBezTo>
                  <a:pt x="1" y="7"/>
                  <a:pt x="0" y="11"/>
                  <a:pt x="0" y="16"/>
                </a:cubicBezTo>
                <a:cubicBezTo>
                  <a:pt x="0" y="21"/>
                  <a:pt x="1" y="23"/>
                  <a:pt x="4" y="26"/>
                </a:cubicBezTo>
                <a:lnTo>
                  <a:pt x="4" y="26"/>
                </a:lnTo>
                <a:cubicBezTo>
                  <a:pt x="8" y="32"/>
                  <a:pt x="8" y="37"/>
                  <a:pt x="4" y="42"/>
                </a:cubicBezTo>
                <a:cubicBezTo>
                  <a:pt x="1" y="53"/>
                  <a:pt x="1" y="60"/>
                  <a:pt x="4" y="65"/>
                </a:cubicBezTo>
                <a:cubicBezTo>
                  <a:pt x="7" y="72"/>
                  <a:pt x="7" y="78"/>
                  <a:pt x="5" y="83"/>
                </a:cubicBezTo>
                <a:lnTo>
                  <a:pt x="3" y="85"/>
                </a:lnTo>
                <a:cubicBezTo>
                  <a:pt x="1" y="89"/>
                  <a:pt x="0" y="91"/>
                  <a:pt x="1" y="96"/>
                </a:cubicBezTo>
                <a:cubicBezTo>
                  <a:pt x="3" y="104"/>
                  <a:pt x="9" y="108"/>
                  <a:pt x="17" y="108"/>
                </a:cubicBezTo>
                <a:cubicBezTo>
                  <a:pt x="21" y="108"/>
                  <a:pt x="25" y="107"/>
                  <a:pt x="28" y="105"/>
                </a:cubicBezTo>
                <a:cubicBezTo>
                  <a:pt x="33" y="101"/>
                  <a:pt x="35" y="96"/>
                  <a:pt x="36" y="9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3" name="Freeform 161"/>
          <p:cNvSpPr>
            <a:spLocks/>
          </p:cNvSpPr>
          <p:nvPr/>
        </p:nvSpPr>
        <p:spPr bwMode="auto">
          <a:xfrm>
            <a:off x="2266915" y="831850"/>
            <a:ext cx="85725" cy="9525"/>
          </a:xfrm>
          <a:custGeom>
            <a:avLst/>
            <a:gdLst/>
            <a:ahLst/>
            <a:cxnLst>
              <a:cxn ang="0">
                <a:pos x="139" y="2"/>
              </a:cxn>
              <a:cxn ang="0">
                <a:pos x="133" y="4"/>
              </a:cxn>
              <a:cxn ang="0">
                <a:pos x="123" y="7"/>
              </a:cxn>
              <a:cxn ang="0">
                <a:pos x="121" y="7"/>
              </a:cxn>
              <a:cxn ang="0">
                <a:pos x="20" y="5"/>
              </a:cxn>
              <a:cxn ang="0">
                <a:pos x="10" y="2"/>
              </a:cxn>
              <a:cxn ang="0">
                <a:pos x="3" y="0"/>
              </a:cxn>
              <a:cxn ang="0">
                <a:pos x="0" y="2"/>
              </a:cxn>
              <a:cxn ang="0">
                <a:pos x="0" y="7"/>
              </a:cxn>
              <a:cxn ang="0">
                <a:pos x="84" y="16"/>
              </a:cxn>
              <a:cxn ang="0">
                <a:pos x="105" y="15"/>
              </a:cxn>
              <a:cxn ang="0">
                <a:pos x="123" y="15"/>
              </a:cxn>
              <a:cxn ang="0">
                <a:pos x="142" y="10"/>
              </a:cxn>
              <a:cxn ang="0">
                <a:pos x="144" y="5"/>
              </a:cxn>
              <a:cxn ang="0">
                <a:pos x="139" y="2"/>
              </a:cxn>
            </a:cxnLst>
            <a:rect l="0" t="0" r="r" b="b"/>
            <a:pathLst>
              <a:path w="144" h="17">
                <a:moveTo>
                  <a:pt x="139" y="2"/>
                </a:moveTo>
                <a:lnTo>
                  <a:pt x="133" y="4"/>
                </a:lnTo>
                <a:cubicBezTo>
                  <a:pt x="130" y="5"/>
                  <a:pt x="127" y="6"/>
                  <a:pt x="123" y="7"/>
                </a:cubicBezTo>
                <a:lnTo>
                  <a:pt x="121" y="7"/>
                </a:lnTo>
                <a:cubicBezTo>
                  <a:pt x="87" y="7"/>
                  <a:pt x="54" y="7"/>
                  <a:pt x="20" y="5"/>
                </a:cubicBezTo>
                <a:cubicBezTo>
                  <a:pt x="17" y="5"/>
                  <a:pt x="14" y="4"/>
                  <a:pt x="10" y="2"/>
                </a:cubicBezTo>
                <a:lnTo>
                  <a:pt x="3" y="0"/>
                </a:lnTo>
                <a:lnTo>
                  <a:pt x="0" y="2"/>
                </a:lnTo>
                <a:lnTo>
                  <a:pt x="0" y="7"/>
                </a:lnTo>
                <a:cubicBezTo>
                  <a:pt x="7" y="17"/>
                  <a:pt x="63" y="16"/>
                  <a:pt x="84" y="16"/>
                </a:cubicBezTo>
                <a:lnTo>
                  <a:pt x="105" y="15"/>
                </a:lnTo>
                <a:cubicBezTo>
                  <a:pt x="112" y="15"/>
                  <a:pt x="119" y="15"/>
                  <a:pt x="123" y="15"/>
                </a:cubicBezTo>
                <a:cubicBezTo>
                  <a:pt x="130" y="15"/>
                  <a:pt x="137" y="13"/>
                  <a:pt x="142" y="10"/>
                </a:cubicBezTo>
                <a:lnTo>
                  <a:pt x="144" y="5"/>
                </a:lnTo>
                <a:lnTo>
                  <a:pt x="139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4" name="Freeform 162"/>
          <p:cNvSpPr>
            <a:spLocks/>
          </p:cNvSpPr>
          <p:nvPr/>
        </p:nvSpPr>
        <p:spPr bwMode="auto">
          <a:xfrm>
            <a:off x="2270090" y="398462"/>
            <a:ext cx="49213" cy="63500"/>
          </a:xfrm>
          <a:custGeom>
            <a:avLst/>
            <a:gdLst/>
            <a:ahLst/>
            <a:cxnLst>
              <a:cxn ang="0">
                <a:pos x="15" y="40"/>
              </a:cxn>
              <a:cxn ang="0">
                <a:pos x="76" y="85"/>
              </a:cxn>
              <a:cxn ang="0">
                <a:pos x="82" y="105"/>
              </a:cxn>
              <a:cxn ang="0">
                <a:pos x="83" y="106"/>
              </a:cxn>
              <a:cxn ang="0">
                <a:pos x="83" y="104"/>
              </a:cxn>
              <a:cxn ang="0">
                <a:pos x="58" y="50"/>
              </a:cxn>
              <a:cxn ang="0">
                <a:pos x="19" y="34"/>
              </a:cxn>
              <a:cxn ang="0">
                <a:pos x="7" y="20"/>
              </a:cxn>
              <a:cxn ang="0">
                <a:pos x="23" y="3"/>
              </a:cxn>
              <a:cxn ang="0">
                <a:pos x="25" y="3"/>
              </a:cxn>
              <a:cxn ang="0">
                <a:pos x="29" y="1"/>
              </a:cxn>
              <a:cxn ang="0">
                <a:pos x="27" y="0"/>
              </a:cxn>
              <a:cxn ang="0">
                <a:pos x="27" y="0"/>
              </a:cxn>
              <a:cxn ang="0">
                <a:pos x="23" y="0"/>
              </a:cxn>
              <a:cxn ang="0">
                <a:pos x="1" y="19"/>
              </a:cxn>
              <a:cxn ang="0">
                <a:pos x="15" y="40"/>
              </a:cxn>
            </a:cxnLst>
            <a:rect l="0" t="0" r="r" b="b"/>
            <a:pathLst>
              <a:path w="84" h="106">
                <a:moveTo>
                  <a:pt x="15" y="40"/>
                </a:moveTo>
                <a:cubicBezTo>
                  <a:pt x="47" y="48"/>
                  <a:pt x="70" y="58"/>
                  <a:pt x="76" y="85"/>
                </a:cubicBezTo>
                <a:cubicBezTo>
                  <a:pt x="76" y="96"/>
                  <a:pt x="78" y="103"/>
                  <a:pt x="82" y="105"/>
                </a:cubicBezTo>
                <a:lnTo>
                  <a:pt x="83" y="106"/>
                </a:lnTo>
                <a:lnTo>
                  <a:pt x="83" y="104"/>
                </a:lnTo>
                <a:cubicBezTo>
                  <a:pt x="84" y="77"/>
                  <a:pt x="75" y="59"/>
                  <a:pt x="58" y="50"/>
                </a:cubicBezTo>
                <a:cubicBezTo>
                  <a:pt x="49" y="44"/>
                  <a:pt x="36" y="39"/>
                  <a:pt x="19" y="34"/>
                </a:cubicBezTo>
                <a:cubicBezTo>
                  <a:pt x="11" y="34"/>
                  <a:pt x="7" y="28"/>
                  <a:pt x="7" y="20"/>
                </a:cubicBezTo>
                <a:cubicBezTo>
                  <a:pt x="8" y="12"/>
                  <a:pt x="14" y="3"/>
                  <a:pt x="23" y="3"/>
                </a:cubicBezTo>
                <a:lnTo>
                  <a:pt x="25" y="3"/>
                </a:lnTo>
                <a:lnTo>
                  <a:pt x="29" y="1"/>
                </a:lnTo>
                <a:lnTo>
                  <a:pt x="27" y="0"/>
                </a:lnTo>
                <a:lnTo>
                  <a:pt x="27" y="0"/>
                </a:lnTo>
                <a:lnTo>
                  <a:pt x="23" y="0"/>
                </a:lnTo>
                <a:cubicBezTo>
                  <a:pt x="13" y="0"/>
                  <a:pt x="2" y="2"/>
                  <a:pt x="1" y="19"/>
                </a:cubicBezTo>
                <a:cubicBezTo>
                  <a:pt x="0" y="32"/>
                  <a:pt x="4" y="39"/>
                  <a:pt x="15" y="4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5" name="Freeform 163"/>
          <p:cNvSpPr>
            <a:spLocks/>
          </p:cNvSpPr>
          <p:nvPr/>
        </p:nvSpPr>
        <p:spPr bwMode="auto">
          <a:xfrm>
            <a:off x="2279615" y="406400"/>
            <a:ext cx="11113" cy="635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1"/>
              </a:cxn>
              <a:cxn ang="0">
                <a:pos x="9" y="5"/>
              </a:cxn>
              <a:cxn ang="0">
                <a:pos x="1" y="11"/>
              </a:cxn>
              <a:cxn ang="0">
                <a:pos x="0" y="11"/>
              </a:cxn>
              <a:cxn ang="0">
                <a:pos x="1" y="12"/>
              </a:cxn>
              <a:cxn ang="0">
                <a:pos x="8" y="13"/>
              </a:cxn>
              <a:cxn ang="0">
                <a:pos x="18" y="9"/>
              </a:cxn>
              <a:cxn ang="0">
                <a:pos x="18" y="4"/>
              </a:cxn>
              <a:cxn ang="0">
                <a:pos x="8" y="0"/>
              </a:cxn>
              <a:cxn ang="0">
                <a:pos x="1" y="1"/>
              </a:cxn>
            </a:cxnLst>
            <a:rect l="0" t="0" r="r" b="b"/>
            <a:pathLst>
              <a:path w="18" h="13">
                <a:moveTo>
                  <a:pt x="1" y="1"/>
                </a:moveTo>
                <a:lnTo>
                  <a:pt x="1" y="1"/>
                </a:lnTo>
                <a:cubicBezTo>
                  <a:pt x="7" y="1"/>
                  <a:pt x="9" y="3"/>
                  <a:pt x="9" y="5"/>
                </a:cubicBezTo>
                <a:cubicBezTo>
                  <a:pt x="9" y="7"/>
                  <a:pt x="7" y="10"/>
                  <a:pt x="1" y="11"/>
                </a:cubicBezTo>
                <a:lnTo>
                  <a:pt x="0" y="11"/>
                </a:lnTo>
                <a:lnTo>
                  <a:pt x="1" y="12"/>
                </a:lnTo>
                <a:lnTo>
                  <a:pt x="8" y="13"/>
                </a:lnTo>
                <a:cubicBezTo>
                  <a:pt x="13" y="12"/>
                  <a:pt x="17" y="11"/>
                  <a:pt x="18" y="9"/>
                </a:cubicBezTo>
                <a:lnTo>
                  <a:pt x="18" y="4"/>
                </a:lnTo>
                <a:cubicBezTo>
                  <a:pt x="17" y="2"/>
                  <a:pt x="13" y="0"/>
                  <a:pt x="8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6" name="Freeform 164"/>
          <p:cNvSpPr>
            <a:spLocks/>
          </p:cNvSpPr>
          <p:nvPr/>
        </p:nvSpPr>
        <p:spPr bwMode="auto">
          <a:xfrm>
            <a:off x="2289140" y="415925"/>
            <a:ext cx="23813" cy="9525"/>
          </a:xfrm>
          <a:custGeom>
            <a:avLst/>
            <a:gdLst/>
            <a:ahLst/>
            <a:cxnLst>
              <a:cxn ang="0">
                <a:pos x="30" y="14"/>
              </a:cxn>
              <a:cxn ang="0">
                <a:pos x="35" y="16"/>
              </a:cxn>
              <a:cxn ang="0">
                <a:pos x="39" y="14"/>
              </a:cxn>
              <a:cxn ang="0">
                <a:pos x="39" y="14"/>
              </a:cxn>
              <a:cxn ang="0">
                <a:pos x="4" y="4"/>
              </a:cxn>
              <a:cxn ang="0">
                <a:pos x="30" y="14"/>
              </a:cxn>
            </a:cxnLst>
            <a:rect l="0" t="0" r="r" b="b"/>
            <a:pathLst>
              <a:path w="39" h="16">
                <a:moveTo>
                  <a:pt x="30" y="14"/>
                </a:moveTo>
                <a:lnTo>
                  <a:pt x="35" y="16"/>
                </a:lnTo>
                <a:lnTo>
                  <a:pt x="39" y="14"/>
                </a:lnTo>
                <a:lnTo>
                  <a:pt x="39" y="14"/>
                </a:lnTo>
                <a:cubicBezTo>
                  <a:pt x="32" y="6"/>
                  <a:pt x="12" y="0"/>
                  <a:pt x="4" y="4"/>
                </a:cubicBezTo>
                <a:cubicBezTo>
                  <a:pt x="0" y="6"/>
                  <a:pt x="26" y="5"/>
                  <a:pt x="30" y="1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7" name="Freeform 165"/>
          <p:cNvSpPr>
            <a:spLocks/>
          </p:cNvSpPr>
          <p:nvPr/>
        </p:nvSpPr>
        <p:spPr bwMode="auto">
          <a:xfrm>
            <a:off x="2295490" y="441325"/>
            <a:ext cx="25400" cy="41275"/>
          </a:xfrm>
          <a:custGeom>
            <a:avLst/>
            <a:gdLst/>
            <a:ahLst/>
            <a:cxnLst>
              <a:cxn ang="0">
                <a:pos x="25" y="23"/>
              </a:cxn>
              <a:cxn ang="0">
                <a:pos x="3" y="0"/>
              </a:cxn>
              <a:cxn ang="0">
                <a:pos x="0" y="1"/>
              </a:cxn>
              <a:cxn ang="0">
                <a:pos x="29" y="47"/>
              </a:cxn>
              <a:cxn ang="0">
                <a:pos x="27" y="57"/>
              </a:cxn>
              <a:cxn ang="0">
                <a:pos x="26" y="58"/>
              </a:cxn>
              <a:cxn ang="0">
                <a:pos x="22" y="62"/>
              </a:cxn>
              <a:cxn ang="0">
                <a:pos x="21" y="67"/>
              </a:cxn>
              <a:cxn ang="0">
                <a:pos x="26" y="69"/>
              </a:cxn>
              <a:cxn ang="0">
                <a:pos x="27" y="69"/>
              </a:cxn>
              <a:cxn ang="0">
                <a:pos x="27" y="69"/>
              </a:cxn>
              <a:cxn ang="0">
                <a:pos x="42" y="58"/>
              </a:cxn>
              <a:cxn ang="0">
                <a:pos x="44" y="53"/>
              </a:cxn>
              <a:cxn ang="0">
                <a:pos x="43" y="50"/>
              </a:cxn>
              <a:cxn ang="0">
                <a:pos x="25" y="23"/>
              </a:cxn>
            </a:cxnLst>
            <a:rect l="0" t="0" r="r" b="b"/>
            <a:pathLst>
              <a:path w="44" h="69">
                <a:moveTo>
                  <a:pt x="25" y="23"/>
                </a:moveTo>
                <a:cubicBezTo>
                  <a:pt x="20" y="13"/>
                  <a:pt x="12" y="5"/>
                  <a:pt x="3" y="0"/>
                </a:cubicBezTo>
                <a:lnTo>
                  <a:pt x="0" y="1"/>
                </a:lnTo>
                <a:cubicBezTo>
                  <a:pt x="13" y="13"/>
                  <a:pt x="24" y="24"/>
                  <a:pt x="29" y="47"/>
                </a:cubicBezTo>
                <a:cubicBezTo>
                  <a:pt x="30" y="50"/>
                  <a:pt x="30" y="53"/>
                  <a:pt x="27" y="57"/>
                </a:cubicBezTo>
                <a:lnTo>
                  <a:pt x="26" y="58"/>
                </a:lnTo>
                <a:lnTo>
                  <a:pt x="22" y="62"/>
                </a:lnTo>
                <a:lnTo>
                  <a:pt x="21" y="67"/>
                </a:lnTo>
                <a:lnTo>
                  <a:pt x="26" y="69"/>
                </a:lnTo>
                <a:lnTo>
                  <a:pt x="27" y="69"/>
                </a:lnTo>
                <a:lnTo>
                  <a:pt x="27" y="69"/>
                </a:lnTo>
                <a:lnTo>
                  <a:pt x="42" y="58"/>
                </a:lnTo>
                <a:lnTo>
                  <a:pt x="44" y="53"/>
                </a:lnTo>
                <a:lnTo>
                  <a:pt x="43" y="50"/>
                </a:lnTo>
                <a:cubicBezTo>
                  <a:pt x="36" y="45"/>
                  <a:pt x="31" y="36"/>
                  <a:pt x="25" y="2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8" name="Freeform 166"/>
          <p:cNvSpPr>
            <a:spLocks/>
          </p:cNvSpPr>
          <p:nvPr/>
        </p:nvSpPr>
        <p:spPr bwMode="auto">
          <a:xfrm>
            <a:off x="2284378" y="450850"/>
            <a:ext cx="19050" cy="412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18"/>
              </a:cxn>
              <a:cxn ang="0">
                <a:pos x="0" y="20"/>
              </a:cxn>
              <a:cxn ang="0">
                <a:pos x="3" y="64"/>
              </a:cxn>
              <a:cxn ang="0">
                <a:pos x="4" y="67"/>
              </a:cxn>
              <a:cxn ang="0">
                <a:pos x="10" y="68"/>
              </a:cxn>
              <a:cxn ang="0">
                <a:pos x="26" y="61"/>
              </a:cxn>
              <a:cxn ang="0">
                <a:pos x="33" y="50"/>
              </a:cxn>
              <a:cxn ang="0">
                <a:pos x="13" y="1"/>
              </a:cxn>
              <a:cxn ang="0">
                <a:pos x="11" y="0"/>
              </a:cxn>
              <a:cxn ang="0">
                <a:pos x="11" y="0"/>
              </a:cxn>
              <a:cxn ang="0">
                <a:pos x="11" y="4"/>
              </a:cxn>
              <a:cxn ang="0">
                <a:pos x="22" y="52"/>
              </a:cxn>
              <a:cxn ang="0">
                <a:pos x="13" y="57"/>
              </a:cxn>
              <a:cxn ang="0">
                <a:pos x="8" y="51"/>
              </a:cxn>
              <a:cxn ang="0">
                <a:pos x="1" y="18"/>
              </a:cxn>
              <a:cxn ang="0">
                <a:pos x="0" y="18"/>
              </a:cxn>
            </a:cxnLst>
            <a:rect l="0" t="0" r="r" b="b"/>
            <a:pathLst>
              <a:path w="33" h="68">
                <a:moveTo>
                  <a:pt x="0" y="18"/>
                </a:moveTo>
                <a:lnTo>
                  <a:pt x="0" y="18"/>
                </a:lnTo>
                <a:lnTo>
                  <a:pt x="0" y="20"/>
                </a:lnTo>
                <a:cubicBezTo>
                  <a:pt x="2" y="32"/>
                  <a:pt x="4" y="47"/>
                  <a:pt x="3" y="64"/>
                </a:cubicBezTo>
                <a:lnTo>
                  <a:pt x="4" y="67"/>
                </a:lnTo>
                <a:lnTo>
                  <a:pt x="10" y="68"/>
                </a:lnTo>
                <a:cubicBezTo>
                  <a:pt x="16" y="67"/>
                  <a:pt x="21" y="64"/>
                  <a:pt x="26" y="61"/>
                </a:cubicBezTo>
                <a:cubicBezTo>
                  <a:pt x="31" y="58"/>
                  <a:pt x="33" y="55"/>
                  <a:pt x="33" y="50"/>
                </a:cubicBezTo>
                <a:cubicBezTo>
                  <a:pt x="31" y="31"/>
                  <a:pt x="24" y="16"/>
                  <a:pt x="13" y="1"/>
                </a:cubicBezTo>
                <a:lnTo>
                  <a:pt x="11" y="0"/>
                </a:lnTo>
                <a:lnTo>
                  <a:pt x="11" y="0"/>
                </a:lnTo>
                <a:lnTo>
                  <a:pt x="11" y="4"/>
                </a:lnTo>
                <a:cubicBezTo>
                  <a:pt x="24" y="28"/>
                  <a:pt x="28" y="43"/>
                  <a:pt x="22" y="52"/>
                </a:cubicBezTo>
                <a:cubicBezTo>
                  <a:pt x="18" y="55"/>
                  <a:pt x="16" y="57"/>
                  <a:pt x="13" y="57"/>
                </a:cubicBezTo>
                <a:cubicBezTo>
                  <a:pt x="12" y="57"/>
                  <a:pt x="9" y="56"/>
                  <a:pt x="8" y="51"/>
                </a:cubicBezTo>
                <a:cubicBezTo>
                  <a:pt x="6" y="33"/>
                  <a:pt x="4" y="24"/>
                  <a:pt x="1" y="18"/>
                </a:cubicBezTo>
                <a:lnTo>
                  <a:pt x="0" y="18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9" name="Freeform 167"/>
          <p:cNvSpPr>
            <a:spLocks/>
          </p:cNvSpPr>
          <p:nvPr/>
        </p:nvSpPr>
        <p:spPr bwMode="auto">
          <a:xfrm>
            <a:off x="2285965" y="454025"/>
            <a:ext cx="9525" cy="25400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14" y="35"/>
              </a:cxn>
              <a:cxn ang="0">
                <a:pos x="1" y="2"/>
              </a:cxn>
              <a:cxn ang="0">
                <a:pos x="0" y="1"/>
              </a:cxn>
              <a:cxn ang="0">
                <a:pos x="1" y="3"/>
              </a:cxn>
              <a:cxn ang="0">
                <a:pos x="10" y="41"/>
              </a:cxn>
              <a:cxn ang="0">
                <a:pos x="14" y="39"/>
              </a:cxn>
            </a:cxnLst>
            <a:rect l="0" t="0" r="r" b="b"/>
            <a:pathLst>
              <a:path w="14" h="44">
                <a:moveTo>
                  <a:pt x="14" y="39"/>
                </a:moveTo>
                <a:lnTo>
                  <a:pt x="14" y="35"/>
                </a:lnTo>
                <a:cubicBezTo>
                  <a:pt x="11" y="21"/>
                  <a:pt x="2" y="0"/>
                  <a:pt x="1" y="2"/>
                </a:cubicBezTo>
                <a:lnTo>
                  <a:pt x="0" y="1"/>
                </a:lnTo>
                <a:lnTo>
                  <a:pt x="1" y="3"/>
                </a:lnTo>
                <a:cubicBezTo>
                  <a:pt x="5" y="14"/>
                  <a:pt x="8" y="25"/>
                  <a:pt x="10" y="41"/>
                </a:cubicBezTo>
                <a:cubicBezTo>
                  <a:pt x="10" y="41"/>
                  <a:pt x="13" y="44"/>
                  <a:pt x="14" y="3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0" name="Freeform 168"/>
          <p:cNvSpPr>
            <a:spLocks/>
          </p:cNvSpPr>
          <p:nvPr/>
        </p:nvSpPr>
        <p:spPr bwMode="auto">
          <a:xfrm>
            <a:off x="2295490" y="447675"/>
            <a:ext cx="12700" cy="25400"/>
          </a:xfrm>
          <a:custGeom>
            <a:avLst/>
            <a:gdLst/>
            <a:ahLst/>
            <a:cxnLst>
              <a:cxn ang="0">
                <a:pos x="18" y="41"/>
              </a:cxn>
              <a:cxn ang="0">
                <a:pos x="22" y="38"/>
              </a:cxn>
              <a:cxn ang="0">
                <a:pos x="0" y="2"/>
              </a:cxn>
              <a:cxn ang="0">
                <a:pos x="18" y="41"/>
              </a:cxn>
            </a:cxnLst>
            <a:rect l="0" t="0" r="r" b="b"/>
            <a:pathLst>
              <a:path w="23" h="45">
                <a:moveTo>
                  <a:pt x="18" y="41"/>
                </a:moveTo>
                <a:cubicBezTo>
                  <a:pt x="20" y="45"/>
                  <a:pt x="23" y="39"/>
                  <a:pt x="22" y="38"/>
                </a:cubicBezTo>
                <a:cubicBezTo>
                  <a:pt x="18" y="23"/>
                  <a:pt x="4" y="0"/>
                  <a:pt x="0" y="2"/>
                </a:cubicBezTo>
                <a:cubicBezTo>
                  <a:pt x="8" y="13"/>
                  <a:pt x="13" y="26"/>
                  <a:pt x="18" y="4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1" name="Freeform 169"/>
          <p:cNvSpPr>
            <a:spLocks/>
          </p:cNvSpPr>
          <p:nvPr/>
        </p:nvSpPr>
        <p:spPr bwMode="auto">
          <a:xfrm>
            <a:off x="2260565" y="466725"/>
            <a:ext cx="20638" cy="31750"/>
          </a:xfrm>
          <a:custGeom>
            <a:avLst/>
            <a:gdLst/>
            <a:ahLst/>
            <a:cxnLst>
              <a:cxn ang="0">
                <a:pos x="10" y="38"/>
              </a:cxn>
              <a:cxn ang="0">
                <a:pos x="13" y="20"/>
              </a:cxn>
              <a:cxn ang="0">
                <a:pos x="12" y="17"/>
              </a:cxn>
              <a:cxn ang="0">
                <a:pos x="10" y="19"/>
              </a:cxn>
              <a:cxn ang="0">
                <a:pos x="4" y="52"/>
              </a:cxn>
              <a:cxn ang="0">
                <a:pos x="8" y="54"/>
              </a:cxn>
              <a:cxn ang="0">
                <a:pos x="13" y="55"/>
              </a:cxn>
              <a:cxn ang="0">
                <a:pos x="29" y="49"/>
              </a:cxn>
              <a:cxn ang="0">
                <a:pos x="34" y="7"/>
              </a:cxn>
              <a:cxn ang="0">
                <a:pos x="34" y="4"/>
              </a:cxn>
              <a:cxn ang="0">
                <a:pos x="31" y="0"/>
              </a:cxn>
              <a:cxn ang="0">
                <a:pos x="30" y="1"/>
              </a:cxn>
              <a:cxn ang="0">
                <a:pos x="29" y="5"/>
              </a:cxn>
              <a:cxn ang="0">
                <a:pos x="25" y="38"/>
              </a:cxn>
              <a:cxn ang="0">
                <a:pos x="16" y="45"/>
              </a:cxn>
              <a:cxn ang="0">
                <a:pos x="10" y="38"/>
              </a:cxn>
            </a:cxnLst>
            <a:rect l="0" t="0" r="r" b="b"/>
            <a:pathLst>
              <a:path w="36" h="55">
                <a:moveTo>
                  <a:pt x="10" y="38"/>
                </a:moveTo>
                <a:lnTo>
                  <a:pt x="13" y="20"/>
                </a:lnTo>
                <a:lnTo>
                  <a:pt x="12" y="17"/>
                </a:lnTo>
                <a:lnTo>
                  <a:pt x="10" y="19"/>
                </a:lnTo>
                <a:cubicBezTo>
                  <a:pt x="7" y="25"/>
                  <a:pt x="0" y="45"/>
                  <a:pt x="4" y="52"/>
                </a:cubicBezTo>
                <a:lnTo>
                  <a:pt x="8" y="54"/>
                </a:lnTo>
                <a:lnTo>
                  <a:pt x="13" y="55"/>
                </a:lnTo>
                <a:cubicBezTo>
                  <a:pt x="20" y="54"/>
                  <a:pt x="25" y="52"/>
                  <a:pt x="29" y="49"/>
                </a:cubicBezTo>
                <a:cubicBezTo>
                  <a:pt x="36" y="40"/>
                  <a:pt x="35" y="23"/>
                  <a:pt x="34" y="7"/>
                </a:cubicBezTo>
                <a:lnTo>
                  <a:pt x="34" y="4"/>
                </a:lnTo>
                <a:lnTo>
                  <a:pt x="31" y="0"/>
                </a:lnTo>
                <a:lnTo>
                  <a:pt x="30" y="1"/>
                </a:lnTo>
                <a:lnTo>
                  <a:pt x="29" y="5"/>
                </a:lnTo>
                <a:cubicBezTo>
                  <a:pt x="30" y="16"/>
                  <a:pt x="29" y="27"/>
                  <a:pt x="25" y="38"/>
                </a:cubicBezTo>
                <a:cubicBezTo>
                  <a:pt x="22" y="43"/>
                  <a:pt x="19" y="45"/>
                  <a:pt x="16" y="45"/>
                </a:cubicBezTo>
                <a:cubicBezTo>
                  <a:pt x="13" y="45"/>
                  <a:pt x="10" y="43"/>
                  <a:pt x="10" y="3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2" name="Freeform 170"/>
          <p:cNvSpPr>
            <a:spLocks/>
          </p:cNvSpPr>
          <p:nvPr/>
        </p:nvSpPr>
        <p:spPr bwMode="auto">
          <a:xfrm>
            <a:off x="2270090" y="471487"/>
            <a:ext cx="3175" cy="14288"/>
          </a:xfrm>
          <a:custGeom>
            <a:avLst/>
            <a:gdLst/>
            <a:ahLst/>
            <a:cxnLst>
              <a:cxn ang="0">
                <a:pos x="4" y="21"/>
              </a:cxn>
              <a:cxn ang="0">
                <a:pos x="5" y="1"/>
              </a:cxn>
              <a:cxn ang="0">
                <a:pos x="4" y="0"/>
              </a:cxn>
              <a:cxn ang="0">
                <a:pos x="2" y="2"/>
              </a:cxn>
              <a:cxn ang="0">
                <a:pos x="0" y="21"/>
              </a:cxn>
              <a:cxn ang="0">
                <a:pos x="0" y="23"/>
              </a:cxn>
              <a:cxn ang="0">
                <a:pos x="1" y="24"/>
              </a:cxn>
              <a:cxn ang="0">
                <a:pos x="4" y="21"/>
              </a:cxn>
            </a:cxnLst>
            <a:rect l="0" t="0" r="r" b="b"/>
            <a:pathLst>
              <a:path w="5" h="24">
                <a:moveTo>
                  <a:pt x="4" y="21"/>
                </a:moveTo>
                <a:cubicBezTo>
                  <a:pt x="5" y="14"/>
                  <a:pt x="5" y="8"/>
                  <a:pt x="5" y="1"/>
                </a:cubicBezTo>
                <a:lnTo>
                  <a:pt x="4" y="0"/>
                </a:lnTo>
                <a:lnTo>
                  <a:pt x="2" y="2"/>
                </a:lnTo>
                <a:cubicBezTo>
                  <a:pt x="2" y="9"/>
                  <a:pt x="1" y="14"/>
                  <a:pt x="0" y="21"/>
                </a:cubicBezTo>
                <a:lnTo>
                  <a:pt x="0" y="23"/>
                </a:lnTo>
                <a:lnTo>
                  <a:pt x="1" y="24"/>
                </a:lnTo>
                <a:lnTo>
                  <a:pt x="4" y="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3" name="Freeform 171"/>
          <p:cNvSpPr>
            <a:spLocks/>
          </p:cNvSpPr>
          <p:nvPr/>
        </p:nvSpPr>
        <p:spPr bwMode="auto">
          <a:xfrm>
            <a:off x="2254215" y="444500"/>
            <a:ext cx="15875" cy="7937"/>
          </a:xfrm>
          <a:custGeom>
            <a:avLst/>
            <a:gdLst/>
            <a:ahLst/>
            <a:cxnLst>
              <a:cxn ang="0">
                <a:pos x="23" y="14"/>
              </a:cxn>
              <a:cxn ang="0">
                <a:pos x="25" y="14"/>
              </a:cxn>
              <a:cxn ang="0">
                <a:pos x="25" y="13"/>
              </a:cxn>
              <a:cxn ang="0">
                <a:pos x="24" y="10"/>
              </a:cxn>
              <a:cxn ang="0">
                <a:pos x="1" y="0"/>
              </a:cxn>
              <a:cxn ang="0">
                <a:pos x="0" y="1"/>
              </a:cxn>
              <a:cxn ang="0">
                <a:pos x="1" y="3"/>
              </a:cxn>
              <a:cxn ang="0">
                <a:pos x="23" y="14"/>
              </a:cxn>
            </a:cxnLst>
            <a:rect l="0" t="0" r="r" b="b"/>
            <a:pathLst>
              <a:path w="25" h="14">
                <a:moveTo>
                  <a:pt x="23" y="14"/>
                </a:moveTo>
                <a:lnTo>
                  <a:pt x="25" y="14"/>
                </a:lnTo>
                <a:lnTo>
                  <a:pt x="25" y="13"/>
                </a:lnTo>
                <a:lnTo>
                  <a:pt x="24" y="10"/>
                </a:lnTo>
                <a:cubicBezTo>
                  <a:pt x="19" y="8"/>
                  <a:pt x="7" y="2"/>
                  <a:pt x="1" y="0"/>
                </a:cubicBezTo>
                <a:lnTo>
                  <a:pt x="0" y="1"/>
                </a:lnTo>
                <a:lnTo>
                  <a:pt x="1" y="3"/>
                </a:lnTo>
                <a:cubicBezTo>
                  <a:pt x="7" y="5"/>
                  <a:pt x="17" y="11"/>
                  <a:pt x="23" y="1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4" name="Freeform 172"/>
          <p:cNvSpPr>
            <a:spLocks/>
          </p:cNvSpPr>
          <p:nvPr/>
        </p:nvSpPr>
        <p:spPr bwMode="auto">
          <a:xfrm>
            <a:off x="2243103" y="479425"/>
            <a:ext cx="17462" cy="20637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" y="35"/>
              </a:cxn>
              <a:cxn ang="0">
                <a:pos x="25" y="24"/>
              </a:cxn>
              <a:cxn ang="0">
                <a:pos x="30" y="3"/>
              </a:cxn>
              <a:cxn ang="0">
                <a:pos x="30" y="1"/>
              </a:cxn>
              <a:cxn ang="0">
                <a:pos x="28" y="0"/>
              </a:cxn>
              <a:cxn ang="0">
                <a:pos x="23" y="6"/>
              </a:cxn>
              <a:cxn ang="0">
                <a:pos x="16" y="25"/>
              </a:cxn>
              <a:cxn ang="0">
                <a:pos x="12" y="28"/>
              </a:cxn>
              <a:cxn ang="0">
                <a:pos x="9" y="26"/>
              </a:cxn>
              <a:cxn ang="0">
                <a:pos x="9" y="22"/>
              </a:cxn>
              <a:cxn ang="0">
                <a:pos x="14" y="12"/>
              </a:cxn>
              <a:cxn ang="0">
                <a:pos x="14" y="10"/>
              </a:cxn>
              <a:cxn ang="0">
                <a:pos x="13" y="9"/>
              </a:cxn>
              <a:cxn ang="0">
                <a:pos x="10" y="11"/>
              </a:cxn>
              <a:cxn ang="0">
                <a:pos x="0" y="25"/>
              </a:cxn>
              <a:cxn ang="0">
                <a:pos x="0" y="32"/>
              </a:cxn>
            </a:cxnLst>
            <a:rect l="0" t="0" r="r" b="b"/>
            <a:pathLst>
              <a:path w="30" h="35">
                <a:moveTo>
                  <a:pt x="0" y="32"/>
                </a:moveTo>
                <a:cubicBezTo>
                  <a:pt x="2" y="34"/>
                  <a:pt x="6" y="35"/>
                  <a:pt x="10" y="35"/>
                </a:cubicBezTo>
                <a:cubicBezTo>
                  <a:pt x="13" y="35"/>
                  <a:pt x="22" y="34"/>
                  <a:pt x="25" y="24"/>
                </a:cubicBezTo>
                <a:lnTo>
                  <a:pt x="30" y="3"/>
                </a:lnTo>
                <a:lnTo>
                  <a:pt x="30" y="1"/>
                </a:lnTo>
                <a:lnTo>
                  <a:pt x="28" y="0"/>
                </a:lnTo>
                <a:cubicBezTo>
                  <a:pt x="26" y="0"/>
                  <a:pt x="23" y="2"/>
                  <a:pt x="23" y="6"/>
                </a:cubicBezTo>
                <a:cubicBezTo>
                  <a:pt x="22" y="13"/>
                  <a:pt x="20" y="18"/>
                  <a:pt x="16" y="25"/>
                </a:cubicBezTo>
                <a:lnTo>
                  <a:pt x="12" y="28"/>
                </a:lnTo>
                <a:lnTo>
                  <a:pt x="9" y="26"/>
                </a:lnTo>
                <a:lnTo>
                  <a:pt x="9" y="22"/>
                </a:lnTo>
                <a:cubicBezTo>
                  <a:pt x="11" y="20"/>
                  <a:pt x="13" y="16"/>
                  <a:pt x="14" y="12"/>
                </a:cubicBezTo>
                <a:lnTo>
                  <a:pt x="14" y="10"/>
                </a:lnTo>
                <a:lnTo>
                  <a:pt x="13" y="9"/>
                </a:lnTo>
                <a:lnTo>
                  <a:pt x="10" y="11"/>
                </a:lnTo>
                <a:cubicBezTo>
                  <a:pt x="8" y="16"/>
                  <a:pt x="5" y="20"/>
                  <a:pt x="0" y="25"/>
                </a:cubicBezTo>
                <a:lnTo>
                  <a:pt x="0" y="3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5" name="Freeform 173"/>
          <p:cNvSpPr>
            <a:spLocks/>
          </p:cNvSpPr>
          <p:nvPr/>
        </p:nvSpPr>
        <p:spPr bwMode="auto">
          <a:xfrm>
            <a:off x="2205003" y="484187"/>
            <a:ext cx="20637" cy="38100"/>
          </a:xfrm>
          <a:custGeom>
            <a:avLst/>
            <a:gdLst/>
            <a:ahLst/>
            <a:cxnLst>
              <a:cxn ang="0">
                <a:pos x="8" y="1"/>
              </a:cxn>
              <a:cxn ang="0">
                <a:pos x="4" y="0"/>
              </a:cxn>
              <a:cxn ang="0">
                <a:pos x="0" y="2"/>
              </a:cxn>
              <a:cxn ang="0">
                <a:pos x="1" y="4"/>
              </a:cxn>
              <a:cxn ang="0">
                <a:pos x="18" y="62"/>
              </a:cxn>
              <a:cxn ang="0">
                <a:pos x="18" y="64"/>
              </a:cxn>
              <a:cxn ang="0">
                <a:pos x="18" y="65"/>
              </a:cxn>
              <a:cxn ang="0">
                <a:pos x="22" y="63"/>
              </a:cxn>
              <a:cxn ang="0">
                <a:pos x="8" y="1"/>
              </a:cxn>
            </a:cxnLst>
            <a:rect l="0" t="0" r="r" b="b"/>
            <a:pathLst>
              <a:path w="36" h="65">
                <a:moveTo>
                  <a:pt x="8" y="1"/>
                </a:moveTo>
                <a:lnTo>
                  <a:pt x="4" y="0"/>
                </a:lnTo>
                <a:lnTo>
                  <a:pt x="0" y="2"/>
                </a:lnTo>
                <a:lnTo>
                  <a:pt x="1" y="4"/>
                </a:lnTo>
                <a:cubicBezTo>
                  <a:pt x="23" y="20"/>
                  <a:pt x="28" y="39"/>
                  <a:pt x="18" y="62"/>
                </a:cubicBezTo>
                <a:lnTo>
                  <a:pt x="18" y="64"/>
                </a:lnTo>
                <a:lnTo>
                  <a:pt x="18" y="65"/>
                </a:lnTo>
                <a:lnTo>
                  <a:pt x="22" y="63"/>
                </a:lnTo>
                <a:cubicBezTo>
                  <a:pt x="36" y="41"/>
                  <a:pt x="32" y="20"/>
                  <a:pt x="8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6" name="Freeform 174"/>
          <p:cNvSpPr>
            <a:spLocks/>
          </p:cNvSpPr>
          <p:nvPr/>
        </p:nvSpPr>
        <p:spPr bwMode="auto">
          <a:xfrm>
            <a:off x="2092290" y="525462"/>
            <a:ext cx="12700" cy="19050"/>
          </a:xfrm>
          <a:custGeom>
            <a:avLst/>
            <a:gdLst/>
            <a:ahLst/>
            <a:cxnLst>
              <a:cxn ang="0">
                <a:pos x="7" y="29"/>
              </a:cxn>
              <a:cxn ang="0">
                <a:pos x="10" y="32"/>
              </a:cxn>
              <a:cxn ang="0">
                <a:pos x="11" y="32"/>
              </a:cxn>
              <a:cxn ang="0">
                <a:pos x="15" y="30"/>
              </a:cxn>
              <a:cxn ang="0">
                <a:pos x="15" y="26"/>
              </a:cxn>
              <a:cxn ang="0">
                <a:pos x="17" y="11"/>
              </a:cxn>
              <a:cxn ang="0">
                <a:pos x="17" y="11"/>
              </a:cxn>
              <a:cxn ang="0">
                <a:pos x="21" y="7"/>
              </a:cxn>
              <a:cxn ang="0">
                <a:pos x="22" y="3"/>
              </a:cxn>
              <a:cxn ang="0">
                <a:pos x="19" y="0"/>
              </a:cxn>
              <a:cxn ang="0">
                <a:pos x="15" y="1"/>
              </a:cxn>
              <a:cxn ang="0">
                <a:pos x="7" y="7"/>
              </a:cxn>
              <a:cxn ang="0">
                <a:pos x="6" y="8"/>
              </a:cxn>
              <a:cxn ang="0">
                <a:pos x="5" y="9"/>
              </a:cxn>
              <a:cxn ang="0">
                <a:pos x="3" y="10"/>
              </a:cxn>
              <a:cxn ang="0">
                <a:pos x="2" y="16"/>
              </a:cxn>
              <a:cxn ang="0">
                <a:pos x="7" y="29"/>
              </a:cxn>
            </a:cxnLst>
            <a:rect l="0" t="0" r="r" b="b"/>
            <a:pathLst>
              <a:path w="22" h="32">
                <a:moveTo>
                  <a:pt x="7" y="29"/>
                </a:moveTo>
                <a:lnTo>
                  <a:pt x="10" y="32"/>
                </a:lnTo>
                <a:lnTo>
                  <a:pt x="11" y="32"/>
                </a:lnTo>
                <a:lnTo>
                  <a:pt x="15" y="30"/>
                </a:lnTo>
                <a:lnTo>
                  <a:pt x="15" y="26"/>
                </a:lnTo>
                <a:cubicBezTo>
                  <a:pt x="10" y="18"/>
                  <a:pt x="13" y="15"/>
                  <a:pt x="17" y="11"/>
                </a:cubicBezTo>
                <a:lnTo>
                  <a:pt x="17" y="11"/>
                </a:lnTo>
                <a:lnTo>
                  <a:pt x="21" y="7"/>
                </a:lnTo>
                <a:lnTo>
                  <a:pt x="22" y="3"/>
                </a:lnTo>
                <a:lnTo>
                  <a:pt x="19" y="0"/>
                </a:lnTo>
                <a:lnTo>
                  <a:pt x="15" y="1"/>
                </a:lnTo>
                <a:lnTo>
                  <a:pt x="7" y="7"/>
                </a:lnTo>
                <a:lnTo>
                  <a:pt x="6" y="8"/>
                </a:lnTo>
                <a:lnTo>
                  <a:pt x="5" y="9"/>
                </a:lnTo>
                <a:lnTo>
                  <a:pt x="3" y="10"/>
                </a:lnTo>
                <a:cubicBezTo>
                  <a:pt x="2" y="11"/>
                  <a:pt x="0" y="12"/>
                  <a:pt x="2" y="16"/>
                </a:cubicBezTo>
                <a:cubicBezTo>
                  <a:pt x="4" y="19"/>
                  <a:pt x="5" y="23"/>
                  <a:pt x="7" y="2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7" name="Freeform 175"/>
          <p:cNvSpPr>
            <a:spLocks/>
          </p:cNvSpPr>
          <p:nvPr/>
        </p:nvSpPr>
        <p:spPr bwMode="auto">
          <a:xfrm>
            <a:off x="2103403" y="528637"/>
            <a:ext cx="11112" cy="20638"/>
          </a:xfrm>
          <a:custGeom>
            <a:avLst/>
            <a:gdLst/>
            <a:ahLst/>
            <a:cxnLst>
              <a:cxn ang="0">
                <a:pos x="5" y="30"/>
              </a:cxn>
              <a:cxn ang="0">
                <a:pos x="9" y="33"/>
              </a:cxn>
              <a:cxn ang="0">
                <a:pos x="11" y="32"/>
              </a:cxn>
              <a:cxn ang="0">
                <a:pos x="12" y="25"/>
              </a:cxn>
              <a:cxn ang="0">
                <a:pos x="18" y="6"/>
              </a:cxn>
              <a:cxn ang="0">
                <a:pos x="18" y="5"/>
              </a:cxn>
              <a:cxn ang="0">
                <a:pos x="19" y="1"/>
              </a:cxn>
              <a:cxn ang="0">
                <a:pos x="16" y="0"/>
              </a:cxn>
              <a:cxn ang="0">
                <a:pos x="13" y="0"/>
              </a:cxn>
              <a:cxn ang="0">
                <a:pos x="5" y="30"/>
              </a:cxn>
            </a:cxnLst>
            <a:rect l="0" t="0" r="r" b="b"/>
            <a:pathLst>
              <a:path w="19" h="33">
                <a:moveTo>
                  <a:pt x="5" y="30"/>
                </a:moveTo>
                <a:lnTo>
                  <a:pt x="9" y="33"/>
                </a:lnTo>
                <a:lnTo>
                  <a:pt x="11" y="32"/>
                </a:lnTo>
                <a:lnTo>
                  <a:pt x="12" y="25"/>
                </a:lnTo>
                <a:cubicBezTo>
                  <a:pt x="8" y="15"/>
                  <a:pt x="12" y="11"/>
                  <a:pt x="18" y="6"/>
                </a:cubicBezTo>
                <a:lnTo>
                  <a:pt x="18" y="5"/>
                </a:lnTo>
                <a:lnTo>
                  <a:pt x="19" y="1"/>
                </a:lnTo>
                <a:lnTo>
                  <a:pt x="16" y="0"/>
                </a:lnTo>
                <a:lnTo>
                  <a:pt x="13" y="0"/>
                </a:lnTo>
                <a:cubicBezTo>
                  <a:pt x="1" y="7"/>
                  <a:pt x="0" y="14"/>
                  <a:pt x="5" y="3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8" name="Freeform 176"/>
          <p:cNvSpPr>
            <a:spLocks/>
          </p:cNvSpPr>
          <p:nvPr/>
        </p:nvSpPr>
        <p:spPr bwMode="auto">
          <a:xfrm>
            <a:off x="2112928" y="531812"/>
            <a:ext cx="11112" cy="20638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3" y="29"/>
              </a:cxn>
              <a:cxn ang="0">
                <a:pos x="8" y="33"/>
              </a:cxn>
              <a:cxn ang="0">
                <a:pos x="11" y="31"/>
              </a:cxn>
              <a:cxn ang="0">
                <a:pos x="11" y="27"/>
              </a:cxn>
              <a:cxn ang="0">
                <a:pos x="13" y="11"/>
              </a:cxn>
              <a:cxn ang="0">
                <a:pos x="17" y="6"/>
              </a:cxn>
              <a:cxn ang="0">
                <a:pos x="18" y="2"/>
              </a:cxn>
              <a:cxn ang="0">
                <a:pos x="14" y="0"/>
              </a:cxn>
              <a:cxn ang="0">
                <a:pos x="12" y="0"/>
              </a:cxn>
              <a:cxn ang="0">
                <a:pos x="6" y="6"/>
              </a:cxn>
              <a:cxn ang="0">
                <a:pos x="1" y="16"/>
              </a:cxn>
            </a:cxnLst>
            <a:rect l="0" t="0" r="r" b="b"/>
            <a:pathLst>
              <a:path w="18" h="33">
                <a:moveTo>
                  <a:pt x="1" y="16"/>
                </a:moveTo>
                <a:lnTo>
                  <a:pt x="3" y="29"/>
                </a:lnTo>
                <a:lnTo>
                  <a:pt x="8" y="33"/>
                </a:lnTo>
                <a:lnTo>
                  <a:pt x="11" y="31"/>
                </a:lnTo>
                <a:lnTo>
                  <a:pt x="11" y="27"/>
                </a:lnTo>
                <a:cubicBezTo>
                  <a:pt x="9" y="20"/>
                  <a:pt x="9" y="15"/>
                  <a:pt x="13" y="11"/>
                </a:cubicBezTo>
                <a:lnTo>
                  <a:pt x="17" y="6"/>
                </a:lnTo>
                <a:lnTo>
                  <a:pt x="18" y="2"/>
                </a:lnTo>
                <a:lnTo>
                  <a:pt x="14" y="0"/>
                </a:lnTo>
                <a:lnTo>
                  <a:pt x="12" y="0"/>
                </a:lnTo>
                <a:lnTo>
                  <a:pt x="6" y="6"/>
                </a:lnTo>
                <a:cubicBezTo>
                  <a:pt x="2" y="8"/>
                  <a:pt x="0" y="11"/>
                  <a:pt x="1" y="1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9" name="Freeform 177"/>
          <p:cNvSpPr>
            <a:spLocks/>
          </p:cNvSpPr>
          <p:nvPr/>
        </p:nvSpPr>
        <p:spPr bwMode="auto">
          <a:xfrm>
            <a:off x="2158965" y="488950"/>
            <a:ext cx="57150" cy="100012"/>
          </a:xfrm>
          <a:custGeom>
            <a:avLst/>
            <a:gdLst/>
            <a:ahLst/>
            <a:cxnLst>
              <a:cxn ang="0">
                <a:pos x="69" y="1"/>
              </a:cxn>
              <a:cxn ang="0">
                <a:pos x="66" y="0"/>
              </a:cxn>
              <a:cxn ang="0">
                <a:pos x="61" y="3"/>
              </a:cxn>
              <a:cxn ang="0">
                <a:pos x="63" y="11"/>
              </a:cxn>
              <a:cxn ang="0">
                <a:pos x="80" y="33"/>
              </a:cxn>
              <a:cxn ang="0">
                <a:pos x="74" y="55"/>
              </a:cxn>
              <a:cxn ang="0">
                <a:pos x="32" y="94"/>
              </a:cxn>
              <a:cxn ang="0">
                <a:pos x="20" y="169"/>
              </a:cxn>
              <a:cxn ang="0">
                <a:pos x="21" y="169"/>
              </a:cxn>
              <a:cxn ang="0">
                <a:pos x="20" y="166"/>
              </a:cxn>
              <a:cxn ang="0">
                <a:pos x="51" y="95"/>
              </a:cxn>
              <a:cxn ang="0">
                <a:pos x="52" y="95"/>
              </a:cxn>
              <a:cxn ang="0">
                <a:pos x="89" y="58"/>
              </a:cxn>
              <a:cxn ang="0">
                <a:pos x="69" y="1"/>
              </a:cxn>
            </a:cxnLst>
            <a:rect l="0" t="0" r="r" b="b"/>
            <a:pathLst>
              <a:path w="99" h="169">
                <a:moveTo>
                  <a:pt x="69" y="1"/>
                </a:moveTo>
                <a:lnTo>
                  <a:pt x="66" y="0"/>
                </a:lnTo>
                <a:lnTo>
                  <a:pt x="61" y="3"/>
                </a:lnTo>
                <a:lnTo>
                  <a:pt x="63" y="11"/>
                </a:lnTo>
                <a:cubicBezTo>
                  <a:pt x="73" y="18"/>
                  <a:pt x="78" y="25"/>
                  <a:pt x="80" y="33"/>
                </a:cubicBezTo>
                <a:cubicBezTo>
                  <a:pt x="82" y="40"/>
                  <a:pt x="80" y="47"/>
                  <a:pt x="74" y="55"/>
                </a:cubicBezTo>
                <a:lnTo>
                  <a:pt x="32" y="94"/>
                </a:lnTo>
                <a:cubicBezTo>
                  <a:pt x="4" y="121"/>
                  <a:pt x="0" y="146"/>
                  <a:pt x="20" y="169"/>
                </a:cubicBezTo>
                <a:lnTo>
                  <a:pt x="21" y="169"/>
                </a:lnTo>
                <a:lnTo>
                  <a:pt x="20" y="166"/>
                </a:lnTo>
                <a:cubicBezTo>
                  <a:pt x="5" y="135"/>
                  <a:pt x="26" y="117"/>
                  <a:pt x="51" y="95"/>
                </a:cubicBezTo>
                <a:lnTo>
                  <a:pt x="52" y="95"/>
                </a:lnTo>
                <a:cubicBezTo>
                  <a:pt x="64" y="84"/>
                  <a:pt x="78" y="72"/>
                  <a:pt x="89" y="58"/>
                </a:cubicBezTo>
                <a:cubicBezTo>
                  <a:pt x="99" y="38"/>
                  <a:pt x="92" y="19"/>
                  <a:pt x="69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0" name="Freeform 178"/>
          <p:cNvSpPr>
            <a:spLocks/>
          </p:cNvSpPr>
          <p:nvPr/>
        </p:nvSpPr>
        <p:spPr bwMode="auto">
          <a:xfrm>
            <a:off x="2171665" y="568325"/>
            <a:ext cx="65088" cy="58737"/>
          </a:xfrm>
          <a:custGeom>
            <a:avLst/>
            <a:gdLst/>
            <a:ahLst/>
            <a:cxnLst>
              <a:cxn ang="0">
                <a:pos x="62" y="27"/>
              </a:cxn>
              <a:cxn ang="0">
                <a:pos x="43" y="28"/>
              </a:cxn>
              <a:cxn ang="0">
                <a:pos x="41" y="29"/>
              </a:cxn>
              <a:cxn ang="0">
                <a:pos x="29" y="30"/>
              </a:cxn>
              <a:cxn ang="0">
                <a:pos x="4" y="5"/>
              </a:cxn>
              <a:cxn ang="0">
                <a:pos x="3" y="0"/>
              </a:cxn>
              <a:cxn ang="0">
                <a:pos x="0" y="5"/>
              </a:cxn>
              <a:cxn ang="0">
                <a:pos x="45" y="34"/>
              </a:cxn>
              <a:cxn ang="0">
                <a:pos x="70" y="35"/>
              </a:cxn>
              <a:cxn ang="0">
                <a:pos x="97" y="59"/>
              </a:cxn>
              <a:cxn ang="0">
                <a:pos x="84" y="90"/>
              </a:cxn>
              <a:cxn ang="0">
                <a:pos x="81" y="96"/>
              </a:cxn>
              <a:cxn ang="0">
                <a:pos x="87" y="99"/>
              </a:cxn>
              <a:cxn ang="0">
                <a:pos x="91" y="98"/>
              </a:cxn>
              <a:cxn ang="0">
                <a:pos x="106" y="58"/>
              </a:cxn>
              <a:cxn ang="0">
                <a:pos x="70" y="27"/>
              </a:cxn>
              <a:cxn ang="0">
                <a:pos x="62" y="27"/>
              </a:cxn>
            </a:cxnLst>
            <a:rect l="0" t="0" r="r" b="b"/>
            <a:pathLst>
              <a:path w="109" h="99">
                <a:moveTo>
                  <a:pt x="62" y="27"/>
                </a:moveTo>
                <a:cubicBezTo>
                  <a:pt x="55" y="27"/>
                  <a:pt x="48" y="28"/>
                  <a:pt x="43" y="28"/>
                </a:cubicBezTo>
                <a:lnTo>
                  <a:pt x="41" y="29"/>
                </a:lnTo>
                <a:cubicBezTo>
                  <a:pt x="36" y="29"/>
                  <a:pt x="32" y="30"/>
                  <a:pt x="29" y="30"/>
                </a:cubicBezTo>
                <a:cubicBezTo>
                  <a:pt x="17" y="30"/>
                  <a:pt x="9" y="26"/>
                  <a:pt x="4" y="5"/>
                </a:cubicBezTo>
                <a:lnTo>
                  <a:pt x="3" y="0"/>
                </a:lnTo>
                <a:lnTo>
                  <a:pt x="0" y="5"/>
                </a:lnTo>
                <a:cubicBezTo>
                  <a:pt x="0" y="33"/>
                  <a:pt x="19" y="33"/>
                  <a:pt x="45" y="34"/>
                </a:cubicBezTo>
                <a:cubicBezTo>
                  <a:pt x="53" y="34"/>
                  <a:pt x="61" y="34"/>
                  <a:pt x="70" y="35"/>
                </a:cubicBezTo>
                <a:cubicBezTo>
                  <a:pt x="83" y="38"/>
                  <a:pt x="94" y="48"/>
                  <a:pt x="97" y="59"/>
                </a:cubicBezTo>
                <a:cubicBezTo>
                  <a:pt x="99" y="70"/>
                  <a:pt x="94" y="81"/>
                  <a:pt x="84" y="90"/>
                </a:cubicBezTo>
                <a:lnTo>
                  <a:pt x="81" y="96"/>
                </a:lnTo>
                <a:lnTo>
                  <a:pt x="87" y="99"/>
                </a:lnTo>
                <a:lnTo>
                  <a:pt x="91" y="98"/>
                </a:lnTo>
                <a:cubicBezTo>
                  <a:pt x="103" y="89"/>
                  <a:pt x="109" y="73"/>
                  <a:pt x="106" y="58"/>
                </a:cubicBezTo>
                <a:cubicBezTo>
                  <a:pt x="102" y="42"/>
                  <a:pt x="89" y="30"/>
                  <a:pt x="70" y="27"/>
                </a:cubicBezTo>
                <a:lnTo>
                  <a:pt x="62" y="2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1" name="Freeform 179"/>
          <p:cNvSpPr>
            <a:spLocks/>
          </p:cNvSpPr>
          <p:nvPr/>
        </p:nvSpPr>
        <p:spPr bwMode="auto">
          <a:xfrm>
            <a:off x="2147853" y="508000"/>
            <a:ext cx="73025" cy="10795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6" y="116"/>
              </a:cxn>
              <a:cxn ang="0">
                <a:pos x="59" y="165"/>
              </a:cxn>
              <a:cxn ang="0">
                <a:pos x="106" y="166"/>
              </a:cxn>
              <a:cxn ang="0">
                <a:pos x="113" y="170"/>
              </a:cxn>
              <a:cxn ang="0">
                <a:pos x="111" y="180"/>
              </a:cxn>
              <a:cxn ang="0">
                <a:pos x="110" y="183"/>
              </a:cxn>
              <a:cxn ang="0">
                <a:pos x="111" y="184"/>
              </a:cxn>
              <a:cxn ang="0">
                <a:pos x="115" y="182"/>
              </a:cxn>
              <a:cxn ang="0">
                <a:pos x="121" y="164"/>
              </a:cxn>
              <a:cxn ang="0">
                <a:pos x="107" y="155"/>
              </a:cxn>
              <a:cxn ang="0">
                <a:pos x="85" y="156"/>
              </a:cxn>
              <a:cxn ang="0">
                <a:pos x="46" y="151"/>
              </a:cxn>
              <a:cxn ang="0">
                <a:pos x="16" y="104"/>
              </a:cxn>
              <a:cxn ang="0">
                <a:pos x="60" y="33"/>
              </a:cxn>
              <a:cxn ang="0">
                <a:pos x="92" y="6"/>
              </a:cxn>
              <a:cxn ang="0">
                <a:pos x="92" y="0"/>
              </a:cxn>
              <a:cxn ang="0">
                <a:pos x="91" y="0"/>
              </a:cxn>
              <a:cxn ang="0">
                <a:pos x="88" y="1"/>
              </a:cxn>
              <a:cxn ang="0">
                <a:pos x="55" y="27"/>
              </a:cxn>
            </a:cxnLst>
            <a:rect l="0" t="0" r="r" b="b"/>
            <a:pathLst>
              <a:path w="123" h="184">
                <a:moveTo>
                  <a:pt x="55" y="27"/>
                </a:moveTo>
                <a:cubicBezTo>
                  <a:pt x="13" y="47"/>
                  <a:pt x="0" y="87"/>
                  <a:pt x="6" y="116"/>
                </a:cubicBezTo>
                <a:cubicBezTo>
                  <a:pt x="11" y="144"/>
                  <a:pt x="31" y="163"/>
                  <a:pt x="59" y="165"/>
                </a:cubicBezTo>
                <a:lnTo>
                  <a:pt x="106" y="166"/>
                </a:lnTo>
                <a:cubicBezTo>
                  <a:pt x="109" y="166"/>
                  <a:pt x="112" y="167"/>
                  <a:pt x="113" y="170"/>
                </a:cubicBezTo>
                <a:cubicBezTo>
                  <a:pt x="114" y="171"/>
                  <a:pt x="114" y="175"/>
                  <a:pt x="111" y="180"/>
                </a:cubicBezTo>
                <a:lnTo>
                  <a:pt x="110" y="183"/>
                </a:lnTo>
                <a:lnTo>
                  <a:pt x="111" y="184"/>
                </a:lnTo>
                <a:lnTo>
                  <a:pt x="115" y="182"/>
                </a:lnTo>
                <a:cubicBezTo>
                  <a:pt x="121" y="177"/>
                  <a:pt x="123" y="170"/>
                  <a:pt x="121" y="164"/>
                </a:cubicBezTo>
                <a:cubicBezTo>
                  <a:pt x="119" y="158"/>
                  <a:pt x="113" y="155"/>
                  <a:pt x="107" y="155"/>
                </a:cubicBezTo>
                <a:cubicBezTo>
                  <a:pt x="98" y="155"/>
                  <a:pt x="91" y="156"/>
                  <a:pt x="85" y="156"/>
                </a:cubicBezTo>
                <a:cubicBezTo>
                  <a:pt x="63" y="156"/>
                  <a:pt x="52" y="155"/>
                  <a:pt x="46" y="151"/>
                </a:cubicBezTo>
                <a:cubicBezTo>
                  <a:pt x="27" y="141"/>
                  <a:pt x="16" y="125"/>
                  <a:pt x="16" y="104"/>
                </a:cubicBezTo>
                <a:cubicBezTo>
                  <a:pt x="15" y="78"/>
                  <a:pt x="32" y="51"/>
                  <a:pt x="60" y="33"/>
                </a:cubicBezTo>
                <a:cubicBezTo>
                  <a:pt x="73" y="25"/>
                  <a:pt x="89" y="14"/>
                  <a:pt x="92" y="6"/>
                </a:cubicBezTo>
                <a:lnTo>
                  <a:pt x="92" y="0"/>
                </a:lnTo>
                <a:lnTo>
                  <a:pt x="91" y="0"/>
                </a:lnTo>
                <a:lnTo>
                  <a:pt x="88" y="1"/>
                </a:lnTo>
                <a:cubicBezTo>
                  <a:pt x="82" y="10"/>
                  <a:pt x="70" y="18"/>
                  <a:pt x="55" y="27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2" name="Freeform 180"/>
          <p:cNvSpPr>
            <a:spLocks/>
          </p:cNvSpPr>
          <p:nvPr/>
        </p:nvSpPr>
        <p:spPr bwMode="auto">
          <a:xfrm>
            <a:off x="2127215" y="538162"/>
            <a:ext cx="47625" cy="98425"/>
          </a:xfrm>
          <a:custGeom>
            <a:avLst/>
            <a:gdLst/>
            <a:ahLst/>
            <a:cxnLst>
              <a:cxn ang="0">
                <a:pos x="9" y="70"/>
              </a:cxn>
              <a:cxn ang="0">
                <a:pos x="15" y="94"/>
              </a:cxn>
              <a:cxn ang="0">
                <a:pos x="40" y="112"/>
              </a:cxn>
              <a:cxn ang="0">
                <a:pos x="54" y="141"/>
              </a:cxn>
              <a:cxn ang="0">
                <a:pos x="54" y="141"/>
              </a:cxn>
              <a:cxn ang="0">
                <a:pos x="56" y="149"/>
              </a:cxn>
              <a:cxn ang="0">
                <a:pos x="75" y="167"/>
              </a:cxn>
              <a:cxn ang="0">
                <a:pos x="76" y="167"/>
              </a:cxn>
              <a:cxn ang="0">
                <a:pos x="80" y="164"/>
              </a:cxn>
              <a:cxn ang="0">
                <a:pos x="78" y="161"/>
              </a:cxn>
              <a:cxn ang="0">
                <a:pos x="63" y="147"/>
              </a:cxn>
              <a:cxn ang="0">
                <a:pos x="48" y="110"/>
              </a:cxn>
              <a:cxn ang="0">
                <a:pos x="23" y="91"/>
              </a:cxn>
              <a:cxn ang="0">
                <a:pos x="17" y="85"/>
              </a:cxn>
              <a:cxn ang="0">
                <a:pos x="27" y="46"/>
              </a:cxn>
              <a:cxn ang="0">
                <a:pos x="4" y="0"/>
              </a:cxn>
              <a:cxn ang="0">
                <a:pos x="1" y="0"/>
              </a:cxn>
              <a:cxn ang="0">
                <a:pos x="0" y="0"/>
              </a:cxn>
              <a:cxn ang="0">
                <a:pos x="1" y="4"/>
              </a:cxn>
              <a:cxn ang="0">
                <a:pos x="9" y="70"/>
              </a:cxn>
            </a:cxnLst>
            <a:rect l="0" t="0" r="r" b="b"/>
            <a:pathLst>
              <a:path w="80" h="167">
                <a:moveTo>
                  <a:pt x="9" y="70"/>
                </a:moveTo>
                <a:cubicBezTo>
                  <a:pt x="7" y="81"/>
                  <a:pt x="8" y="88"/>
                  <a:pt x="15" y="94"/>
                </a:cubicBezTo>
                <a:cubicBezTo>
                  <a:pt x="22" y="101"/>
                  <a:pt x="31" y="107"/>
                  <a:pt x="40" y="112"/>
                </a:cubicBezTo>
                <a:cubicBezTo>
                  <a:pt x="51" y="119"/>
                  <a:pt x="52" y="130"/>
                  <a:pt x="54" y="141"/>
                </a:cubicBezTo>
                <a:lnTo>
                  <a:pt x="54" y="141"/>
                </a:lnTo>
                <a:lnTo>
                  <a:pt x="56" y="149"/>
                </a:lnTo>
                <a:cubicBezTo>
                  <a:pt x="58" y="159"/>
                  <a:pt x="64" y="165"/>
                  <a:pt x="75" y="167"/>
                </a:cubicBezTo>
                <a:lnTo>
                  <a:pt x="76" y="167"/>
                </a:lnTo>
                <a:lnTo>
                  <a:pt x="80" y="164"/>
                </a:lnTo>
                <a:lnTo>
                  <a:pt x="78" y="161"/>
                </a:lnTo>
                <a:cubicBezTo>
                  <a:pt x="68" y="158"/>
                  <a:pt x="63" y="154"/>
                  <a:pt x="63" y="147"/>
                </a:cubicBezTo>
                <a:cubicBezTo>
                  <a:pt x="59" y="132"/>
                  <a:pt x="55" y="115"/>
                  <a:pt x="48" y="110"/>
                </a:cubicBezTo>
                <a:cubicBezTo>
                  <a:pt x="38" y="104"/>
                  <a:pt x="30" y="98"/>
                  <a:pt x="23" y="91"/>
                </a:cubicBezTo>
                <a:lnTo>
                  <a:pt x="17" y="85"/>
                </a:lnTo>
                <a:cubicBezTo>
                  <a:pt x="15" y="77"/>
                  <a:pt x="18" y="65"/>
                  <a:pt x="27" y="46"/>
                </a:cubicBezTo>
                <a:cubicBezTo>
                  <a:pt x="31" y="25"/>
                  <a:pt x="23" y="11"/>
                  <a:pt x="4" y="0"/>
                </a:cubicBezTo>
                <a:lnTo>
                  <a:pt x="1" y="0"/>
                </a:lnTo>
                <a:lnTo>
                  <a:pt x="0" y="0"/>
                </a:lnTo>
                <a:lnTo>
                  <a:pt x="1" y="4"/>
                </a:lnTo>
                <a:cubicBezTo>
                  <a:pt x="19" y="18"/>
                  <a:pt x="29" y="30"/>
                  <a:pt x="9" y="7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3" name="Freeform 181"/>
          <p:cNvSpPr>
            <a:spLocks/>
          </p:cNvSpPr>
          <p:nvPr/>
        </p:nvSpPr>
        <p:spPr bwMode="auto">
          <a:xfrm>
            <a:off x="2119278" y="542925"/>
            <a:ext cx="63500" cy="112712"/>
          </a:xfrm>
          <a:custGeom>
            <a:avLst/>
            <a:gdLst/>
            <a:ahLst/>
            <a:cxnLst>
              <a:cxn ang="0">
                <a:pos x="31" y="112"/>
              </a:cxn>
              <a:cxn ang="0">
                <a:pos x="48" y="143"/>
              </a:cxn>
              <a:cxn ang="0">
                <a:pos x="94" y="188"/>
              </a:cxn>
              <a:cxn ang="0">
                <a:pos x="94" y="188"/>
              </a:cxn>
              <a:cxn ang="0">
                <a:pos x="106" y="185"/>
              </a:cxn>
              <a:cxn ang="0">
                <a:pos x="108" y="183"/>
              </a:cxn>
              <a:cxn ang="0">
                <a:pos x="105" y="178"/>
              </a:cxn>
              <a:cxn ang="0">
                <a:pos x="98" y="175"/>
              </a:cxn>
              <a:cxn ang="0">
                <a:pos x="94" y="175"/>
              </a:cxn>
              <a:cxn ang="0">
                <a:pos x="94" y="176"/>
              </a:cxn>
              <a:cxn ang="0">
                <a:pos x="86" y="177"/>
              </a:cxn>
              <a:cxn ang="0">
                <a:pos x="80" y="176"/>
              </a:cxn>
              <a:cxn ang="0">
                <a:pos x="56" y="145"/>
              </a:cxn>
              <a:cxn ang="0">
                <a:pos x="42" y="110"/>
              </a:cxn>
              <a:cxn ang="0">
                <a:pos x="13" y="85"/>
              </a:cxn>
              <a:cxn ang="0">
                <a:pos x="15" y="49"/>
              </a:cxn>
              <a:cxn ang="0">
                <a:pos x="18" y="42"/>
              </a:cxn>
              <a:cxn ang="0">
                <a:pos x="21" y="27"/>
              </a:cxn>
              <a:cxn ang="0">
                <a:pos x="9" y="0"/>
              </a:cxn>
              <a:cxn ang="0">
                <a:pos x="8" y="0"/>
              </a:cxn>
              <a:cxn ang="0">
                <a:pos x="5" y="2"/>
              </a:cxn>
              <a:cxn ang="0">
                <a:pos x="8" y="7"/>
              </a:cxn>
              <a:cxn ang="0">
                <a:pos x="7" y="53"/>
              </a:cxn>
              <a:cxn ang="0">
                <a:pos x="5" y="87"/>
              </a:cxn>
              <a:cxn ang="0">
                <a:pos x="31" y="112"/>
              </a:cxn>
            </a:cxnLst>
            <a:rect l="0" t="0" r="r" b="b"/>
            <a:pathLst>
              <a:path w="108" h="189">
                <a:moveTo>
                  <a:pt x="31" y="112"/>
                </a:moveTo>
                <a:cubicBezTo>
                  <a:pt x="42" y="119"/>
                  <a:pt x="48" y="129"/>
                  <a:pt x="48" y="143"/>
                </a:cubicBezTo>
                <a:cubicBezTo>
                  <a:pt x="50" y="173"/>
                  <a:pt x="66" y="189"/>
                  <a:pt x="94" y="188"/>
                </a:cubicBezTo>
                <a:lnTo>
                  <a:pt x="94" y="188"/>
                </a:lnTo>
                <a:cubicBezTo>
                  <a:pt x="100" y="188"/>
                  <a:pt x="104" y="187"/>
                  <a:pt x="106" y="185"/>
                </a:cubicBezTo>
                <a:lnTo>
                  <a:pt x="108" y="183"/>
                </a:lnTo>
                <a:lnTo>
                  <a:pt x="105" y="178"/>
                </a:lnTo>
                <a:lnTo>
                  <a:pt x="98" y="175"/>
                </a:lnTo>
                <a:lnTo>
                  <a:pt x="94" y="175"/>
                </a:lnTo>
                <a:lnTo>
                  <a:pt x="94" y="176"/>
                </a:lnTo>
                <a:lnTo>
                  <a:pt x="86" y="177"/>
                </a:lnTo>
                <a:lnTo>
                  <a:pt x="80" y="176"/>
                </a:lnTo>
                <a:cubicBezTo>
                  <a:pt x="65" y="172"/>
                  <a:pt x="58" y="162"/>
                  <a:pt x="56" y="145"/>
                </a:cubicBezTo>
                <a:cubicBezTo>
                  <a:pt x="56" y="128"/>
                  <a:pt x="51" y="116"/>
                  <a:pt x="42" y="110"/>
                </a:cubicBezTo>
                <a:cubicBezTo>
                  <a:pt x="28" y="102"/>
                  <a:pt x="19" y="94"/>
                  <a:pt x="13" y="85"/>
                </a:cubicBezTo>
                <a:cubicBezTo>
                  <a:pt x="5" y="69"/>
                  <a:pt x="10" y="59"/>
                  <a:pt x="15" y="49"/>
                </a:cubicBezTo>
                <a:lnTo>
                  <a:pt x="18" y="42"/>
                </a:lnTo>
                <a:cubicBezTo>
                  <a:pt x="20" y="37"/>
                  <a:pt x="21" y="32"/>
                  <a:pt x="21" y="27"/>
                </a:cubicBezTo>
                <a:cubicBezTo>
                  <a:pt x="21" y="11"/>
                  <a:pt x="17" y="3"/>
                  <a:pt x="9" y="0"/>
                </a:cubicBezTo>
                <a:lnTo>
                  <a:pt x="8" y="0"/>
                </a:lnTo>
                <a:lnTo>
                  <a:pt x="5" y="2"/>
                </a:lnTo>
                <a:lnTo>
                  <a:pt x="8" y="7"/>
                </a:lnTo>
                <a:cubicBezTo>
                  <a:pt x="18" y="16"/>
                  <a:pt x="18" y="30"/>
                  <a:pt x="7" y="53"/>
                </a:cubicBezTo>
                <a:cubicBezTo>
                  <a:pt x="0" y="67"/>
                  <a:pt x="0" y="79"/>
                  <a:pt x="5" y="87"/>
                </a:cubicBezTo>
                <a:cubicBezTo>
                  <a:pt x="10" y="96"/>
                  <a:pt x="19" y="104"/>
                  <a:pt x="31" y="1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4" name="Freeform 182"/>
          <p:cNvSpPr>
            <a:spLocks/>
          </p:cNvSpPr>
          <p:nvPr/>
        </p:nvSpPr>
        <p:spPr bwMode="auto">
          <a:xfrm>
            <a:off x="2187540" y="649287"/>
            <a:ext cx="4763" cy="3175"/>
          </a:xfrm>
          <a:custGeom>
            <a:avLst/>
            <a:gdLst/>
            <a:ahLst/>
            <a:cxnLst>
              <a:cxn ang="0">
                <a:pos x="6" y="5"/>
              </a:cxn>
              <a:cxn ang="0">
                <a:pos x="9" y="4"/>
              </a:cxn>
              <a:cxn ang="0">
                <a:pos x="9" y="2"/>
              </a:cxn>
              <a:cxn ang="0">
                <a:pos x="1" y="0"/>
              </a:cxn>
              <a:cxn ang="0">
                <a:pos x="0" y="1"/>
              </a:cxn>
              <a:cxn ang="0">
                <a:pos x="6" y="5"/>
              </a:cxn>
            </a:cxnLst>
            <a:rect l="0" t="0" r="r" b="b"/>
            <a:pathLst>
              <a:path w="9" h="5">
                <a:moveTo>
                  <a:pt x="6" y="5"/>
                </a:moveTo>
                <a:lnTo>
                  <a:pt x="9" y="4"/>
                </a:lnTo>
                <a:lnTo>
                  <a:pt x="9" y="2"/>
                </a:lnTo>
                <a:cubicBezTo>
                  <a:pt x="6" y="1"/>
                  <a:pt x="3" y="0"/>
                  <a:pt x="1" y="0"/>
                </a:cubicBezTo>
                <a:lnTo>
                  <a:pt x="0" y="1"/>
                </a:lnTo>
                <a:lnTo>
                  <a:pt x="6" y="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5" name="Freeform 183"/>
          <p:cNvSpPr>
            <a:spLocks/>
          </p:cNvSpPr>
          <p:nvPr/>
        </p:nvSpPr>
        <p:spPr bwMode="auto">
          <a:xfrm>
            <a:off x="2192303" y="647700"/>
            <a:ext cx="7937" cy="3175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13" y="3"/>
              </a:cxn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1" y="3"/>
              </a:cxn>
              <a:cxn ang="0">
                <a:pos x="11" y="6"/>
              </a:cxn>
              <a:cxn ang="0">
                <a:pos x="12" y="6"/>
              </a:cxn>
              <a:cxn ang="0">
                <a:pos x="13" y="5"/>
              </a:cxn>
            </a:cxnLst>
            <a:rect l="0" t="0" r="r" b="b"/>
            <a:pathLst>
              <a:path w="13" h="6">
                <a:moveTo>
                  <a:pt x="13" y="5"/>
                </a:moveTo>
                <a:lnTo>
                  <a:pt x="13" y="3"/>
                </a:lnTo>
                <a:cubicBezTo>
                  <a:pt x="10" y="1"/>
                  <a:pt x="6" y="0"/>
                  <a:pt x="2" y="0"/>
                </a:cubicBezTo>
                <a:lnTo>
                  <a:pt x="1" y="0"/>
                </a:lnTo>
                <a:lnTo>
                  <a:pt x="0" y="1"/>
                </a:lnTo>
                <a:lnTo>
                  <a:pt x="1" y="3"/>
                </a:lnTo>
                <a:cubicBezTo>
                  <a:pt x="3" y="5"/>
                  <a:pt x="7" y="6"/>
                  <a:pt x="11" y="6"/>
                </a:cubicBezTo>
                <a:lnTo>
                  <a:pt x="12" y="6"/>
                </a:lnTo>
                <a:lnTo>
                  <a:pt x="13" y="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6" name="Freeform 184"/>
          <p:cNvSpPr>
            <a:spLocks/>
          </p:cNvSpPr>
          <p:nvPr/>
        </p:nvSpPr>
        <p:spPr bwMode="auto">
          <a:xfrm>
            <a:off x="2200240" y="644525"/>
            <a:ext cx="952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1" y="7"/>
              </a:cxn>
              <a:cxn ang="0">
                <a:pos x="15" y="7"/>
              </a:cxn>
              <a:cxn ang="0">
                <a:pos x="15" y="6"/>
              </a:cxn>
              <a:cxn ang="0">
                <a:pos x="15" y="5"/>
              </a:cxn>
              <a:cxn ang="0">
                <a:pos x="2" y="0"/>
              </a:cxn>
            </a:cxnLst>
            <a:rect l="0" t="0" r="r" b="b"/>
            <a:pathLst>
              <a:path w="15" h="8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cubicBezTo>
                  <a:pt x="2" y="6"/>
                  <a:pt x="6" y="8"/>
                  <a:pt x="11" y="7"/>
                </a:cubicBezTo>
                <a:lnTo>
                  <a:pt x="15" y="7"/>
                </a:lnTo>
                <a:lnTo>
                  <a:pt x="15" y="6"/>
                </a:lnTo>
                <a:lnTo>
                  <a:pt x="15" y="5"/>
                </a:lnTo>
                <a:cubicBezTo>
                  <a:pt x="12" y="1"/>
                  <a:pt x="7" y="0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7" name="Freeform 185"/>
          <p:cNvSpPr>
            <a:spLocks/>
          </p:cNvSpPr>
          <p:nvPr/>
        </p:nvSpPr>
        <p:spPr bwMode="auto">
          <a:xfrm>
            <a:off x="2200240" y="611187"/>
            <a:ext cx="11113" cy="15875"/>
          </a:xfrm>
          <a:custGeom>
            <a:avLst/>
            <a:gdLst/>
            <a:ahLst/>
            <a:cxnLst>
              <a:cxn ang="0">
                <a:pos x="8" y="26"/>
              </a:cxn>
              <a:cxn ang="0">
                <a:pos x="13" y="24"/>
              </a:cxn>
              <a:cxn ang="0">
                <a:pos x="18" y="20"/>
              </a:cxn>
              <a:cxn ang="0">
                <a:pos x="18" y="17"/>
              </a:cxn>
              <a:cxn ang="0">
                <a:pos x="15" y="4"/>
              </a:cxn>
              <a:cxn ang="0">
                <a:pos x="15" y="0"/>
              </a:cxn>
              <a:cxn ang="0">
                <a:pos x="14" y="0"/>
              </a:cxn>
              <a:cxn ang="0">
                <a:pos x="14" y="0"/>
              </a:cxn>
              <a:cxn ang="0">
                <a:pos x="9" y="3"/>
              </a:cxn>
              <a:cxn ang="0">
                <a:pos x="9" y="3"/>
              </a:cxn>
              <a:cxn ang="0">
                <a:pos x="1" y="21"/>
              </a:cxn>
              <a:cxn ang="0">
                <a:pos x="7" y="26"/>
              </a:cxn>
              <a:cxn ang="0">
                <a:pos x="8" y="26"/>
              </a:cxn>
            </a:cxnLst>
            <a:rect l="0" t="0" r="r" b="b"/>
            <a:pathLst>
              <a:path w="18" h="26">
                <a:moveTo>
                  <a:pt x="8" y="26"/>
                </a:moveTo>
                <a:lnTo>
                  <a:pt x="13" y="24"/>
                </a:lnTo>
                <a:lnTo>
                  <a:pt x="18" y="20"/>
                </a:lnTo>
                <a:lnTo>
                  <a:pt x="18" y="17"/>
                </a:lnTo>
                <a:cubicBezTo>
                  <a:pt x="14" y="13"/>
                  <a:pt x="13" y="9"/>
                  <a:pt x="15" y="4"/>
                </a:cubicBez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9" y="3"/>
                </a:lnTo>
                <a:lnTo>
                  <a:pt x="9" y="3"/>
                </a:lnTo>
                <a:cubicBezTo>
                  <a:pt x="2" y="8"/>
                  <a:pt x="0" y="14"/>
                  <a:pt x="1" y="21"/>
                </a:cubicBezTo>
                <a:cubicBezTo>
                  <a:pt x="2" y="25"/>
                  <a:pt x="4" y="26"/>
                  <a:pt x="7" y="26"/>
                </a:cubicBezTo>
                <a:lnTo>
                  <a:pt x="8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8" name="Freeform 186"/>
          <p:cNvSpPr>
            <a:spLocks/>
          </p:cNvSpPr>
          <p:nvPr/>
        </p:nvSpPr>
        <p:spPr bwMode="auto">
          <a:xfrm>
            <a:off x="2178015" y="627062"/>
            <a:ext cx="7938" cy="19050"/>
          </a:xfrm>
          <a:custGeom>
            <a:avLst/>
            <a:gdLst/>
            <a:ahLst/>
            <a:cxnLst>
              <a:cxn ang="0">
                <a:pos x="12" y="33"/>
              </a:cxn>
              <a:cxn ang="0">
                <a:pos x="13" y="33"/>
              </a:cxn>
              <a:cxn ang="0">
                <a:pos x="13" y="32"/>
              </a:cxn>
              <a:cxn ang="0">
                <a:pos x="8" y="18"/>
              </a:cxn>
              <a:cxn ang="0">
                <a:pos x="1" y="0"/>
              </a:cxn>
              <a:cxn ang="0">
                <a:pos x="0" y="2"/>
              </a:cxn>
              <a:cxn ang="0">
                <a:pos x="0" y="8"/>
              </a:cxn>
              <a:cxn ang="0">
                <a:pos x="2" y="19"/>
              </a:cxn>
              <a:cxn ang="0">
                <a:pos x="12" y="33"/>
              </a:cxn>
            </a:cxnLst>
            <a:rect l="0" t="0" r="r" b="b"/>
            <a:pathLst>
              <a:path w="13" h="33">
                <a:moveTo>
                  <a:pt x="12" y="33"/>
                </a:moveTo>
                <a:lnTo>
                  <a:pt x="13" y="33"/>
                </a:lnTo>
                <a:lnTo>
                  <a:pt x="13" y="32"/>
                </a:lnTo>
                <a:cubicBezTo>
                  <a:pt x="9" y="29"/>
                  <a:pt x="7" y="25"/>
                  <a:pt x="8" y="18"/>
                </a:cubicBezTo>
                <a:cubicBezTo>
                  <a:pt x="7" y="12"/>
                  <a:pt x="6" y="5"/>
                  <a:pt x="1" y="0"/>
                </a:cubicBezTo>
                <a:lnTo>
                  <a:pt x="0" y="2"/>
                </a:lnTo>
                <a:lnTo>
                  <a:pt x="0" y="8"/>
                </a:lnTo>
                <a:cubicBezTo>
                  <a:pt x="2" y="11"/>
                  <a:pt x="3" y="15"/>
                  <a:pt x="2" y="19"/>
                </a:cubicBezTo>
                <a:cubicBezTo>
                  <a:pt x="1" y="27"/>
                  <a:pt x="4" y="32"/>
                  <a:pt x="12" y="3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9" name="Freeform 187"/>
          <p:cNvSpPr>
            <a:spLocks/>
          </p:cNvSpPr>
          <p:nvPr/>
        </p:nvSpPr>
        <p:spPr bwMode="auto">
          <a:xfrm>
            <a:off x="2182778" y="617537"/>
            <a:ext cx="11112" cy="26988"/>
          </a:xfrm>
          <a:custGeom>
            <a:avLst/>
            <a:gdLst/>
            <a:ahLst/>
            <a:cxnLst>
              <a:cxn ang="0">
                <a:pos x="17" y="44"/>
              </a:cxn>
              <a:cxn ang="0">
                <a:pos x="18" y="44"/>
              </a:cxn>
              <a:cxn ang="0">
                <a:pos x="21" y="42"/>
              </a:cxn>
              <a:cxn ang="0">
                <a:pos x="20" y="41"/>
              </a:cxn>
              <a:cxn ang="0">
                <a:pos x="13" y="24"/>
              </a:cxn>
              <a:cxn ang="0">
                <a:pos x="11" y="12"/>
              </a:cxn>
              <a:cxn ang="0">
                <a:pos x="8" y="1"/>
              </a:cxn>
              <a:cxn ang="0">
                <a:pos x="8" y="0"/>
              </a:cxn>
              <a:cxn ang="0">
                <a:pos x="5" y="1"/>
              </a:cxn>
              <a:cxn ang="0">
                <a:pos x="1" y="5"/>
              </a:cxn>
              <a:cxn ang="0">
                <a:pos x="4" y="18"/>
              </a:cxn>
              <a:cxn ang="0">
                <a:pos x="7" y="28"/>
              </a:cxn>
              <a:cxn ang="0">
                <a:pos x="11" y="41"/>
              </a:cxn>
              <a:cxn ang="0">
                <a:pos x="17" y="44"/>
              </a:cxn>
            </a:cxnLst>
            <a:rect l="0" t="0" r="r" b="b"/>
            <a:pathLst>
              <a:path w="21" h="44">
                <a:moveTo>
                  <a:pt x="17" y="44"/>
                </a:moveTo>
                <a:lnTo>
                  <a:pt x="18" y="44"/>
                </a:lnTo>
                <a:lnTo>
                  <a:pt x="21" y="42"/>
                </a:lnTo>
                <a:lnTo>
                  <a:pt x="20" y="41"/>
                </a:lnTo>
                <a:cubicBezTo>
                  <a:pt x="14" y="37"/>
                  <a:pt x="11" y="31"/>
                  <a:pt x="13" y="24"/>
                </a:cubicBezTo>
                <a:cubicBezTo>
                  <a:pt x="14" y="20"/>
                  <a:pt x="14" y="16"/>
                  <a:pt x="11" y="12"/>
                </a:cubicBezTo>
                <a:cubicBezTo>
                  <a:pt x="7" y="8"/>
                  <a:pt x="8" y="4"/>
                  <a:pt x="8" y="1"/>
                </a:cubicBezTo>
                <a:lnTo>
                  <a:pt x="8" y="0"/>
                </a:lnTo>
                <a:lnTo>
                  <a:pt x="5" y="1"/>
                </a:lnTo>
                <a:lnTo>
                  <a:pt x="1" y="5"/>
                </a:lnTo>
                <a:cubicBezTo>
                  <a:pt x="0" y="8"/>
                  <a:pt x="1" y="13"/>
                  <a:pt x="4" y="18"/>
                </a:cubicBezTo>
                <a:cubicBezTo>
                  <a:pt x="7" y="21"/>
                  <a:pt x="8" y="25"/>
                  <a:pt x="7" y="28"/>
                </a:cubicBezTo>
                <a:cubicBezTo>
                  <a:pt x="7" y="33"/>
                  <a:pt x="8" y="38"/>
                  <a:pt x="11" y="41"/>
                </a:cubicBezTo>
                <a:lnTo>
                  <a:pt x="17" y="4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0" name="Freeform 188"/>
          <p:cNvSpPr>
            <a:spLocks/>
          </p:cNvSpPr>
          <p:nvPr/>
        </p:nvSpPr>
        <p:spPr bwMode="auto">
          <a:xfrm>
            <a:off x="2190715" y="611187"/>
            <a:ext cx="11113" cy="28575"/>
          </a:xfrm>
          <a:custGeom>
            <a:avLst/>
            <a:gdLst/>
            <a:ahLst/>
            <a:cxnLst>
              <a:cxn ang="0">
                <a:pos x="19" y="3"/>
              </a:cxn>
              <a:cxn ang="0">
                <a:pos x="20" y="1"/>
              </a:cxn>
              <a:cxn ang="0">
                <a:pos x="20" y="1"/>
              </a:cxn>
              <a:cxn ang="0">
                <a:pos x="19" y="0"/>
              </a:cxn>
              <a:cxn ang="0">
                <a:pos x="15" y="0"/>
              </a:cxn>
              <a:cxn ang="0">
                <a:pos x="2" y="6"/>
              </a:cxn>
              <a:cxn ang="0">
                <a:pos x="3" y="18"/>
              </a:cxn>
              <a:cxn ang="0">
                <a:pos x="4" y="29"/>
              </a:cxn>
              <a:cxn ang="0">
                <a:pos x="4" y="40"/>
              </a:cxn>
              <a:cxn ang="0">
                <a:pos x="15" y="48"/>
              </a:cxn>
              <a:cxn ang="0">
                <a:pos x="18" y="48"/>
              </a:cxn>
              <a:cxn ang="0">
                <a:pos x="17" y="46"/>
              </a:cxn>
              <a:cxn ang="0">
                <a:pos x="17" y="37"/>
              </a:cxn>
              <a:cxn ang="0">
                <a:pos x="19" y="35"/>
              </a:cxn>
              <a:cxn ang="0">
                <a:pos x="17" y="31"/>
              </a:cxn>
              <a:cxn ang="0">
                <a:pos x="19" y="3"/>
              </a:cxn>
            </a:cxnLst>
            <a:rect l="0" t="0" r="r" b="b"/>
            <a:pathLst>
              <a:path w="20" h="48">
                <a:moveTo>
                  <a:pt x="19" y="3"/>
                </a:moveTo>
                <a:lnTo>
                  <a:pt x="20" y="1"/>
                </a:lnTo>
                <a:lnTo>
                  <a:pt x="20" y="1"/>
                </a:lnTo>
                <a:lnTo>
                  <a:pt x="19" y="0"/>
                </a:lnTo>
                <a:lnTo>
                  <a:pt x="15" y="0"/>
                </a:lnTo>
                <a:cubicBezTo>
                  <a:pt x="9" y="0"/>
                  <a:pt x="4" y="2"/>
                  <a:pt x="2" y="6"/>
                </a:cubicBezTo>
                <a:cubicBezTo>
                  <a:pt x="0" y="9"/>
                  <a:pt x="0" y="13"/>
                  <a:pt x="3" y="18"/>
                </a:cubicBezTo>
                <a:cubicBezTo>
                  <a:pt x="5" y="22"/>
                  <a:pt x="6" y="26"/>
                  <a:pt x="4" y="29"/>
                </a:cubicBezTo>
                <a:cubicBezTo>
                  <a:pt x="3" y="33"/>
                  <a:pt x="3" y="36"/>
                  <a:pt x="4" y="40"/>
                </a:cubicBezTo>
                <a:cubicBezTo>
                  <a:pt x="7" y="45"/>
                  <a:pt x="10" y="48"/>
                  <a:pt x="15" y="48"/>
                </a:cubicBezTo>
                <a:lnTo>
                  <a:pt x="18" y="48"/>
                </a:lnTo>
                <a:lnTo>
                  <a:pt x="17" y="46"/>
                </a:lnTo>
                <a:cubicBezTo>
                  <a:pt x="15" y="45"/>
                  <a:pt x="14" y="42"/>
                  <a:pt x="17" y="37"/>
                </a:cubicBezTo>
                <a:lnTo>
                  <a:pt x="19" y="35"/>
                </a:lnTo>
                <a:lnTo>
                  <a:pt x="17" y="31"/>
                </a:lnTo>
                <a:cubicBezTo>
                  <a:pt x="9" y="21"/>
                  <a:pt x="10" y="12"/>
                  <a:pt x="19" y="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1" name="Freeform 189"/>
          <p:cNvSpPr>
            <a:spLocks/>
          </p:cNvSpPr>
          <p:nvPr/>
        </p:nvSpPr>
        <p:spPr bwMode="auto">
          <a:xfrm>
            <a:off x="2203415" y="615950"/>
            <a:ext cx="44450" cy="33337"/>
          </a:xfrm>
          <a:custGeom>
            <a:avLst/>
            <a:gdLst/>
            <a:ahLst/>
            <a:cxnLst>
              <a:cxn ang="0">
                <a:pos x="45" y="48"/>
              </a:cxn>
              <a:cxn ang="0">
                <a:pos x="57" y="40"/>
              </a:cxn>
              <a:cxn ang="0">
                <a:pos x="71" y="30"/>
              </a:cxn>
              <a:cxn ang="0">
                <a:pos x="65" y="1"/>
              </a:cxn>
              <a:cxn ang="0">
                <a:pos x="62" y="0"/>
              </a:cxn>
              <a:cxn ang="0">
                <a:pos x="59" y="1"/>
              </a:cxn>
              <a:cxn ang="0">
                <a:pos x="58" y="7"/>
              </a:cxn>
              <a:cxn ang="0">
                <a:pos x="63" y="14"/>
              </a:cxn>
              <a:cxn ang="0">
                <a:pos x="58" y="28"/>
              </a:cxn>
              <a:cxn ang="0">
                <a:pos x="36" y="43"/>
              </a:cxn>
              <a:cxn ang="0">
                <a:pos x="31" y="47"/>
              </a:cxn>
              <a:cxn ang="0">
                <a:pos x="26" y="45"/>
              </a:cxn>
              <a:cxn ang="0">
                <a:pos x="18" y="38"/>
              </a:cxn>
              <a:cxn ang="0">
                <a:pos x="17" y="33"/>
              </a:cxn>
              <a:cxn ang="0">
                <a:pos x="21" y="31"/>
              </a:cxn>
              <a:cxn ang="0">
                <a:pos x="23" y="31"/>
              </a:cxn>
              <a:cxn ang="0">
                <a:pos x="29" y="34"/>
              </a:cxn>
              <a:cxn ang="0">
                <a:pos x="30" y="34"/>
              </a:cxn>
              <a:cxn ang="0">
                <a:pos x="32" y="33"/>
              </a:cxn>
              <a:cxn ang="0">
                <a:pos x="24" y="21"/>
              </a:cxn>
              <a:cxn ang="0">
                <a:pos x="20" y="21"/>
              </a:cxn>
              <a:cxn ang="0">
                <a:pos x="4" y="31"/>
              </a:cxn>
              <a:cxn ang="0">
                <a:pos x="18" y="50"/>
              </a:cxn>
              <a:cxn ang="0">
                <a:pos x="26" y="56"/>
              </a:cxn>
              <a:cxn ang="0">
                <a:pos x="31" y="58"/>
              </a:cxn>
              <a:cxn ang="0">
                <a:pos x="35" y="57"/>
              </a:cxn>
              <a:cxn ang="0">
                <a:pos x="45" y="48"/>
              </a:cxn>
            </a:cxnLst>
            <a:rect l="0" t="0" r="r" b="b"/>
            <a:pathLst>
              <a:path w="76" h="58">
                <a:moveTo>
                  <a:pt x="45" y="48"/>
                </a:moveTo>
                <a:cubicBezTo>
                  <a:pt x="48" y="45"/>
                  <a:pt x="52" y="42"/>
                  <a:pt x="57" y="40"/>
                </a:cubicBezTo>
                <a:cubicBezTo>
                  <a:pt x="62" y="38"/>
                  <a:pt x="66" y="34"/>
                  <a:pt x="71" y="30"/>
                </a:cubicBezTo>
                <a:cubicBezTo>
                  <a:pt x="76" y="18"/>
                  <a:pt x="74" y="9"/>
                  <a:pt x="65" y="1"/>
                </a:cubicBezTo>
                <a:lnTo>
                  <a:pt x="62" y="0"/>
                </a:lnTo>
                <a:lnTo>
                  <a:pt x="59" y="1"/>
                </a:lnTo>
                <a:lnTo>
                  <a:pt x="58" y="7"/>
                </a:lnTo>
                <a:lnTo>
                  <a:pt x="63" y="14"/>
                </a:lnTo>
                <a:cubicBezTo>
                  <a:pt x="65" y="20"/>
                  <a:pt x="64" y="25"/>
                  <a:pt x="58" y="28"/>
                </a:cubicBezTo>
                <a:cubicBezTo>
                  <a:pt x="48" y="34"/>
                  <a:pt x="41" y="38"/>
                  <a:pt x="36" y="43"/>
                </a:cubicBezTo>
                <a:lnTo>
                  <a:pt x="31" y="47"/>
                </a:lnTo>
                <a:lnTo>
                  <a:pt x="26" y="45"/>
                </a:lnTo>
                <a:lnTo>
                  <a:pt x="18" y="38"/>
                </a:lnTo>
                <a:lnTo>
                  <a:pt x="17" y="33"/>
                </a:lnTo>
                <a:lnTo>
                  <a:pt x="21" y="31"/>
                </a:lnTo>
                <a:lnTo>
                  <a:pt x="23" y="31"/>
                </a:lnTo>
                <a:lnTo>
                  <a:pt x="29" y="34"/>
                </a:lnTo>
                <a:lnTo>
                  <a:pt x="30" y="34"/>
                </a:lnTo>
                <a:lnTo>
                  <a:pt x="32" y="33"/>
                </a:lnTo>
                <a:cubicBezTo>
                  <a:pt x="32" y="28"/>
                  <a:pt x="30" y="24"/>
                  <a:pt x="24" y="21"/>
                </a:cubicBezTo>
                <a:lnTo>
                  <a:pt x="20" y="21"/>
                </a:lnTo>
                <a:cubicBezTo>
                  <a:pt x="14" y="21"/>
                  <a:pt x="9" y="24"/>
                  <a:pt x="4" y="31"/>
                </a:cubicBezTo>
                <a:cubicBezTo>
                  <a:pt x="0" y="37"/>
                  <a:pt x="8" y="43"/>
                  <a:pt x="18" y="50"/>
                </a:cubicBezTo>
                <a:lnTo>
                  <a:pt x="26" y="56"/>
                </a:lnTo>
                <a:lnTo>
                  <a:pt x="31" y="58"/>
                </a:lnTo>
                <a:lnTo>
                  <a:pt x="35" y="57"/>
                </a:lnTo>
                <a:cubicBezTo>
                  <a:pt x="39" y="54"/>
                  <a:pt x="42" y="52"/>
                  <a:pt x="45" y="4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2" name="Freeform 190"/>
          <p:cNvSpPr>
            <a:spLocks/>
          </p:cNvSpPr>
          <p:nvPr/>
        </p:nvSpPr>
        <p:spPr bwMode="auto">
          <a:xfrm>
            <a:off x="2230403" y="646112"/>
            <a:ext cx="28575" cy="14288"/>
          </a:xfrm>
          <a:custGeom>
            <a:avLst/>
            <a:gdLst/>
            <a:ahLst/>
            <a:cxnLst>
              <a:cxn ang="0">
                <a:pos x="21" y="7"/>
              </a:cxn>
              <a:cxn ang="0">
                <a:pos x="22" y="7"/>
              </a:cxn>
              <a:cxn ang="0">
                <a:pos x="43" y="14"/>
              </a:cxn>
              <a:cxn ang="0">
                <a:pos x="47" y="13"/>
              </a:cxn>
              <a:cxn ang="0">
                <a:pos x="45" y="11"/>
              </a:cxn>
              <a:cxn ang="0">
                <a:pos x="14" y="1"/>
              </a:cxn>
              <a:cxn ang="0">
                <a:pos x="5" y="2"/>
              </a:cxn>
              <a:cxn ang="0">
                <a:pos x="0" y="8"/>
              </a:cxn>
              <a:cxn ang="0">
                <a:pos x="2" y="12"/>
              </a:cxn>
              <a:cxn ang="0">
                <a:pos x="22" y="17"/>
              </a:cxn>
              <a:cxn ang="0">
                <a:pos x="35" y="23"/>
              </a:cxn>
              <a:cxn ang="0">
                <a:pos x="37" y="23"/>
              </a:cxn>
              <a:cxn ang="0">
                <a:pos x="40" y="22"/>
              </a:cxn>
              <a:cxn ang="0">
                <a:pos x="39" y="20"/>
              </a:cxn>
              <a:cxn ang="0">
                <a:pos x="21" y="12"/>
              </a:cxn>
              <a:cxn ang="0">
                <a:pos x="17" y="9"/>
              </a:cxn>
              <a:cxn ang="0">
                <a:pos x="21" y="7"/>
              </a:cxn>
            </a:cxnLst>
            <a:rect l="0" t="0" r="r" b="b"/>
            <a:pathLst>
              <a:path w="47" h="23">
                <a:moveTo>
                  <a:pt x="21" y="7"/>
                </a:moveTo>
                <a:lnTo>
                  <a:pt x="22" y="7"/>
                </a:lnTo>
                <a:cubicBezTo>
                  <a:pt x="28" y="7"/>
                  <a:pt x="35" y="10"/>
                  <a:pt x="43" y="14"/>
                </a:cubicBezTo>
                <a:lnTo>
                  <a:pt x="47" y="13"/>
                </a:lnTo>
                <a:lnTo>
                  <a:pt x="45" y="11"/>
                </a:lnTo>
                <a:cubicBezTo>
                  <a:pt x="33" y="4"/>
                  <a:pt x="23" y="0"/>
                  <a:pt x="14" y="1"/>
                </a:cubicBezTo>
                <a:lnTo>
                  <a:pt x="5" y="2"/>
                </a:lnTo>
                <a:cubicBezTo>
                  <a:pt x="2" y="4"/>
                  <a:pt x="0" y="6"/>
                  <a:pt x="0" y="8"/>
                </a:cubicBezTo>
                <a:lnTo>
                  <a:pt x="2" y="12"/>
                </a:lnTo>
                <a:lnTo>
                  <a:pt x="22" y="17"/>
                </a:lnTo>
                <a:lnTo>
                  <a:pt x="35" y="23"/>
                </a:lnTo>
                <a:lnTo>
                  <a:pt x="37" y="23"/>
                </a:lnTo>
                <a:lnTo>
                  <a:pt x="40" y="22"/>
                </a:lnTo>
                <a:lnTo>
                  <a:pt x="39" y="20"/>
                </a:lnTo>
                <a:cubicBezTo>
                  <a:pt x="34" y="16"/>
                  <a:pt x="28" y="14"/>
                  <a:pt x="21" y="12"/>
                </a:cubicBezTo>
                <a:cubicBezTo>
                  <a:pt x="17" y="11"/>
                  <a:pt x="17" y="9"/>
                  <a:pt x="17" y="9"/>
                </a:cubicBezTo>
                <a:lnTo>
                  <a:pt x="21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3" name="Freeform 191"/>
          <p:cNvSpPr>
            <a:spLocks/>
          </p:cNvSpPr>
          <p:nvPr/>
        </p:nvSpPr>
        <p:spPr bwMode="auto">
          <a:xfrm>
            <a:off x="2246278" y="631825"/>
            <a:ext cx="15875" cy="19050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0" y="11"/>
              </a:cxn>
              <a:cxn ang="0">
                <a:pos x="0" y="18"/>
              </a:cxn>
              <a:cxn ang="0">
                <a:pos x="24" y="31"/>
              </a:cxn>
              <a:cxn ang="0">
                <a:pos x="25" y="31"/>
              </a:cxn>
              <a:cxn ang="0">
                <a:pos x="26" y="31"/>
              </a:cxn>
              <a:cxn ang="0">
                <a:pos x="29" y="29"/>
              </a:cxn>
              <a:cxn ang="0">
                <a:pos x="28" y="27"/>
              </a:cxn>
              <a:cxn ang="0">
                <a:pos x="28" y="27"/>
              </a:cxn>
              <a:cxn ang="0">
                <a:pos x="10" y="16"/>
              </a:cxn>
              <a:cxn ang="0">
                <a:pos x="10" y="9"/>
              </a:cxn>
              <a:cxn ang="0">
                <a:pos x="16" y="6"/>
              </a:cxn>
              <a:cxn ang="0">
                <a:pos x="25" y="8"/>
              </a:cxn>
              <a:cxn ang="0">
                <a:pos x="26" y="8"/>
              </a:cxn>
              <a:cxn ang="0">
                <a:pos x="27" y="7"/>
              </a:cxn>
              <a:cxn ang="0">
                <a:pos x="26" y="4"/>
              </a:cxn>
              <a:cxn ang="0">
                <a:pos x="19" y="1"/>
              </a:cxn>
              <a:cxn ang="0">
                <a:pos x="7" y="4"/>
              </a:cxn>
            </a:cxnLst>
            <a:rect l="0" t="0" r="r" b="b"/>
            <a:pathLst>
              <a:path w="29" h="31">
                <a:moveTo>
                  <a:pt x="7" y="4"/>
                </a:moveTo>
                <a:cubicBezTo>
                  <a:pt x="4" y="6"/>
                  <a:pt x="2" y="8"/>
                  <a:pt x="0" y="11"/>
                </a:cubicBezTo>
                <a:lnTo>
                  <a:pt x="0" y="18"/>
                </a:lnTo>
                <a:cubicBezTo>
                  <a:pt x="4" y="25"/>
                  <a:pt x="18" y="29"/>
                  <a:pt x="24" y="31"/>
                </a:cubicBezTo>
                <a:lnTo>
                  <a:pt x="25" y="31"/>
                </a:lnTo>
                <a:lnTo>
                  <a:pt x="26" y="31"/>
                </a:lnTo>
                <a:lnTo>
                  <a:pt x="29" y="29"/>
                </a:lnTo>
                <a:lnTo>
                  <a:pt x="28" y="27"/>
                </a:lnTo>
                <a:lnTo>
                  <a:pt x="28" y="27"/>
                </a:lnTo>
                <a:cubicBezTo>
                  <a:pt x="20" y="24"/>
                  <a:pt x="14" y="20"/>
                  <a:pt x="10" y="16"/>
                </a:cubicBezTo>
                <a:lnTo>
                  <a:pt x="10" y="9"/>
                </a:lnTo>
                <a:cubicBezTo>
                  <a:pt x="11" y="7"/>
                  <a:pt x="13" y="6"/>
                  <a:pt x="16" y="6"/>
                </a:cubicBezTo>
                <a:cubicBezTo>
                  <a:pt x="19" y="6"/>
                  <a:pt x="22" y="7"/>
                  <a:pt x="25" y="8"/>
                </a:cubicBezTo>
                <a:lnTo>
                  <a:pt x="26" y="8"/>
                </a:lnTo>
                <a:lnTo>
                  <a:pt x="27" y="7"/>
                </a:lnTo>
                <a:lnTo>
                  <a:pt x="26" y="4"/>
                </a:lnTo>
                <a:lnTo>
                  <a:pt x="19" y="1"/>
                </a:lnTo>
                <a:cubicBezTo>
                  <a:pt x="16" y="0"/>
                  <a:pt x="12" y="1"/>
                  <a:pt x="7" y="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4" name="Freeform 192"/>
          <p:cNvSpPr>
            <a:spLocks/>
          </p:cNvSpPr>
          <p:nvPr/>
        </p:nvSpPr>
        <p:spPr bwMode="auto">
          <a:xfrm>
            <a:off x="2255803" y="638175"/>
            <a:ext cx="12700" cy="79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1" y="5"/>
              </a:cxn>
              <a:cxn ang="0">
                <a:pos x="19" y="13"/>
              </a:cxn>
              <a:cxn ang="0">
                <a:pos x="19" y="13"/>
              </a:cxn>
              <a:cxn ang="0">
                <a:pos x="20" y="13"/>
              </a:cxn>
              <a:cxn ang="0">
                <a:pos x="22" y="12"/>
              </a:cxn>
              <a:cxn ang="0">
                <a:pos x="20" y="9"/>
              </a:cxn>
              <a:cxn ang="0">
                <a:pos x="2" y="0"/>
              </a:cxn>
            </a:cxnLst>
            <a:rect l="0" t="0" r="r" b="b"/>
            <a:pathLst>
              <a:path w="22" h="13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1" y="5"/>
                </a:lnTo>
                <a:cubicBezTo>
                  <a:pt x="6" y="8"/>
                  <a:pt x="12" y="11"/>
                  <a:pt x="19" y="13"/>
                </a:cubicBezTo>
                <a:lnTo>
                  <a:pt x="19" y="13"/>
                </a:lnTo>
                <a:lnTo>
                  <a:pt x="20" y="13"/>
                </a:lnTo>
                <a:lnTo>
                  <a:pt x="22" y="12"/>
                </a:lnTo>
                <a:lnTo>
                  <a:pt x="20" y="9"/>
                </a:lnTo>
                <a:cubicBezTo>
                  <a:pt x="15" y="6"/>
                  <a:pt x="10" y="3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5" name="Freeform 193"/>
          <p:cNvSpPr>
            <a:spLocks/>
          </p:cNvSpPr>
          <p:nvPr/>
        </p:nvSpPr>
        <p:spPr bwMode="auto">
          <a:xfrm>
            <a:off x="2254215" y="647700"/>
            <a:ext cx="28575" cy="20637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9" y="36"/>
              </a:cxn>
              <a:cxn ang="0">
                <a:pos x="16" y="35"/>
              </a:cxn>
              <a:cxn ang="0">
                <a:pos x="44" y="29"/>
              </a:cxn>
              <a:cxn ang="0">
                <a:pos x="47" y="27"/>
              </a:cxn>
              <a:cxn ang="0">
                <a:pos x="44" y="24"/>
              </a:cxn>
              <a:cxn ang="0">
                <a:pos x="40" y="24"/>
              </a:cxn>
              <a:cxn ang="0">
                <a:pos x="15" y="29"/>
              </a:cxn>
              <a:cxn ang="0">
                <a:pos x="13" y="29"/>
              </a:cxn>
              <a:cxn ang="0">
                <a:pos x="10" y="28"/>
              </a:cxn>
              <a:cxn ang="0">
                <a:pos x="12" y="22"/>
              </a:cxn>
              <a:cxn ang="0">
                <a:pos x="39" y="6"/>
              </a:cxn>
              <a:cxn ang="0">
                <a:pos x="41" y="2"/>
              </a:cxn>
              <a:cxn ang="0">
                <a:pos x="38" y="0"/>
              </a:cxn>
              <a:cxn ang="0">
                <a:pos x="3" y="22"/>
              </a:cxn>
              <a:cxn ang="0">
                <a:pos x="1" y="33"/>
              </a:cxn>
              <a:cxn ang="0">
                <a:pos x="8" y="36"/>
              </a:cxn>
            </a:cxnLst>
            <a:rect l="0" t="0" r="r" b="b"/>
            <a:pathLst>
              <a:path w="47" h="36">
                <a:moveTo>
                  <a:pt x="8" y="36"/>
                </a:moveTo>
                <a:lnTo>
                  <a:pt x="9" y="36"/>
                </a:lnTo>
                <a:lnTo>
                  <a:pt x="16" y="35"/>
                </a:lnTo>
                <a:cubicBezTo>
                  <a:pt x="24" y="32"/>
                  <a:pt x="33" y="30"/>
                  <a:pt x="44" y="29"/>
                </a:cubicBezTo>
                <a:lnTo>
                  <a:pt x="47" y="27"/>
                </a:lnTo>
                <a:lnTo>
                  <a:pt x="44" y="24"/>
                </a:lnTo>
                <a:lnTo>
                  <a:pt x="40" y="24"/>
                </a:lnTo>
                <a:cubicBezTo>
                  <a:pt x="34" y="24"/>
                  <a:pt x="26" y="25"/>
                  <a:pt x="15" y="29"/>
                </a:cubicBezTo>
                <a:lnTo>
                  <a:pt x="13" y="29"/>
                </a:lnTo>
                <a:lnTo>
                  <a:pt x="10" y="28"/>
                </a:lnTo>
                <a:lnTo>
                  <a:pt x="12" y="22"/>
                </a:lnTo>
                <a:cubicBezTo>
                  <a:pt x="18" y="15"/>
                  <a:pt x="27" y="9"/>
                  <a:pt x="39" y="6"/>
                </a:cubicBezTo>
                <a:lnTo>
                  <a:pt x="41" y="2"/>
                </a:lnTo>
                <a:lnTo>
                  <a:pt x="38" y="0"/>
                </a:lnTo>
                <a:cubicBezTo>
                  <a:pt x="23" y="3"/>
                  <a:pt x="12" y="10"/>
                  <a:pt x="3" y="22"/>
                </a:cubicBezTo>
                <a:cubicBezTo>
                  <a:pt x="0" y="26"/>
                  <a:pt x="0" y="30"/>
                  <a:pt x="1" y="33"/>
                </a:cubicBezTo>
                <a:cubicBezTo>
                  <a:pt x="2" y="35"/>
                  <a:pt x="5" y="36"/>
                  <a:pt x="8" y="3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6" name="Freeform 194"/>
          <p:cNvSpPr>
            <a:spLocks/>
          </p:cNvSpPr>
          <p:nvPr/>
        </p:nvSpPr>
        <p:spPr bwMode="auto">
          <a:xfrm>
            <a:off x="2270090" y="655637"/>
            <a:ext cx="11113" cy="3175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0" y="6"/>
              </a:cxn>
              <a:cxn ang="0">
                <a:pos x="5" y="7"/>
              </a:cxn>
              <a:cxn ang="0">
                <a:pos x="18" y="3"/>
              </a:cxn>
              <a:cxn ang="0">
                <a:pos x="19" y="2"/>
              </a:cxn>
              <a:cxn ang="0">
                <a:pos x="19" y="1"/>
              </a:cxn>
              <a:cxn ang="0">
                <a:pos x="13" y="0"/>
              </a:cxn>
              <a:cxn ang="0">
                <a:pos x="2" y="3"/>
              </a:cxn>
            </a:cxnLst>
            <a:rect l="0" t="0" r="r" b="b"/>
            <a:pathLst>
              <a:path w="19" h="7">
                <a:moveTo>
                  <a:pt x="2" y="3"/>
                </a:moveTo>
                <a:lnTo>
                  <a:pt x="0" y="6"/>
                </a:lnTo>
                <a:lnTo>
                  <a:pt x="5" y="7"/>
                </a:lnTo>
                <a:cubicBezTo>
                  <a:pt x="11" y="7"/>
                  <a:pt x="16" y="5"/>
                  <a:pt x="18" y="3"/>
                </a:cubicBezTo>
                <a:lnTo>
                  <a:pt x="19" y="2"/>
                </a:lnTo>
                <a:lnTo>
                  <a:pt x="19" y="1"/>
                </a:lnTo>
                <a:cubicBezTo>
                  <a:pt x="18" y="1"/>
                  <a:pt x="17" y="0"/>
                  <a:pt x="13" y="0"/>
                </a:cubicBezTo>
                <a:cubicBezTo>
                  <a:pt x="8" y="0"/>
                  <a:pt x="3" y="1"/>
                  <a:pt x="2" y="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7" name="Freeform 195"/>
          <p:cNvSpPr>
            <a:spLocks/>
          </p:cNvSpPr>
          <p:nvPr/>
        </p:nvSpPr>
        <p:spPr bwMode="auto">
          <a:xfrm>
            <a:off x="2246278" y="614362"/>
            <a:ext cx="12700" cy="14288"/>
          </a:xfrm>
          <a:custGeom>
            <a:avLst/>
            <a:gdLst/>
            <a:ahLst/>
            <a:cxnLst>
              <a:cxn ang="0">
                <a:pos x="12" y="15"/>
              </a:cxn>
              <a:cxn ang="0">
                <a:pos x="11" y="11"/>
              </a:cxn>
              <a:cxn ang="0">
                <a:pos x="16" y="8"/>
              </a:cxn>
              <a:cxn ang="0">
                <a:pos x="17" y="8"/>
              </a:cxn>
              <a:cxn ang="0">
                <a:pos x="16" y="7"/>
              </a:cxn>
              <a:cxn ang="0">
                <a:pos x="2" y="0"/>
              </a:cxn>
              <a:cxn ang="0">
                <a:pos x="0" y="1"/>
              </a:cxn>
              <a:cxn ang="0">
                <a:pos x="19" y="24"/>
              </a:cxn>
              <a:cxn ang="0">
                <a:pos x="20" y="24"/>
              </a:cxn>
              <a:cxn ang="0">
                <a:pos x="21" y="24"/>
              </a:cxn>
              <a:cxn ang="0">
                <a:pos x="21" y="23"/>
              </a:cxn>
              <a:cxn ang="0">
                <a:pos x="12" y="15"/>
              </a:cxn>
            </a:cxnLst>
            <a:rect l="0" t="0" r="r" b="b"/>
            <a:pathLst>
              <a:path w="21" h="24">
                <a:moveTo>
                  <a:pt x="12" y="15"/>
                </a:moveTo>
                <a:lnTo>
                  <a:pt x="11" y="11"/>
                </a:lnTo>
                <a:lnTo>
                  <a:pt x="16" y="8"/>
                </a:lnTo>
                <a:lnTo>
                  <a:pt x="17" y="8"/>
                </a:lnTo>
                <a:lnTo>
                  <a:pt x="16" y="7"/>
                </a:lnTo>
                <a:cubicBezTo>
                  <a:pt x="12" y="3"/>
                  <a:pt x="8" y="0"/>
                  <a:pt x="2" y="0"/>
                </a:cubicBezTo>
                <a:lnTo>
                  <a:pt x="0" y="1"/>
                </a:lnTo>
                <a:cubicBezTo>
                  <a:pt x="0" y="11"/>
                  <a:pt x="6" y="19"/>
                  <a:pt x="19" y="24"/>
                </a:cubicBezTo>
                <a:lnTo>
                  <a:pt x="20" y="24"/>
                </a:lnTo>
                <a:lnTo>
                  <a:pt x="21" y="24"/>
                </a:lnTo>
                <a:lnTo>
                  <a:pt x="21" y="23"/>
                </a:lnTo>
                <a:lnTo>
                  <a:pt x="12" y="1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8" name="Freeform 196"/>
          <p:cNvSpPr>
            <a:spLocks/>
          </p:cNvSpPr>
          <p:nvPr/>
        </p:nvSpPr>
        <p:spPr bwMode="auto">
          <a:xfrm>
            <a:off x="2243103" y="593725"/>
            <a:ext cx="12700" cy="190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1"/>
              </a:cxn>
              <a:cxn ang="0">
                <a:pos x="9" y="27"/>
              </a:cxn>
              <a:cxn ang="0">
                <a:pos x="19" y="33"/>
              </a:cxn>
              <a:cxn ang="0">
                <a:pos x="22" y="32"/>
              </a:cxn>
              <a:cxn ang="0">
                <a:pos x="22" y="26"/>
              </a:cxn>
              <a:cxn ang="0">
                <a:pos x="16" y="20"/>
              </a:cxn>
              <a:cxn ang="0">
                <a:pos x="14" y="22"/>
              </a:cxn>
              <a:cxn ang="0">
                <a:pos x="8" y="12"/>
              </a:cxn>
              <a:cxn ang="0">
                <a:pos x="1" y="0"/>
              </a:cxn>
            </a:cxnLst>
            <a:rect l="0" t="0" r="r" b="b"/>
            <a:pathLst>
              <a:path w="22" h="33">
                <a:moveTo>
                  <a:pt x="1" y="0"/>
                </a:moveTo>
                <a:lnTo>
                  <a:pt x="1" y="1"/>
                </a:lnTo>
                <a:cubicBezTo>
                  <a:pt x="0" y="11"/>
                  <a:pt x="3" y="21"/>
                  <a:pt x="9" y="27"/>
                </a:cubicBezTo>
                <a:cubicBezTo>
                  <a:pt x="13" y="30"/>
                  <a:pt x="17" y="33"/>
                  <a:pt x="19" y="33"/>
                </a:cubicBezTo>
                <a:lnTo>
                  <a:pt x="22" y="32"/>
                </a:lnTo>
                <a:lnTo>
                  <a:pt x="22" y="26"/>
                </a:lnTo>
                <a:lnTo>
                  <a:pt x="16" y="20"/>
                </a:lnTo>
                <a:lnTo>
                  <a:pt x="14" y="22"/>
                </a:lnTo>
                <a:cubicBezTo>
                  <a:pt x="11" y="22"/>
                  <a:pt x="8" y="17"/>
                  <a:pt x="8" y="12"/>
                </a:cubicBezTo>
                <a:cubicBezTo>
                  <a:pt x="8" y="4"/>
                  <a:pt x="5" y="2"/>
                  <a:pt x="1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9" name="Freeform 197"/>
          <p:cNvSpPr>
            <a:spLocks/>
          </p:cNvSpPr>
          <p:nvPr/>
        </p:nvSpPr>
        <p:spPr bwMode="auto">
          <a:xfrm>
            <a:off x="2260565" y="614362"/>
            <a:ext cx="19050" cy="30163"/>
          </a:xfrm>
          <a:custGeom>
            <a:avLst/>
            <a:gdLst/>
            <a:ahLst/>
            <a:cxnLst>
              <a:cxn ang="0">
                <a:pos x="5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3" y="50"/>
              </a:cxn>
              <a:cxn ang="0">
                <a:pos x="27" y="51"/>
              </a:cxn>
              <a:cxn ang="0">
                <a:pos x="33" y="45"/>
              </a:cxn>
              <a:cxn ang="0">
                <a:pos x="30" y="27"/>
              </a:cxn>
              <a:cxn ang="0">
                <a:pos x="27" y="26"/>
              </a:cxn>
              <a:cxn ang="0">
                <a:pos x="25" y="27"/>
              </a:cxn>
              <a:cxn ang="0">
                <a:pos x="26" y="36"/>
              </a:cxn>
              <a:cxn ang="0">
                <a:pos x="25" y="40"/>
              </a:cxn>
              <a:cxn ang="0">
                <a:pos x="23" y="40"/>
              </a:cxn>
              <a:cxn ang="0">
                <a:pos x="23" y="40"/>
              </a:cxn>
              <a:cxn ang="0">
                <a:pos x="19" y="39"/>
              </a:cxn>
              <a:cxn ang="0">
                <a:pos x="7" y="8"/>
              </a:cxn>
              <a:cxn ang="0">
                <a:pos x="5" y="3"/>
              </a:cxn>
            </a:cxnLst>
            <a:rect l="0" t="0" r="r" b="b"/>
            <a:pathLst>
              <a:path w="34" h="51">
                <a:moveTo>
                  <a:pt x="5" y="3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ubicBezTo>
                  <a:pt x="3" y="20"/>
                  <a:pt x="8" y="40"/>
                  <a:pt x="23" y="50"/>
                </a:cubicBezTo>
                <a:lnTo>
                  <a:pt x="27" y="51"/>
                </a:lnTo>
                <a:cubicBezTo>
                  <a:pt x="31" y="51"/>
                  <a:pt x="33" y="47"/>
                  <a:pt x="33" y="45"/>
                </a:cubicBezTo>
                <a:cubicBezTo>
                  <a:pt x="34" y="38"/>
                  <a:pt x="33" y="32"/>
                  <a:pt x="30" y="27"/>
                </a:cubicBezTo>
                <a:lnTo>
                  <a:pt x="27" y="26"/>
                </a:lnTo>
                <a:lnTo>
                  <a:pt x="25" y="27"/>
                </a:lnTo>
                <a:lnTo>
                  <a:pt x="26" y="36"/>
                </a:lnTo>
                <a:lnTo>
                  <a:pt x="25" y="40"/>
                </a:lnTo>
                <a:lnTo>
                  <a:pt x="23" y="40"/>
                </a:lnTo>
                <a:lnTo>
                  <a:pt x="23" y="40"/>
                </a:lnTo>
                <a:lnTo>
                  <a:pt x="19" y="39"/>
                </a:lnTo>
                <a:cubicBezTo>
                  <a:pt x="12" y="32"/>
                  <a:pt x="8" y="22"/>
                  <a:pt x="7" y="8"/>
                </a:cubicBezTo>
                <a:lnTo>
                  <a:pt x="5" y="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0" name="Freeform 198"/>
          <p:cNvSpPr>
            <a:spLocks/>
          </p:cNvSpPr>
          <p:nvPr/>
        </p:nvSpPr>
        <p:spPr bwMode="auto">
          <a:xfrm>
            <a:off x="2282790" y="635000"/>
            <a:ext cx="17463" cy="34925"/>
          </a:xfrm>
          <a:custGeom>
            <a:avLst/>
            <a:gdLst/>
            <a:ahLst/>
            <a:cxnLst>
              <a:cxn ang="0">
                <a:pos x="15" y="56"/>
              </a:cxn>
              <a:cxn ang="0">
                <a:pos x="21" y="58"/>
              </a:cxn>
              <a:cxn ang="0">
                <a:pos x="26" y="55"/>
              </a:cxn>
              <a:cxn ang="0">
                <a:pos x="28" y="34"/>
              </a:cxn>
              <a:cxn ang="0">
                <a:pos x="28" y="34"/>
              </a:cxn>
              <a:cxn ang="0">
                <a:pos x="24" y="29"/>
              </a:cxn>
              <a:cxn ang="0">
                <a:pos x="24" y="29"/>
              </a:cxn>
              <a:cxn ang="0">
                <a:pos x="23" y="31"/>
              </a:cxn>
              <a:cxn ang="0">
                <a:pos x="22" y="43"/>
              </a:cxn>
              <a:cxn ang="0">
                <a:pos x="19" y="48"/>
              </a:cxn>
              <a:cxn ang="0">
                <a:pos x="16" y="47"/>
              </a:cxn>
              <a:cxn ang="0">
                <a:pos x="7" y="8"/>
              </a:cxn>
              <a:cxn ang="0">
                <a:pos x="2" y="0"/>
              </a:cxn>
              <a:cxn ang="0">
                <a:pos x="1" y="4"/>
              </a:cxn>
              <a:cxn ang="0">
                <a:pos x="15" y="56"/>
              </a:cxn>
            </a:cxnLst>
            <a:rect l="0" t="0" r="r" b="b"/>
            <a:pathLst>
              <a:path w="30" h="58">
                <a:moveTo>
                  <a:pt x="15" y="56"/>
                </a:moveTo>
                <a:lnTo>
                  <a:pt x="21" y="58"/>
                </a:lnTo>
                <a:lnTo>
                  <a:pt x="26" y="55"/>
                </a:lnTo>
                <a:cubicBezTo>
                  <a:pt x="30" y="51"/>
                  <a:pt x="30" y="41"/>
                  <a:pt x="28" y="34"/>
                </a:cubicBezTo>
                <a:lnTo>
                  <a:pt x="28" y="34"/>
                </a:lnTo>
                <a:cubicBezTo>
                  <a:pt x="26" y="31"/>
                  <a:pt x="25" y="29"/>
                  <a:pt x="24" y="29"/>
                </a:cubicBezTo>
                <a:lnTo>
                  <a:pt x="24" y="29"/>
                </a:lnTo>
                <a:lnTo>
                  <a:pt x="23" y="31"/>
                </a:lnTo>
                <a:lnTo>
                  <a:pt x="22" y="43"/>
                </a:lnTo>
                <a:cubicBezTo>
                  <a:pt x="22" y="47"/>
                  <a:pt x="21" y="48"/>
                  <a:pt x="19" y="48"/>
                </a:cubicBezTo>
                <a:lnTo>
                  <a:pt x="16" y="47"/>
                </a:lnTo>
                <a:cubicBezTo>
                  <a:pt x="8" y="35"/>
                  <a:pt x="7" y="21"/>
                  <a:pt x="7" y="8"/>
                </a:cubicBezTo>
                <a:cubicBezTo>
                  <a:pt x="6" y="3"/>
                  <a:pt x="4" y="0"/>
                  <a:pt x="2" y="0"/>
                </a:cubicBezTo>
                <a:lnTo>
                  <a:pt x="1" y="4"/>
                </a:lnTo>
                <a:cubicBezTo>
                  <a:pt x="0" y="23"/>
                  <a:pt x="2" y="45"/>
                  <a:pt x="15" y="5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1" name="Freeform 199"/>
          <p:cNvSpPr>
            <a:spLocks/>
          </p:cNvSpPr>
          <p:nvPr/>
        </p:nvSpPr>
        <p:spPr bwMode="auto">
          <a:xfrm>
            <a:off x="2287553" y="646112"/>
            <a:ext cx="4762" cy="9525"/>
          </a:xfrm>
          <a:custGeom>
            <a:avLst/>
            <a:gdLst/>
            <a:ahLst/>
            <a:cxnLst>
              <a:cxn ang="0">
                <a:pos x="6" y="17"/>
              </a:cxn>
              <a:cxn ang="0">
                <a:pos x="7" y="17"/>
              </a:cxn>
              <a:cxn ang="0">
                <a:pos x="8" y="12"/>
              </a:cxn>
              <a:cxn ang="0">
                <a:pos x="6" y="2"/>
              </a:cxn>
              <a:cxn ang="0">
                <a:pos x="3" y="0"/>
              </a:cxn>
              <a:cxn ang="0">
                <a:pos x="2" y="2"/>
              </a:cxn>
              <a:cxn ang="0">
                <a:pos x="4" y="16"/>
              </a:cxn>
              <a:cxn ang="0">
                <a:pos x="6" y="17"/>
              </a:cxn>
            </a:cxnLst>
            <a:rect l="0" t="0" r="r" b="b"/>
            <a:pathLst>
              <a:path w="8" h="17">
                <a:moveTo>
                  <a:pt x="6" y="17"/>
                </a:moveTo>
                <a:lnTo>
                  <a:pt x="7" y="17"/>
                </a:lnTo>
                <a:lnTo>
                  <a:pt x="8" y="12"/>
                </a:lnTo>
                <a:lnTo>
                  <a:pt x="6" y="2"/>
                </a:lnTo>
                <a:lnTo>
                  <a:pt x="3" y="0"/>
                </a:lnTo>
                <a:lnTo>
                  <a:pt x="2" y="2"/>
                </a:lnTo>
                <a:cubicBezTo>
                  <a:pt x="0" y="8"/>
                  <a:pt x="2" y="13"/>
                  <a:pt x="4" y="16"/>
                </a:cubicBezTo>
                <a:lnTo>
                  <a:pt x="6" y="1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2" name="Freeform 200"/>
          <p:cNvSpPr>
            <a:spLocks/>
          </p:cNvSpPr>
          <p:nvPr/>
        </p:nvSpPr>
        <p:spPr bwMode="auto">
          <a:xfrm>
            <a:off x="2268503" y="623887"/>
            <a:ext cx="3175" cy="6350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6" y="8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1" y="9"/>
              </a:cxn>
              <a:cxn ang="0">
                <a:pos x="4" y="11"/>
              </a:cxn>
            </a:cxnLst>
            <a:rect l="0" t="0" r="r" b="b"/>
            <a:pathLst>
              <a:path w="6" h="11">
                <a:moveTo>
                  <a:pt x="4" y="11"/>
                </a:moveTo>
                <a:lnTo>
                  <a:pt x="6" y="8"/>
                </a:lnTo>
                <a:lnTo>
                  <a:pt x="3" y="1"/>
                </a:lnTo>
                <a:lnTo>
                  <a:pt x="2" y="0"/>
                </a:lnTo>
                <a:lnTo>
                  <a:pt x="0" y="1"/>
                </a:lnTo>
                <a:lnTo>
                  <a:pt x="1" y="9"/>
                </a:lnTo>
                <a:lnTo>
                  <a:pt x="4" y="1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3" name="Freeform 201"/>
          <p:cNvSpPr>
            <a:spLocks/>
          </p:cNvSpPr>
          <p:nvPr/>
        </p:nvSpPr>
        <p:spPr bwMode="auto">
          <a:xfrm>
            <a:off x="2312953" y="428625"/>
            <a:ext cx="15875" cy="14287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2" y="1"/>
              </a:cxn>
              <a:cxn ang="0">
                <a:pos x="0" y="2"/>
              </a:cxn>
              <a:cxn ang="0">
                <a:pos x="5" y="4"/>
              </a:cxn>
              <a:cxn ang="0">
                <a:pos x="22" y="14"/>
              </a:cxn>
              <a:cxn ang="0">
                <a:pos x="23" y="20"/>
              </a:cxn>
              <a:cxn ang="0">
                <a:pos x="17" y="22"/>
              </a:cxn>
              <a:cxn ang="0">
                <a:pos x="17" y="22"/>
              </a:cxn>
              <a:cxn ang="0">
                <a:pos x="17" y="24"/>
              </a:cxn>
              <a:cxn ang="0">
                <a:pos x="22" y="25"/>
              </a:cxn>
              <a:cxn ang="0">
                <a:pos x="27" y="23"/>
              </a:cxn>
              <a:cxn ang="0">
                <a:pos x="28" y="15"/>
              </a:cxn>
              <a:cxn ang="0">
                <a:pos x="4" y="1"/>
              </a:cxn>
            </a:cxnLst>
            <a:rect l="0" t="0" r="r" b="b"/>
            <a:pathLst>
              <a:path w="28" h="25">
                <a:moveTo>
                  <a:pt x="4" y="1"/>
                </a:moveTo>
                <a:lnTo>
                  <a:pt x="2" y="1"/>
                </a:lnTo>
                <a:lnTo>
                  <a:pt x="0" y="2"/>
                </a:lnTo>
                <a:cubicBezTo>
                  <a:pt x="0" y="2"/>
                  <a:pt x="1" y="4"/>
                  <a:pt x="5" y="4"/>
                </a:cubicBezTo>
                <a:cubicBezTo>
                  <a:pt x="11" y="4"/>
                  <a:pt x="18" y="4"/>
                  <a:pt x="22" y="14"/>
                </a:cubicBezTo>
                <a:lnTo>
                  <a:pt x="23" y="20"/>
                </a:lnTo>
                <a:lnTo>
                  <a:pt x="17" y="22"/>
                </a:lnTo>
                <a:lnTo>
                  <a:pt x="17" y="22"/>
                </a:lnTo>
                <a:lnTo>
                  <a:pt x="17" y="24"/>
                </a:lnTo>
                <a:lnTo>
                  <a:pt x="22" y="25"/>
                </a:lnTo>
                <a:lnTo>
                  <a:pt x="27" y="23"/>
                </a:lnTo>
                <a:lnTo>
                  <a:pt x="28" y="15"/>
                </a:lnTo>
                <a:cubicBezTo>
                  <a:pt x="22" y="3"/>
                  <a:pt x="14" y="0"/>
                  <a:pt x="4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4" name="Freeform 202"/>
          <p:cNvSpPr>
            <a:spLocks/>
          </p:cNvSpPr>
          <p:nvPr/>
        </p:nvSpPr>
        <p:spPr bwMode="auto">
          <a:xfrm>
            <a:off x="2317715" y="434975"/>
            <a:ext cx="4763" cy="3175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7" y="5"/>
              </a:cxn>
              <a:cxn ang="0">
                <a:pos x="2" y="0"/>
              </a:cxn>
              <a:cxn ang="0">
                <a:pos x="0" y="0"/>
              </a:cxn>
              <a:cxn ang="0">
                <a:pos x="2" y="5"/>
              </a:cxn>
              <a:cxn ang="0">
                <a:pos x="6" y="7"/>
              </a:cxn>
            </a:cxnLst>
            <a:rect l="0" t="0" r="r" b="b"/>
            <a:pathLst>
              <a:path w="7" h="7">
                <a:moveTo>
                  <a:pt x="6" y="7"/>
                </a:moveTo>
                <a:lnTo>
                  <a:pt x="7" y="5"/>
                </a:lnTo>
                <a:cubicBezTo>
                  <a:pt x="7" y="2"/>
                  <a:pt x="6" y="0"/>
                  <a:pt x="2" y="0"/>
                </a:cubicBezTo>
                <a:lnTo>
                  <a:pt x="0" y="0"/>
                </a:lnTo>
                <a:lnTo>
                  <a:pt x="2" y="5"/>
                </a:lnTo>
                <a:lnTo>
                  <a:pt x="6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5" name="Freeform 203"/>
          <p:cNvSpPr>
            <a:spLocks/>
          </p:cNvSpPr>
          <p:nvPr/>
        </p:nvSpPr>
        <p:spPr bwMode="auto">
          <a:xfrm>
            <a:off x="2324065" y="447675"/>
            <a:ext cx="12700" cy="206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1" y="5"/>
              </a:cxn>
              <a:cxn ang="0">
                <a:pos x="14" y="23"/>
              </a:cxn>
              <a:cxn ang="0">
                <a:pos x="8" y="28"/>
              </a:cxn>
              <a:cxn ang="0">
                <a:pos x="3" y="27"/>
              </a:cxn>
              <a:cxn ang="0">
                <a:pos x="0" y="28"/>
              </a:cxn>
              <a:cxn ang="0">
                <a:pos x="0" y="29"/>
              </a:cxn>
              <a:cxn ang="0">
                <a:pos x="13" y="34"/>
              </a:cxn>
              <a:cxn ang="0">
                <a:pos x="17" y="33"/>
              </a:cxn>
              <a:cxn ang="0">
                <a:pos x="20" y="17"/>
              </a:cxn>
              <a:cxn ang="0">
                <a:pos x="2" y="0"/>
              </a:cxn>
            </a:cxnLst>
            <a:rect l="0" t="0" r="r" b="b"/>
            <a:pathLst>
              <a:path w="22" h="34">
                <a:moveTo>
                  <a:pt x="2" y="0"/>
                </a:moveTo>
                <a:lnTo>
                  <a:pt x="0" y="2"/>
                </a:lnTo>
                <a:lnTo>
                  <a:pt x="1" y="5"/>
                </a:lnTo>
                <a:cubicBezTo>
                  <a:pt x="11" y="5"/>
                  <a:pt x="14" y="10"/>
                  <a:pt x="14" y="23"/>
                </a:cubicBezTo>
                <a:cubicBezTo>
                  <a:pt x="13" y="28"/>
                  <a:pt x="10" y="28"/>
                  <a:pt x="8" y="28"/>
                </a:cubicBezTo>
                <a:lnTo>
                  <a:pt x="3" y="27"/>
                </a:lnTo>
                <a:lnTo>
                  <a:pt x="0" y="28"/>
                </a:lnTo>
                <a:lnTo>
                  <a:pt x="0" y="29"/>
                </a:lnTo>
                <a:cubicBezTo>
                  <a:pt x="0" y="31"/>
                  <a:pt x="7" y="34"/>
                  <a:pt x="13" y="34"/>
                </a:cubicBezTo>
                <a:lnTo>
                  <a:pt x="17" y="33"/>
                </a:lnTo>
                <a:cubicBezTo>
                  <a:pt x="21" y="31"/>
                  <a:pt x="22" y="25"/>
                  <a:pt x="20" y="17"/>
                </a:cubicBezTo>
                <a:cubicBezTo>
                  <a:pt x="18" y="6"/>
                  <a:pt x="12" y="1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6" name="Freeform 204"/>
          <p:cNvSpPr>
            <a:spLocks/>
          </p:cNvSpPr>
          <p:nvPr/>
        </p:nvSpPr>
        <p:spPr bwMode="auto">
          <a:xfrm>
            <a:off x="2324065" y="455612"/>
            <a:ext cx="4763" cy="4763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8" y="7"/>
              </a:cxn>
              <a:cxn ang="0">
                <a:pos x="7" y="1"/>
              </a:cxn>
              <a:cxn ang="0">
                <a:pos x="3" y="0"/>
              </a:cxn>
              <a:cxn ang="0">
                <a:pos x="0" y="2"/>
              </a:cxn>
              <a:cxn ang="0">
                <a:pos x="1" y="6"/>
              </a:cxn>
              <a:cxn ang="0">
                <a:pos x="6" y="8"/>
              </a:cxn>
            </a:cxnLst>
            <a:rect l="0" t="0" r="r" b="b"/>
            <a:pathLst>
              <a:path w="8" h="8">
                <a:moveTo>
                  <a:pt x="6" y="8"/>
                </a:moveTo>
                <a:lnTo>
                  <a:pt x="8" y="7"/>
                </a:lnTo>
                <a:cubicBezTo>
                  <a:pt x="8" y="3"/>
                  <a:pt x="7" y="2"/>
                  <a:pt x="7" y="1"/>
                </a:cubicBezTo>
                <a:lnTo>
                  <a:pt x="3" y="0"/>
                </a:lnTo>
                <a:lnTo>
                  <a:pt x="0" y="2"/>
                </a:lnTo>
                <a:lnTo>
                  <a:pt x="1" y="6"/>
                </a:lnTo>
                <a:lnTo>
                  <a:pt x="6" y="8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7" name="Freeform 205"/>
          <p:cNvSpPr>
            <a:spLocks/>
          </p:cNvSpPr>
          <p:nvPr/>
        </p:nvSpPr>
        <p:spPr bwMode="auto">
          <a:xfrm>
            <a:off x="2324065" y="471487"/>
            <a:ext cx="14288" cy="23813"/>
          </a:xfrm>
          <a:custGeom>
            <a:avLst/>
            <a:gdLst/>
            <a:ahLst/>
            <a:cxnLst>
              <a:cxn ang="0">
                <a:pos x="6" y="40"/>
              </a:cxn>
              <a:cxn ang="0">
                <a:pos x="8" y="39"/>
              </a:cxn>
              <a:cxn ang="0">
                <a:pos x="24" y="17"/>
              </a:cxn>
              <a:cxn ang="0">
                <a:pos x="21" y="6"/>
              </a:cxn>
              <a:cxn ang="0">
                <a:pos x="7" y="1"/>
              </a:cxn>
              <a:cxn ang="0">
                <a:pos x="6" y="0"/>
              </a:cxn>
              <a:cxn ang="0">
                <a:pos x="0" y="3"/>
              </a:cxn>
              <a:cxn ang="0">
                <a:pos x="1" y="6"/>
              </a:cxn>
              <a:cxn ang="0">
                <a:pos x="10" y="8"/>
              </a:cxn>
              <a:cxn ang="0">
                <a:pos x="15" y="12"/>
              </a:cxn>
              <a:cxn ang="0">
                <a:pos x="13" y="24"/>
              </a:cxn>
              <a:cxn ang="0">
                <a:pos x="5" y="37"/>
              </a:cxn>
              <a:cxn ang="0">
                <a:pos x="6" y="40"/>
              </a:cxn>
            </a:cxnLst>
            <a:rect l="0" t="0" r="r" b="b"/>
            <a:pathLst>
              <a:path w="24" h="40">
                <a:moveTo>
                  <a:pt x="6" y="40"/>
                </a:moveTo>
                <a:lnTo>
                  <a:pt x="8" y="39"/>
                </a:lnTo>
                <a:cubicBezTo>
                  <a:pt x="17" y="33"/>
                  <a:pt x="22" y="26"/>
                  <a:pt x="24" y="17"/>
                </a:cubicBezTo>
                <a:cubicBezTo>
                  <a:pt x="24" y="12"/>
                  <a:pt x="23" y="8"/>
                  <a:pt x="21" y="6"/>
                </a:cubicBezTo>
                <a:cubicBezTo>
                  <a:pt x="19" y="3"/>
                  <a:pt x="14" y="1"/>
                  <a:pt x="7" y="1"/>
                </a:cubicBezTo>
                <a:lnTo>
                  <a:pt x="6" y="0"/>
                </a:lnTo>
                <a:lnTo>
                  <a:pt x="0" y="3"/>
                </a:lnTo>
                <a:lnTo>
                  <a:pt x="1" y="6"/>
                </a:lnTo>
                <a:lnTo>
                  <a:pt x="10" y="8"/>
                </a:lnTo>
                <a:lnTo>
                  <a:pt x="15" y="12"/>
                </a:lnTo>
                <a:cubicBezTo>
                  <a:pt x="16" y="14"/>
                  <a:pt x="15" y="20"/>
                  <a:pt x="13" y="24"/>
                </a:cubicBezTo>
                <a:cubicBezTo>
                  <a:pt x="6" y="32"/>
                  <a:pt x="3" y="32"/>
                  <a:pt x="5" y="37"/>
                </a:cubicBezTo>
                <a:lnTo>
                  <a:pt x="6" y="4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29" name="Freeform 408"/>
          <p:cNvSpPr>
            <a:spLocks noEditPoints="1"/>
          </p:cNvSpPr>
          <p:nvPr/>
        </p:nvSpPr>
        <p:spPr bwMode="auto">
          <a:xfrm>
            <a:off x="1289015" y="776287"/>
            <a:ext cx="55563" cy="66675"/>
          </a:xfrm>
          <a:custGeom>
            <a:avLst/>
            <a:gdLst/>
            <a:ahLst/>
            <a:cxnLst>
              <a:cxn ang="0">
                <a:pos x="38" y="14"/>
              </a:cxn>
              <a:cxn ang="0">
                <a:pos x="62" y="0"/>
              </a:cxn>
              <a:cxn ang="0">
                <a:pos x="62" y="0"/>
              </a:cxn>
              <a:cxn ang="0">
                <a:pos x="67" y="7"/>
              </a:cxn>
              <a:cxn ang="0">
                <a:pos x="38" y="16"/>
              </a:cxn>
              <a:cxn ang="0">
                <a:pos x="38" y="14"/>
              </a:cxn>
              <a:cxn ang="0">
                <a:pos x="11" y="76"/>
              </a:cxn>
              <a:cxn ang="0">
                <a:pos x="11" y="49"/>
              </a:cxn>
              <a:cxn ang="0">
                <a:pos x="5" y="28"/>
              </a:cxn>
              <a:cxn ang="0">
                <a:pos x="0" y="28"/>
              </a:cxn>
              <a:cxn ang="0">
                <a:pos x="0" y="25"/>
              </a:cxn>
              <a:cxn ang="0">
                <a:pos x="37" y="25"/>
              </a:cxn>
              <a:cxn ang="0">
                <a:pos x="37" y="28"/>
              </a:cxn>
              <a:cxn ang="0">
                <a:pos x="31" y="28"/>
              </a:cxn>
              <a:cxn ang="0">
                <a:pos x="25" y="49"/>
              </a:cxn>
              <a:cxn ang="0">
                <a:pos x="25" y="74"/>
              </a:cxn>
              <a:cxn ang="0">
                <a:pos x="49" y="107"/>
              </a:cxn>
              <a:cxn ang="0">
                <a:pos x="73" y="74"/>
              </a:cxn>
              <a:cxn ang="0">
                <a:pos x="73" y="49"/>
              </a:cxn>
              <a:cxn ang="0">
                <a:pos x="66" y="28"/>
              </a:cxn>
              <a:cxn ang="0">
                <a:pos x="60" y="28"/>
              </a:cxn>
              <a:cxn ang="0">
                <a:pos x="60" y="25"/>
              </a:cxn>
              <a:cxn ang="0">
                <a:pos x="94" y="25"/>
              </a:cxn>
              <a:cxn ang="0">
                <a:pos x="94" y="28"/>
              </a:cxn>
              <a:cxn ang="0">
                <a:pos x="89" y="28"/>
              </a:cxn>
              <a:cxn ang="0">
                <a:pos x="82" y="49"/>
              </a:cxn>
              <a:cxn ang="0">
                <a:pos x="82" y="77"/>
              </a:cxn>
              <a:cxn ang="0">
                <a:pos x="47" y="114"/>
              </a:cxn>
              <a:cxn ang="0">
                <a:pos x="11" y="76"/>
              </a:cxn>
            </a:cxnLst>
            <a:rect l="0" t="0" r="r" b="b"/>
            <a:pathLst>
              <a:path w="94" h="114">
                <a:moveTo>
                  <a:pt x="38" y="14"/>
                </a:moveTo>
                <a:cubicBezTo>
                  <a:pt x="45" y="11"/>
                  <a:pt x="57" y="4"/>
                  <a:pt x="62" y="0"/>
                </a:cubicBezTo>
                <a:lnTo>
                  <a:pt x="62" y="0"/>
                </a:lnTo>
                <a:lnTo>
                  <a:pt x="67" y="7"/>
                </a:lnTo>
                <a:cubicBezTo>
                  <a:pt x="67" y="11"/>
                  <a:pt x="46" y="16"/>
                  <a:pt x="38" y="16"/>
                </a:cubicBezTo>
                <a:lnTo>
                  <a:pt x="38" y="14"/>
                </a:lnTo>
                <a:close/>
                <a:moveTo>
                  <a:pt x="11" y="76"/>
                </a:moveTo>
                <a:lnTo>
                  <a:pt x="11" y="49"/>
                </a:lnTo>
                <a:cubicBezTo>
                  <a:pt x="11" y="31"/>
                  <a:pt x="10" y="29"/>
                  <a:pt x="5" y="28"/>
                </a:cubicBezTo>
                <a:lnTo>
                  <a:pt x="0" y="28"/>
                </a:lnTo>
                <a:lnTo>
                  <a:pt x="0" y="25"/>
                </a:lnTo>
                <a:lnTo>
                  <a:pt x="37" y="25"/>
                </a:lnTo>
                <a:lnTo>
                  <a:pt x="37" y="28"/>
                </a:lnTo>
                <a:lnTo>
                  <a:pt x="31" y="28"/>
                </a:lnTo>
                <a:cubicBezTo>
                  <a:pt x="25" y="29"/>
                  <a:pt x="25" y="31"/>
                  <a:pt x="25" y="49"/>
                </a:cubicBezTo>
                <a:lnTo>
                  <a:pt x="25" y="74"/>
                </a:lnTo>
                <a:cubicBezTo>
                  <a:pt x="25" y="97"/>
                  <a:pt x="32" y="107"/>
                  <a:pt x="49" y="107"/>
                </a:cubicBezTo>
                <a:cubicBezTo>
                  <a:pt x="66" y="107"/>
                  <a:pt x="73" y="95"/>
                  <a:pt x="73" y="74"/>
                </a:cubicBezTo>
                <a:lnTo>
                  <a:pt x="73" y="49"/>
                </a:lnTo>
                <a:cubicBezTo>
                  <a:pt x="73" y="31"/>
                  <a:pt x="72" y="29"/>
                  <a:pt x="66" y="28"/>
                </a:cubicBezTo>
                <a:lnTo>
                  <a:pt x="60" y="28"/>
                </a:lnTo>
                <a:lnTo>
                  <a:pt x="60" y="25"/>
                </a:lnTo>
                <a:lnTo>
                  <a:pt x="94" y="25"/>
                </a:lnTo>
                <a:lnTo>
                  <a:pt x="94" y="28"/>
                </a:lnTo>
                <a:lnTo>
                  <a:pt x="89" y="28"/>
                </a:lnTo>
                <a:cubicBezTo>
                  <a:pt x="83" y="29"/>
                  <a:pt x="82" y="31"/>
                  <a:pt x="82" y="49"/>
                </a:cubicBezTo>
                <a:lnTo>
                  <a:pt x="82" y="77"/>
                </a:lnTo>
                <a:cubicBezTo>
                  <a:pt x="82" y="99"/>
                  <a:pt x="70" y="114"/>
                  <a:pt x="47" y="114"/>
                </a:cubicBezTo>
                <a:cubicBezTo>
                  <a:pt x="25" y="114"/>
                  <a:pt x="11" y="101"/>
                  <a:pt x="11" y="76"/>
                </a:cubicBez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0" name="Freeform 409"/>
          <p:cNvSpPr>
            <a:spLocks noEditPoints="1"/>
          </p:cNvSpPr>
          <p:nvPr/>
        </p:nvSpPr>
        <p:spPr bwMode="auto">
          <a:xfrm>
            <a:off x="1349340" y="790575"/>
            <a:ext cx="39688" cy="50800"/>
          </a:xfrm>
          <a:custGeom>
            <a:avLst/>
            <a:gdLst/>
            <a:ahLst/>
            <a:cxnLst>
              <a:cxn ang="0">
                <a:pos x="52" y="65"/>
              </a:cxn>
              <a:cxn ang="0">
                <a:pos x="33" y="44"/>
              </a:cxn>
              <a:cxn ang="0">
                <a:pos x="25" y="44"/>
              </a:cxn>
              <a:cxn ang="0">
                <a:pos x="25" y="63"/>
              </a:cxn>
              <a:cxn ang="0">
                <a:pos x="34" y="82"/>
              </a:cxn>
              <a:cxn ang="0">
                <a:pos x="52" y="65"/>
              </a:cxn>
              <a:cxn ang="0">
                <a:pos x="32" y="39"/>
              </a:cxn>
              <a:cxn ang="0">
                <a:pos x="46" y="22"/>
              </a:cxn>
              <a:cxn ang="0">
                <a:pos x="33" y="6"/>
              </a:cxn>
              <a:cxn ang="0">
                <a:pos x="25" y="8"/>
              </a:cxn>
              <a:cxn ang="0">
                <a:pos x="25" y="39"/>
              </a:cxn>
              <a:cxn ang="0">
                <a:pos x="32" y="39"/>
              </a:cxn>
              <a:cxn ang="0">
                <a:pos x="0" y="85"/>
              </a:cxn>
              <a:cxn ang="0">
                <a:pos x="5" y="84"/>
              </a:cxn>
              <a:cxn ang="0">
                <a:pos x="12" y="63"/>
              </a:cxn>
              <a:cxn ang="0">
                <a:pos x="12" y="25"/>
              </a:cxn>
              <a:cxn ang="0">
                <a:pos x="5" y="5"/>
              </a:cxn>
              <a:cxn ang="0">
                <a:pos x="0" y="4"/>
              </a:cxn>
              <a:cxn ang="0">
                <a:pos x="0" y="1"/>
              </a:cxn>
              <a:cxn ang="0">
                <a:pos x="32" y="0"/>
              </a:cxn>
              <a:cxn ang="0">
                <a:pos x="61" y="21"/>
              </a:cxn>
              <a:cxn ang="0">
                <a:pos x="44" y="40"/>
              </a:cxn>
              <a:cxn ang="0">
                <a:pos x="44" y="40"/>
              </a:cxn>
              <a:cxn ang="0">
                <a:pos x="66" y="62"/>
              </a:cxn>
              <a:cxn ang="0">
                <a:pos x="33" y="88"/>
              </a:cxn>
              <a:cxn ang="0">
                <a:pos x="0" y="88"/>
              </a:cxn>
              <a:cxn ang="0">
                <a:pos x="0" y="85"/>
              </a:cxn>
            </a:cxnLst>
            <a:rect l="0" t="0" r="r" b="b"/>
            <a:pathLst>
              <a:path w="66" h="88">
                <a:moveTo>
                  <a:pt x="52" y="65"/>
                </a:moveTo>
                <a:cubicBezTo>
                  <a:pt x="52" y="54"/>
                  <a:pt x="45" y="44"/>
                  <a:pt x="33" y="44"/>
                </a:cubicBezTo>
                <a:lnTo>
                  <a:pt x="25" y="44"/>
                </a:lnTo>
                <a:lnTo>
                  <a:pt x="25" y="63"/>
                </a:lnTo>
                <a:cubicBezTo>
                  <a:pt x="25" y="81"/>
                  <a:pt x="27" y="82"/>
                  <a:pt x="34" y="82"/>
                </a:cubicBezTo>
                <a:cubicBezTo>
                  <a:pt x="44" y="82"/>
                  <a:pt x="52" y="77"/>
                  <a:pt x="52" y="65"/>
                </a:cubicBezTo>
                <a:close/>
                <a:moveTo>
                  <a:pt x="32" y="39"/>
                </a:moveTo>
                <a:cubicBezTo>
                  <a:pt x="42" y="38"/>
                  <a:pt x="46" y="31"/>
                  <a:pt x="46" y="22"/>
                </a:cubicBezTo>
                <a:cubicBezTo>
                  <a:pt x="46" y="12"/>
                  <a:pt x="41" y="6"/>
                  <a:pt x="33" y="6"/>
                </a:cubicBezTo>
                <a:lnTo>
                  <a:pt x="25" y="8"/>
                </a:lnTo>
                <a:lnTo>
                  <a:pt x="25" y="39"/>
                </a:lnTo>
                <a:lnTo>
                  <a:pt x="32" y="39"/>
                </a:lnTo>
                <a:close/>
                <a:moveTo>
                  <a:pt x="0" y="85"/>
                </a:moveTo>
                <a:lnTo>
                  <a:pt x="5" y="84"/>
                </a:lnTo>
                <a:cubicBezTo>
                  <a:pt x="11" y="84"/>
                  <a:pt x="12" y="81"/>
                  <a:pt x="12" y="63"/>
                </a:cubicBezTo>
                <a:lnTo>
                  <a:pt x="12" y="25"/>
                </a:lnTo>
                <a:cubicBezTo>
                  <a:pt x="12" y="7"/>
                  <a:pt x="11" y="5"/>
                  <a:pt x="5" y="5"/>
                </a:cubicBezTo>
                <a:lnTo>
                  <a:pt x="0" y="4"/>
                </a:lnTo>
                <a:lnTo>
                  <a:pt x="0" y="1"/>
                </a:lnTo>
                <a:cubicBezTo>
                  <a:pt x="9" y="1"/>
                  <a:pt x="25" y="0"/>
                  <a:pt x="32" y="0"/>
                </a:cubicBezTo>
                <a:cubicBezTo>
                  <a:pt x="51" y="0"/>
                  <a:pt x="61" y="8"/>
                  <a:pt x="61" y="21"/>
                </a:cubicBezTo>
                <a:cubicBezTo>
                  <a:pt x="61" y="30"/>
                  <a:pt x="53" y="37"/>
                  <a:pt x="44" y="40"/>
                </a:cubicBezTo>
                <a:lnTo>
                  <a:pt x="44" y="40"/>
                </a:lnTo>
                <a:cubicBezTo>
                  <a:pt x="57" y="42"/>
                  <a:pt x="66" y="50"/>
                  <a:pt x="66" y="62"/>
                </a:cubicBezTo>
                <a:cubicBezTo>
                  <a:pt x="66" y="77"/>
                  <a:pt x="53" y="88"/>
                  <a:pt x="33" y="88"/>
                </a:cubicBezTo>
                <a:lnTo>
                  <a:pt x="0" y="88"/>
                </a:lnTo>
                <a:lnTo>
                  <a:pt x="0" y="85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1" name="Freeform 410"/>
          <p:cNvSpPr>
            <a:spLocks/>
          </p:cNvSpPr>
          <p:nvPr/>
        </p:nvSpPr>
        <p:spPr bwMode="auto">
          <a:xfrm>
            <a:off x="1395378" y="790575"/>
            <a:ext cx="38100" cy="5080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6" y="83"/>
              </a:cxn>
              <a:cxn ang="0">
                <a:pos x="12" y="62"/>
              </a:cxn>
              <a:cxn ang="0">
                <a:pos x="12" y="24"/>
              </a:cxn>
              <a:cxn ang="0">
                <a:pos x="6" y="3"/>
              </a:cxn>
              <a:cxn ang="0">
                <a:pos x="0" y="3"/>
              </a:cxn>
              <a:cxn ang="0">
                <a:pos x="0" y="0"/>
              </a:cxn>
              <a:cxn ang="0">
                <a:pos x="38" y="0"/>
              </a:cxn>
              <a:cxn ang="0">
                <a:pos x="38" y="3"/>
              </a:cxn>
              <a:cxn ang="0">
                <a:pos x="32" y="3"/>
              </a:cxn>
              <a:cxn ang="0">
                <a:pos x="26" y="24"/>
              </a:cxn>
              <a:cxn ang="0">
                <a:pos x="26" y="61"/>
              </a:cxn>
              <a:cxn ang="0">
                <a:pos x="34" y="81"/>
              </a:cxn>
              <a:cxn ang="0">
                <a:pos x="44" y="81"/>
              </a:cxn>
              <a:cxn ang="0">
                <a:pos x="60" y="64"/>
              </a:cxn>
              <a:cxn ang="0">
                <a:pos x="64" y="64"/>
              </a:cxn>
              <a:cxn ang="0">
                <a:pos x="60" y="87"/>
              </a:cxn>
              <a:cxn ang="0">
                <a:pos x="0" y="87"/>
              </a:cxn>
              <a:cxn ang="0">
                <a:pos x="0" y="84"/>
              </a:cxn>
            </a:cxnLst>
            <a:rect l="0" t="0" r="r" b="b"/>
            <a:pathLst>
              <a:path w="64" h="87">
                <a:moveTo>
                  <a:pt x="0" y="84"/>
                </a:moveTo>
                <a:lnTo>
                  <a:pt x="6" y="83"/>
                </a:lnTo>
                <a:cubicBezTo>
                  <a:pt x="11" y="83"/>
                  <a:pt x="12" y="80"/>
                  <a:pt x="12" y="62"/>
                </a:cubicBezTo>
                <a:lnTo>
                  <a:pt x="12" y="24"/>
                </a:lnTo>
                <a:cubicBezTo>
                  <a:pt x="12" y="6"/>
                  <a:pt x="11" y="4"/>
                  <a:pt x="6" y="3"/>
                </a:cubicBezTo>
                <a:lnTo>
                  <a:pt x="0" y="3"/>
                </a:lnTo>
                <a:lnTo>
                  <a:pt x="0" y="0"/>
                </a:lnTo>
                <a:lnTo>
                  <a:pt x="38" y="0"/>
                </a:lnTo>
                <a:lnTo>
                  <a:pt x="38" y="3"/>
                </a:lnTo>
                <a:lnTo>
                  <a:pt x="32" y="3"/>
                </a:lnTo>
                <a:cubicBezTo>
                  <a:pt x="26" y="4"/>
                  <a:pt x="26" y="6"/>
                  <a:pt x="26" y="24"/>
                </a:cubicBezTo>
                <a:lnTo>
                  <a:pt x="26" y="61"/>
                </a:lnTo>
                <a:cubicBezTo>
                  <a:pt x="26" y="80"/>
                  <a:pt x="26" y="81"/>
                  <a:pt x="34" y="81"/>
                </a:cubicBezTo>
                <a:lnTo>
                  <a:pt x="44" y="81"/>
                </a:lnTo>
                <a:cubicBezTo>
                  <a:pt x="52" y="81"/>
                  <a:pt x="57" y="75"/>
                  <a:pt x="60" y="64"/>
                </a:cubicBezTo>
                <a:lnTo>
                  <a:pt x="64" y="64"/>
                </a:lnTo>
                <a:cubicBezTo>
                  <a:pt x="64" y="69"/>
                  <a:pt x="62" y="81"/>
                  <a:pt x="60" y="87"/>
                </a:cubicBezTo>
                <a:lnTo>
                  <a:pt x="0" y="87"/>
                </a:lnTo>
                <a:lnTo>
                  <a:pt x="0" y="84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2" name="Freeform 411"/>
          <p:cNvSpPr>
            <a:spLocks/>
          </p:cNvSpPr>
          <p:nvPr/>
        </p:nvSpPr>
        <p:spPr bwMode="auto">
          <a:xfrm>
            <a:off x="1439828" y="790575"/>
            <a:ext cx="22225" cy="50800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0" y="84"/>
              </a:cxn>
              <a:cxn ang="0">
                <a:pos x="5" y="83"/>
              </a:cxn>
              <a:cxn ang="0">
                <a:pos x="12" y="62"/>
              </a:cxn>
              <a:cxn ang="0">
                <a:pos x="12" y="24"/>
              </a:cxn>
              <a:cxn ang="0">
                <a:pos x="5" y="3"/>
              </a:cxn>
              <a:cxn ang="0">
                <a:pos x="0" y="3"/>
              </a:cxn>
              <a:cxn ang="0">
                <a:pos x="0" y="0"/>
              </a:cxn>
              <a:cxn ang="0">
                <a:pos x="37" y="0"/>
              </a:cxn>
              <a:cxn ang="0">
                <a:pos x="37" y="3"/>
              </a:cxn>
              <a:cxn ang="0">
                <a:pos x="31" y="3"/>
              </a:cxn>
              <a:cxn ang="0">
                <a:pos x="25" y="24"/>
              </a:cxn>
              <a:cxn ang="0">
                <a:pos x="25" y="62"/>
              </a:cxn>
              <a:cxn ang="0">
                <a:pos x="31" y="83"/>
              </a:cxn>
              <a:cxn ang="0">
                <a:pos x="37" y="84"/>
              </a:cxn>
              <a:cxn ang="0">
                <a:pos x="37" y="87"/>
              </a:cxn>
              <a:cxn ang="0">
                <a:pos x="0" y="87"/>
              </a:cxn>
            </a:cxnLst>
            <a:rect l="0" t="0" r="r" b="b"/>
            <a:pathLst>
              <a:path w="37" h="87">
                <a:moveTo>
                  <a:pt x="0" y="87"/>
                </a:moveTo>
                <a:lnTo>
                  <a:pt x="0" y="84"/>
                </a:lnTo>
                <a:lnTo>
                  <a:pt x="5" y="83"/>
                </a:lnTo>
                <a:cubicBezTo>
                  <a:pt x="11" y="83"/>
                  <a:pt x="12" y="80"/>
                  <a:pt x="12" y="62"/>
                </a:cubicBezTo>
                <a:lnTo>
                  <a:pt x="12" y="24"/>
                </a:lnTo>
                <a:cubicBezTo>
                  <a:pt x="12" y="6"/>
                  <a:pt x="11" y="4"/>
                  <a:pt x="5" y="3"/>
                </a:cubicBezTo>
                <a:lnTo>
                  <a:pt x="0" y="3"/>
                </a:lnTo>
                <a:lnTo>
                  <a:pt x="0" y="0"/>
                </a:lnTo>
                <a:lnTo>
                  <a:pt x="37" y="0"/>
                </a:lnTo>
                <a:lnTo>
                  <a:pt x="37" y="3"/>
                </a:lnTo>
                <a:lnTo>
                  <a:pt x="31" y="3"/>
                </a:lnTo>
                <a:cubicBezTo>
                  <a:pt x="26" y="4"/>
                  <a:pt x="25" y="6"/>
                  <a:pt x="25" y="24"/>
                </a:cubicBezTo>
                <a:lnTo>
                  <a:pt x="25" y="62"/>
                </a:lnTo>
                <a:cubicBezTo>
                  <a:pt x="25" y="80"/>
                  <a:pt x="26" y="83"/>
                  <a:pt x="31" y="83"/>
                </a:cubicBezTo>
                <a:lnTo>
                  <a:pt x="37" y="84"/>
                </a:lnTo>
                <a:lnTo>
                  <a:pt x="37" y="87"/>
                </a:lnTo>
                <a:lnTo>
                  <a:pt x="0" y="87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3" name="Freeform 412"/>
          <p:cNvSpPr>
            <a:spLocks/>
          </p:cNvSpPr>
          <p:nvPr/>
        </p:nvSpPr>
        <p:spPr bwMode="auto">
          <a:xfrm>
            <a:off x="1468403" y="788987"/>
            <a:ext cx="46037" cy="53975"/>
          </a:xfrm>
          <a:custGeom>
            <a:avLst/>
            <a:gdLst/>
            <a:ahLst/>
            <a:cxnLst>
              <a:cxn ang="0">
                <a:pos x="47" y="91"/>
              </a:cxn>
              <a:cxn ang="0">
                <a:pos x="0" y="46"/>
              </a:cxn>
              <a:cxn ang="0">
                <a:pos x="49" y="0"/>
              </a:cxn>
              <a:cxn ang="0">
                <a:pos x="79" y="3"/>
              </a:cxn>
              <a:cxn ang="0">
                <a:pos x="79" y="11"/>
              </a:cxn>
              <a:cxn ang="0">
                <a:pos x="78" y="31"/>
              </a:cxn>
              <a:cxn ang="0">
                <a:pos x="74" y="31"/>
              </a:cxn>
              <a:cxn ang="0">
                <a:pos x="49" y="6"/>
              </a:cxn>
              <a:cxn ang="0">
                <a:pos x="14" y="45"/>
              </a:cxn>
              <a:cxn ang="0">
                <a:pos x="49" y="84"/>
              </a:cxn>
              <a:cxn ang="0">
                <a:pos x="75" y="65"/>
              </a:cxn>
              <a:cxn ang="0">
                <a:pos x="78" y="65"/>
              </a:cxn>
              <a:cxn ang="0">
                <a:pos x="75" y="84"/>
              </a:cxn>
              <a:cxn ang="0">
                <a:pos x="47" y="91"/>
              </a:cxn>
            </a:cxnLst>
            <a:rect l="0" t="0" r="r" b="b"/>
            <a:pathLst>
              <a:path w="79" h="91">
                <a:moveTo>
                  <a:pt x="47" y="91"/>
                </a:moveTo>
                <a:cubicBezTo>
                  <a:pt x="21" y="91"/>
                  <a:pt x="0" y="76"/>
                  <a:pt x="0" y="46"/>
                </a:cubicBezTo>
                <a:cubicBezTo>
                  <a:pt x="0" y="17"/>
                  <a:pt x="19" y="0"/>
                  <a:pt x="49" y="0"/>
                </a:cubicBezTo>
                <a:cubicBezTo>
                  <a:pt x="61" y="0"/>
                  <a:pt x="73" y="3"/>
                  <a:pt x="79" y="3"/>
                </a:cubicBezTo>
                <a:lnTo>
                  <a:pt x="79" y="11"/>
                </a:lnTo>
                <a:cubicBezTo>
                  <a:pt x="79" y="17"/>
                  <a:pt x="78" y="28"/>
                  <a:pt x="78" y="31"/>
                </a:cubicBezTo>
                <a:lnTo>
                  <a:pt x="74" y="31"/>
                </a:lnTo>
                <a:cubicBezTo>
                  <a:pt x="74" y="13"/>
                  <a:pt x="64" y="6"/>
                  <a:pt x="49" y="6"/>
                </a:cubicBezTo>
                <a:cubicBezTo>
                  <a:pt x="27" y="6"/>
                  <a:pt x="14" y="21"/>
                  <a:pt x="14" y="45"/>
                </a:cubicBezTo>
                <a:cubicBezTo>
                  <a:pt x="14" y="70"/>
                  <a:pt x="29" y="84"/>
                  <a:pt x="49" y="84"/>
                </a:cubicBezTo>
                <a:cubicBezTo>
                  <a:pt x="65" y="84"/>
                  <a:pt x="72" y="75"/>
                  <a:pt x="75" y="65"/>
                </a:cubicBezTo>
                <a:lnTo>
                  <a:pt x="78" y="65"/>
                </a:lnTo>
                <a:cubicBezTo>
                  <a:pt x="78" y="69"/>
                  <a:pt x="77" y="79"/>
                  <a:pt x="75" y="84"/>
                </a:cubicBezTo>
                <a:cubicBezTo>
                  <a:pt x="68" y="88"/>
                  <a:pt x="59" y="91"/>
                  <a:pt x="47" y="91"/>
                </a:cubicBez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4" name="Freeform 413"/>
          <p:cNvSpPr>
            <a:spLocks noEditPoints="1"/>
          </p:cNvSpPr>
          <p:nvPr/>
        </p:nvSpPr>
        <p:spPr bwMode="auto">
          <a:xfrm>
            <a:off x="1519203" y="790575"/>
            <a:ext cx="52387" cy="50800"/>
          </a:xfrm>
          <a:custGeom>
            <a:avLst/>
            <a:gdLst/>
            <a:ahLst/>
            <a:cxnLst>
              <a:cxn ang="0">
                <a:pos x="43" y="23"/>
              </a:cxn>
              <a:cxn ang="0">
                <a:pos x="42" y="23"/>
              </a:cxn>
              <a:cxn ang="0">
                <a:pos x="30" y="52"/>
              </a:cxn>
              <a:cxn ang="0">
                <a:pos x="55" y="52"/>
              </a:cxn>
              <a:cxn ang="0">
                <a:pos x="43" y="23"/>
              </a:cxn>
              <a:cxn ang="0">
                <a:pos x="0" y="88"/>
              </a:cxn>
              <a:cxn ang="0">
                <a:pos x="0" y="85"/>
              </a:cxn>
              <a:cxn ang="0">
                <a:pos x="14" y="73"/>
              </a:cxn>
              <a:cxn ang="0">
                <a:pos x="45" y="0"/>
              </a:cxn>
              <a:cxn ang="0">
                <a:pos x="48" y="0"/>
              </a:cxn>
              <a:cxn ang="0">
                <a:pos x="81" y="79"/>
              </a:cxn>
              <a:cxn ang="0">
                <a:pos x="90" y="85"/>
              </a:cxn>
              <a:cxn ang="0">
                <a:pos x="90" y="88"/>
              </a:cxn>
              <a:cxn ang="0">
                <a:pos x="52" y="88"/>
              </a:cxn>
              <a:cxn ang="0">
                <a:pos x="52" y="85"/>
              </a:cxn>
              <a:cxn ang="0">
                <a:pos x="57" y="85"/>
              </a:cxn>
              <a:cxn ang="0">
                <a:pos x="64" y="80"/>
              </a:cxn>
              <a:cxn ang="0">
                <a:pos x="61" y="68"/>
              </a:cxn>
              <a:cxn ang="0">
                <a:pos x="57" y="58"/>
              </a:cxn>
              <a:cxn ang="0">
                <a:pos x="28" y="58"/>
              </a:cxn>
              <a:cxn ang="0">
                <a:pos x="25" y="65"/>
              </a:cxn>
              <a:cxn ang="0">
                <a:pos x="21" y="80"/>
              </a:cxn>
              <a:cxn ang="0">
                <a:pos x="32" y="85"/>
              </a:cxn>
              <a:cxn ang="0">
                <a:pos x="32" y="88"/>
              </a:cxn>
              <a:cxn ang="0">
                <a:pos x="0" y="88"/>
              </a:cxn>
            </a:cxnLst>
            <a:rect l="0" t="0" r="r" b="b"/>
            <a:pathLst>
              <a:path w="90" h="88">
                <a:moveTo>
                  <a:pt x="43" y="23"/>
                </a:moveTo>
                <a:lnTo>
                  <a:pt x="42" y="23"/>
                </a:lnTo>
                <a:cubicBezTo>
                  <a:pt x="39" y="32"/>
                  <a:pt x="34" y="43"/>
                  <a:pt x="30" y="52"/>
                </a:cubicBezTo>
                <a:lnTo>
                  <a:pt x="55" y="52"/>
                </a:lnTo>
                <a:lnTo>
                  <a:pt x="43" y="23"/>
                </a:lnTo>
                <a:close/>
                <a:moveTo>
                  <a:pt x="0" y="88"/>
                </a:moveTo>
                <a:lnTo>
                  <a:pt x="0" y="85"/>
                </a:lnTo>
                <a:cubicBezTo>
                  <a:pt x="7" y="84"/>
                  <a:pt x="10" y="82"/>
                  <a:pt x="14" y="73"/>
                </a:cubicBezTo>
                <a:lnTo>
                  <a:pt x="45" y="0"/>
                </a:lnTo>
                <a:lnTo>
                  <a:pt x="48" y="0"/>
                </a:lnTo>
                <a:cubicBezTo>
                  <a:pt x="53" y="13"/>
                  <a:pt x="76" y="71"/>
                  <a:pt x="81" y="79"/>
                </a:cubicBezTo>
                <a:cubicBezTo>
                  <a:pt x="83" y="84"/>
                  <a:pt x="86" y="84"/>
                  <a:pt x="90" y="85"/>
                </a:cubicBezTo>
                <a:lnTo>
                  <a:pt x="90" y="88"/>
                </a:lnTo>
                <a:lnTo>
                  <a:pt x="52" y="88"/>
                </a:lnTo>
                <a:lnTo>
                  <a:pt x="52" y="85"/>
                </a:lnTo>
                <a:lnTo>
                  <a:pt x="57" y="85"/>
                </a:lnTo>
                <a:cubicBezTo>
                  <a:pt x="63" y="84"/>
                  <a:pt x="64" y="83"/>
                  <a:pt x="64" y="80"/>
                </a:cubicBezTo>
                <a:cubicBezTo>
                  <a:pt x="64" y="78"/>
                  <a:pt x="63" y="74"/>
                  <a:pt x="61" y="68"/>
                </a:cubicBezTo>
                <a:lnTo>
                  <a:pt x="57" y="58"/>
                </a:lnTo>
                <a:cubicBezTo>
                  <a:pt x="54" y="58"/>
                  <a:pt x="31" y="58"/>
                  <a:pt x="28" y="58"/>
                </a:cubicBezTo>
                <a:lnTo>
                  <a:pt x="25" y="65"/>
                </a:lnTo>
                <a:cubicBezTo>
                  <a:pt x="23" y="70"/>
                  <a:pt x="21" y="77"/>
                  <a:pt x="21" y="80"/>
                </a:cubicBezTo>
                <a:cubicBezTo>
                  <a:pt x="21" y="83"/>
                  <a:pt x="23" y="84"/>
                  <a:pt x="32" y="85"/>
                </a:cubicBezTo>
                <a:lnTo>
                  <a:pt x="32" y="88"/>
                </a:lnTo>
                <a:lnTo>
                  <a:pt x="0" y="88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FC8BE03-1081-460B-AF00-568D1F43DFC7}"/>
              </a:ext>
            </a:extLst>
          </p:cNvPr>
          <p:cNvSpPr/>
          <p:nvPr/>
        </p:nvSpPr>
        <p:spPr>
          <a:xfrm>
            <a:off x="231505" y="6436678"/>
            <a:ext cx="27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</a:t>
            </a:r>
            <a:r>
              <a:rPr lang="es-MX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agosto </a:t>
            </a:r>
            <a:r>
              <a:rPr lang="es-MX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4" y="1237715"/>
            <a:ext cx="7972023" cy="4948152"/>
          </a:xfrm>
          <a:prstGeom prst="rect">
            <a:avLst/>
          </a:prstGeom>
        </p:spPr>
      </p:pic>
      <p:sp>
        <p:nvSpPr>
          <p:cNvPr id="133" name="CuadroTexto 132">
            <a:extLst>
              <a:ext uri="{FF2B5EF4-FFF2-40B4-BE49-F238E27FC236}">
                <a16:creationId xmlns:a16="http://schemas.microsoft.com/office/drawing/2014/main" xmlns="" id="{0B77C50E-3C6B-454B-B3AF-77D350FA12B4}"/>
              </a:ext>
            </a:extLst>
          </p:cNvPr>
          <p:cNvSpPr txBox="1"/>
          <p:nvPr/>
        </p:nvSpPr>
        <p:spPr>
          <a:xfrm>
            <a:off x="1582350" y="4090949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solidFill>
                  <a:srgbClr val="595959"/>
                </a:solidFill>
              </a:rPr>
              <a:t>272</a:t>
            </a:r>
            <a:endParaRPr lang="es-MX" sz="5400" b="1" dirty="0">
              <a:solidFill>
                <a:srgbClr val="595959"/>
              </a:solidFill>
            </a:endParaRP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xmlns="" id="{0B77C50E-3C6B-454B-B3AF-77D350FA12B4}"/>
              </a:ext>
            </a:extLst>
          </p:cNvPr>
          <p:cNvSpPr txBox="1"/>
          <p:nvPr/>
        </p:nvSpPr>
        <p:spPr>
          <a:xfrm>
            <a:off x="6023415" y="4090949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>
                <a:solidFill>
                  <a:srgbClr val="595959"/>
                </a:solidFill>
              </a:rPr>
              <a:t>3</a:t>
            </a:r>
            <a:r>
              <a:rPr lang="es-MX" sz="5400" b="1" dirty="0" smtClean="0">
                <a:solidFill>
                  <a:srgbClr val="595959"/>
                </a:solidFill>
              </a:rPr>
              <a:t>55</a:t>
            </a:r>
            <a:endParaRPr lang="es-MX" sz="5400" b="1" dirty="0">
              <a:solidFill>
                <a:srgbClr val="595959"/>
              </a:solidFill>
            </a:endParaRPr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xmlns="" id="{0B77C50E-3C6B-454B-B3AF-77D350FA12B4}"/>
              </a:ext>
            </a:extLst>
          </p:cNvPr>
          <p:cNvSpPr txBox="1"/>
          <p:nvPr/>
        </p:nvSpPr>
        <p:spPr>
          <a:xfrm>
            <a:off x="545670" y="5421015"/>
            <a:ext cx="1766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solidFill>
                  <a:srgbClr val="595959"/>
                </a:solidFill>
              </a:rPr>
              <a:t>1,118</a:t>
            </a:r>
            <a:endParaRPr lang="es-MX" sz="5400" b="1" dirty="0">
              <a:solidFill>
                <a:srgbClr val="595959"/>
              </a:solidFill>
            </a:endParaRP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xmlns="" id="{0B77C50E-3C6B-454B-B3AF-77D350FA12B4}"/>
              </a:ext>
            </a:extLst>
          </p:cNvPr>
          <p:cNvSpPr txBox="1"/>
          <p:nvPr/>
        </p:nvSpPr>
        <p:spPr>
          <a:xfrm>
            <a:off x="5334462" y="5605681"/>
            <a:ext cx="2997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solidFill>
                  <a:srgbClr val="595959"/>
                </a:solidFill>
              </a:rPr>
              <a:t>1,808,514</a:t>
            </a:r>
            <a:endParaRPr lang="es-MX" sz="5400" b="1" dirty="0">
              <a:solidFill>
                <a:srgbClr val="59595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55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99"/>
          <p:cNvSpPr>
            <a:spLocks/>
          </p:cNvSpPr>
          <p:nvPr/>
        </p:nvSpPr>
        <p:spPr bwMode="auto">
          <a:xfrm>
            <a:off x="2481228" y="538162"/>
            <a:ext cx="50800" cy="158750"/>
          </a:xfrm>
          <a:custGeom>
            <a:avLst/>
            <a:gdLst/>
            <a:ahLst/>
            <a:cxnLst>
              <a:cxn ang="0">
                <a:pos x="87" y="101"/>
              </a:cxn>
              <a:cxn ang="0">
                <a:pos x="70" y="30"/>
              </a:cxn>
              <a:cxn ang="0">
                <a:pos x="64" y="27"/>
              </a:cxn>
              <a:cxn ang="0">
                <a:pos x="61" y="29"/>
              </a:cxn>
              <a:cxn ang="0">
                <a:pos x="61" y="32"/>
              </a:cxn>
              <a:cxn ang="0">
                <a:pos x="76" y="97"/>
              </a:cxn>
              <a:cxn ang="0">
                <a:pos x="70" y="141"/>
              </a:cxn>
              <a:cxn ang="0">
                <a:pos x="69" y="176"/>
              </a:cxn>
              <a:cxn ang="0">
                <a:pos x="65" y="183"/>
              </a:cxn>
              <a:cxn ang="0">
                <a:pos x="60" y="176"/>
              </a:cxn>
              <a:cxn ang="0">
                <a:pos x="59" y="141"/>
              </a:cxn>
              <a:cxn ang="0">
                <a:pos x="58" y="140"/>
              </a:cxn>
              <a:cxn ang="0">
                <a:pos x="54" y="92"/>
              </a:cxn>
              <a:cxn ang="0">
                <a:pos x="31" y="58"/>
              </a:cxn>
              <a:cxn ang="0">
                <a:pos x="19" y="31"/>
              </a:cxn>
              <a:cxn ang="0">
                <a:pos x="17" y="24"/>
              </a:cxn>
              <a:cxn ang="0">
                <a:pos x="15" y="17"/>
              </a:cxn>
              <a:cxn ang="0">
                <a:pos x="10" y="2"/>
              </a:cxn>
              <a:cxn ang="0">
                <a:pos x="7" y="0"/>
              </a:cxn>
              <a:cxn ang="0">
                <a:pos x="1" y="4"/>
              </a:cxn>
              <a:cxn ang="0">
                <a:pos x="0" y="8"/>
              </a:cxn>
              <a:cxn ang="0">
                <a:pos x="13" y="51"/>
              </a:cxn>
              <a:cxn ang="0">
                <a:pos x="28" y="73"/>
              </a:cxn>
              <a:cxn ang="0">
                <a:pos x="28" y="73"/>
              </a:cxn>
              <a:cxn ang="0">
                <a:pos x="38" y="85"/>
              </a:cxn>
              <a:cxn ang="0">
                <a:pos x="45" y="105"/>
              </a:cxn>
              <a:cxn ang="0">
                <a:pos x="50" y="170"/>
              </a:cxn>
              <a:cxn ang="0">
                <a:pos x="59" y="214"/>
              </a:cxn>
              <a:cxn ang="0">
                <a:pos x="57" y="262"/>
              </a:cxn>
              <a:cxn ang="0">
                <a:pos x="58" y="271"/>
              </a:cxn>
              <a:cxn ang="0">
                <a:pos x="59" y="271"/>
              </a:cxn>
              <a:cxn ang="0">
                <a:pos x="67" y="266"/>
              </a:cxn>
              <a:cxn ang="0">
                <a:pos x="77" y="162"/>
              </a:cxn>
              <a:cxn ang="0">
                <a:pos x="83" y="130"/>
              </a:cxn>
              <a:cxn ang="0">
                <a:pos x="87" y="101"/>
              </a:cxn>
            </a:cxnLst>
            <a:rect l="0" t="0" r="r" b="b"/>
            <a:pathLst>
              <a:path w="88" h="271">
                <a:moveTo>
                  <a:pt x="87" y="101"/>
                </a:moveTo>
                <a:cubicBezTo>
                  <a:pt x="85" y="77"/>
                  <a:pt x="80" y="53"/>
                  <a:pt x="70" y="30"/>
                </a:cubicBezTo>
                <a:lnTo>
                  <a:pt x="64" y="27"/>
                </a:lnTo>
                <a:lnTo>
                  <a:pt x="61" y="29"/>
                </a:lnTo>
                <a:lnTo>
                  <a:pt x="61" y="32"/>
                </a:lnTo>
                <a:cubicBezTo>
                  <a:pt x="68" y="50"/>
                  <a:pt x="73" y="72"/>
                  <a:pt x="76" y="97"/>
                </a:cubicBezTo>
                <a:cubicBezTo>
                  <a:pt x="77" y="108"/>
                  <a:pt x="75" y="123"/>
                  <a:pt x="70" y="141"/>
                </a:cubicBezTo>
                <a:cubicBezTo>
                  <a:pt x="68" y="152"/>
                  <a:pt x="68" y="166"/>
                  <a:pt x="69" y="176"/>
                </a:cubicBezTo>
                <a:cubicBezTo>
                  <a:pt x="69" y="181"/>
                  <a:pt x="67" y="183"/>
                  <a:pt x="65" y="183"/>
                </a:cubicBezTo>
                <a:cubicBezTo>
                  <a:pt x="63" y="183"/>
                  <a:pt x="61" y="181"/>
                  <a:pt x="60" y="176"/>
                </a:cubicBezTo>
                <a:cubicBezTo>
                  <a:pt x="59" y="162"/>
                  <a:pt x="59" y="151"/>
                  <a:pt x="59" y="141"/>
                </a:cubicBezTo>
                <a:lnTo>
                  <a:pt x="58" y="140"/>
                </a:lnTo>
                <a:cubicBezTo>
                  <a:pt x="58" y="121"/>
                  <a:pt x="57" y="107"/>
                  <a:pt x="54" y="92"/>
                </a:cubicBezTo>
                <a:cubicBezTo>
                  <a:pt x="52" y="84"/>
                  <a:pt x="44" y="73"/>
                  <a:pt x="31" y="58"/>
                </a:cubicBezTo>
                <a:cubicBezTo>
                  <a:pt x="25" y="48"/>
                  <a:pt x="21" y="40"/>
                  <a:pt x="19" y="31"/>
                </a:cubicBezTo>
                <a:lnTo>
                  <a:pt x="17" y="24"/>
                </a:lnTo>
                <a:lnTo>
                  <a:pt x="15" y="17"/>
                </a:lnTo>
                <a:lnTo>
                  <a:pt x="10" y="2"/>
                </a:lnTo>
                <a:lnTo>
                  <a:pt x="7" y="0"/>
                </a:lnTo>
                <a:lnTo>
                  <a:pt x="1" y="4"/>
                </a:lnTo>
                <a:lnTo>
                  <a:pt x="0" y="8"/>
                </a:lnTo>
                <a:lnTo>
                  <a:pt x="13" y="51"/>
                </a:lnTo>
                <a:cubicBezTo>
                  <a:pt x="16" y="59"/>
                  <a:pt x="22" y="66"/>
                  <a:pt x="28" y="73"/>
                </a:cubicBezTo>
                <a:lnTo>
                  <a:pt x="28" y="73"/>
                </a:lnTo>
                <a:cubicBezTo>
                  <a:pt x="32" y="77"/>
                  <a:pt x="35" y="81"/>
                  <a:pt x="38" y="85"/>
                </a:cubicBezTo>
                <a:cubicBezTo>
                  <a:pt x="43" y="92"/>
                  <a:pt x="44" y="97"/>
                  <a:pt x="45" y="105"/>
                </a:cubicBezTo>
                <a:cubicBezTo>
                  <a:pt x="47" y="120"/>
                  <a:pt x="49" y="140"/>
                  <a:pt x="50" y="170"/>
                </a:cubicBezTo>
                <a:lnTo>
                  <a:pt x="59" y="214"/>
                </a:lnTo>
                <a:cubicBezTo>
                  <a:pt x="61" y="228"/>
                  <a:pt x="61" y="243"/>
                  <a:pt x="57" y="262"/>
                </a:cubicBezTo>
                <a:cubicBezTo>
                  <a:pt x="57" y="268"/>
                  <a:pt x="58" y="270"/>
                  <a:pt x="58" y="271"/>
                </a:cubicBezTo>
                <a:lnTo>
                  <a:pt x="59" y="271"/>
                </a:lnTo>
                <a:cubicBezTo>
                  <a:pt x="60" y="271"/>
                  <a:pt x="62" y="270"/>
                  <a:pt x="67" y="266"/>
                </a:cubicBezTo>
                <a:cubicBezTo>
                  <a:pt x="79" y="251"/>
                  <a:pt x="78" y="202"/>
                  <a:pt x="77" y="162"/>
                </a:cubicBezTo>
                <a:cubicBezTo>
                  <a:pt x="78" y="150"/>
                  <a:pt x="81" y="139"/>
                  <a:pt x="83" y="130"/>
                </a:cubicBezTo>
                <a:cubicBezTo>
                  <a:pt x="85" y="120"/>
                  <a:pt x="88" y="110"/>
                  <a:pt x="87" y="10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2" name="Freeform 100"/>
          <p:cNvSpPr>
            <a:spLocks/>
          </p:cNvSpPr>
          <p:nvPr/>
        </p:nvSpPr>
        <p:spPr bwMode="auto">
          <a:xfrm>
            <a:off x="2498690" y="547687"/>
            <a:ext cx="12700" cy="25400"/>
          </a:xfrm>
          <a:custGeom>
            <a:avLst/>
            <a:gdLst/>
            <a:ahLst/>
            <a:cxnLst>
              <a:cxn ang="0">
                <a:pos x="14" y="19"/>
              </a:cxn>
              <a:cxn ang="0">
                <a:pos x="13" y="11"/>
              </a:cxn>
              <a:cxn ang="0">
                <a:pos x="12" y="7"/>
              </a:cxn>
              <a:cxn ang="0">
                <a:pos x="4" y="0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20" y="43"/>
              </a:cxn>
              <a:cxn ang="0">
                <a:pos x="21" y="43"/>
              </a:cxn>
              <a:cxn ang="0">
                <a:pos x="22" y="43"/>
              </a:cxn>
              <a:cxn ang="0">
                <a:pos x="22" y="39"/>
              </a:cxn>
              <a:cxn ang="0">
                <a:pos x="16" y="26"/>
              </a:cxn>
              <a:cxn ang="0">
                <a:pos x="14" y="19"/>
              </a:cxn>
            </a:cxnLst>
            <a:rect l="0" t="0" r="r" b="b"/>
            <a:pathLst>
              <a:path w="22" h="43">
                <a:moveTo>
                  <a:pt x="14" y="19"/>
                </a:moveTo>
                <a:lnTo>
                  <a:pt x="13" y="11"/>
                </a:lnTo>
                <a:lnTo>
                  <a:pt x="12" y="7"/>
                </a:lnTo>
                <a:cubicBezTo>
                  <a:pt x="10" y="4"/>
                  <a:pt x="7" y="1"/>
                  <a:pt x="4" y="0"/>
                </a:cubicBez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cubicBezTo>
                  <a:pt x="2" y="18"/>
                  <a:pt x="9" y="32"/>
                  <a:pt x="20" y="43"/>
                </a:cubicBezTo>
                <a:lnTo>
                  <a:pt x="21" y="43"/>
                </a:lnTo>
                <a:lnTo>
                  <a:pt x="22" y="43"/>
                </a:lnTo>
                <a:lnTo>
                  <a:pt x="22" y="39"/>
                </a:lnTo>
                <a:lnTo>
                  <a:pt x="16" y="26"/>
                </a:lnTo>
                <a:lnTo>
                  <a:pt x="14" y="1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3" name="Freeform 101"/>
          <p:cNvSpPr>
            <a:spLocks/>
          </p:cNvSpPr>
          <p:nvPr/>
        </p:nvSpPr>
        <p:spPr bwMode="auto">
          <a:xfrm>
            <a:off x="2427253" y="546100"/>
            <a:ext cx="57150" cy="125412"/>
          </a:xfrm>
          <a:custGeom>
            <a:avLst/>
            <a:gdLst/>
            <a:ahLst/>
            <a:cxnLst>
              <a:cxn ang="0">
                <a:pos x="80" y="136"/>
              </a:cxn>
              <a:cxn ang="0">
                <a:pos x="80" y="136"/>
              </a:cxn>
              <a:cxn ang="0">
                <a:pos x="79" y="136"/>
              </a:cxn>
              <a:cxn ang="0">
                <a:pos x="75" y="131"/>
              </a:cxn>
              <a:cxn ang="0">
                <a:pos x="64" y="93"/>
              </a:cxn>
              <a:cxn ang="0">
                <a:pos x="60" y="78"/>
              </a:cxn>
              <a:cxn ang="0">
                <a:pos x="47" y="54"/>
              </a:cxn>
              <a:cxn ang="0">
                <a:pos x="11" y="7"/>
              </a:cxn>
              <a:cxn ang="0">
                <a:pos x="5" y="0"/>
              </a:cxn>
              <a:cxn ang="0">
                <a:pos x="2" y="1"/>
              </a:cxn>
              <a:cxn ang="0">
                <a:pos x="1" y="10"/>
              </a:cxn>
              <a:cxn ang="0">
                <a:pos x="17" y="38"/>
              </a:cxn>
              <a:cxn ang="0">
                <a:pos x="23" y="45"/>
              </a:cxn>
              <a:cxn ang="0">
                <a:pos x="25" y="46"/>
              </a:cxn>
              <a:cxn ang="0">
                <a:pos x="46" y="67"/>
              </a:cxn>
              <a:cxn ang="0">
                <a:pos x="54" y="90"/>
              </a:cxn>
              <a:cxn ang="0">
                <a:pos x="55" y="95"/>
              </a:cxn>
              <a:cxn ang="0">
                <a:pos x="55" y="97"/>
              </a:cxn>
              <a:cxn ang="0">
                <a:pos x="77" y="157"/>
              </a:cxn>
              <a:cxn ang="0">
                <a:pos x="83" y="177"/>
              </a:cxn>
              <a:cxn ang="0">
                <a:pos x="87" y="203"/>
              </a:cxn>
              <a:cxn ang="0">
                <a:pos x="91" y="211"/>
              </a:cxn>
              <a:cxn ang="0">
                <a:pos x="92" y="211"/>
              </a:cxn>
              <a:cxn ang="0">
                <a:pos x="94" y="204"/>
              </a:cxn>
              <a:cxn ang="0">
                <a:pos x="90" y="127"/>
              </a:cxn>
              <a:cxn ang="0">
                <a:pos x="74" y="67"/>
              </a:cxn>
              <a:cxn ang="0">
                <a:pos x="68" y="63"/>
              </a:cxn>
              <a:cxn ang="0">
                <a:pos x="68" y="63"/>
              </a:cxn>
              <a:cxn ang="0">
                <a:pos x="69" y="68"/>
              </a:cxn>
              <a:cxn ang="0">
                <a:pos x="83" y="129"/>
              </a:cxn>
              <a:cxn ang="0">
                <a:pos x="82" y="135"/>
              </a:cxn>
              <a:cxn ang="0">
                <a:pos x="80" y="136"/>
              </a:cxn>
            </a:cxnLst>
            <a:rect l="0" t="0" r="r" b="b"/>
            <a:pathLst>
              <a:path w="95" h="211">
                <a:moveTo>
                  <a:pt x="80" y="136"/>
                </a:moveTo>
                <a:lnTo>
                  <a:pt x="80" y="136"/>
                </a:lnTo>
                <a:lnTo>
                  <a:pt x="79" y="136"/>
                </a:lnTo>
                <a:lnTo>
                  <a:pt x="75" y="131"/>
                </a:lnTo>
                <a:cubicBezTo>
                  <a:pt x="72" y="127"/>
                  <a:pt x="68" y="115"/>
                  <a:pt x="64" y="93"/>
                </a:cubicBezTo>
                <a:cubicBezTo>
                  <a:pt x="63" y="88"/>
                  <a:pt x="62" y="83"/>
                  <a:pt x="60" y="78"/>
                </a:cubicBezTo>
                <a:cubicBezTo>
                  <a:pt x="57" y="66"/>
                  <a:pt x="54" y="59"/>
                  <a:pt x="47" y="54"/>
                </a:cubicBezTo>
                <a:cubicBezTo>
                  <a:pt x="33" y="44"/>
                  <a:pt x="21" y="28"/>
                  <a:pt x="11" y="7"/>
                </a:cubicBezTo>
                <a:cubicBezTo>
                  <a:pt x="9" y="2"/>
                  <a:pt x="7" y="0"/>
                  <a:pt x="5" y="0"/>
                </a:cubicBezTo>
                <a:lnTo>
                  <a:pt x="2" y="1"/>
                </a:lnTo>
                <a:cubicBezTo>
                  <a:pt x="1" y="3"/>
                  <a:pt x="0" y="7"/>
                  <a:pt x="1" y="10"/>
                </a:cubicBezTo>
                <a:cubicBezTo>
                  <a:pt x="6" y="22"/>
                  <a:pt x="11" y="31"/>
                  <a:pt x="17" y="38"/>
                </a:cubicBezTo>
                <a:lnTo>
                  <a:pt x="23" y="45"/>
                </a:lnTo>
                <a:lnTo>
                  <a:pt x="25" y="46"/>
                </a:lnTo>
                <a:cubicBezTo>
                  <a:pt x="35" y="54"/>
                  <a:pt x="42" y="60"/>
                  <a:pt x="46" y="67"/>
                </a:cubicBezTo>
                <a:cubicBezTo>
                  <a:pt x="51" y="74"/>
                  <a:pt x="53" y="82"/>
                  <a:pt x="54" y="90"/>
                </a:cubicBezTo>
                <a:lnTo>
                  <a:pt x="55" y="95"/>
                </a:lnTo>
                <a:lnTo>
                  <a:pt x="55" y="97"/>
                </a:lnTo>
                <a:cubicBezTo>
                  <a:pt x="59" y="118"/>
                  <a:pt x="65" y="134"/>
                  <a:pt x="77" y="157"/>
                </a:cubicBezTo>
                <a:cubicBezTo>
                  <a:pt x="80" y="164"/>
                  <a:pt x="82" y="170"/>
                  <a:pt x="83" y="177"/>
                </a:cubicBezTo>
                <a:lnTo>
                  <a:pt x="87" y="203"/>
                </a:lnTo>
                <a:cubicBezTo>
                  <a:pt x="88" y="210"/>
                  <a:pt x="90" y="211"/>
                  <a:pt x="91" y="211"/>
                </a:cubicBezTo>
                <a:lnTo>
                  <a:pt x="92" y="211"/>
                </a:lnTo>
                <a:lnTo>
                  <a:pt x="94" y="204"/>
                </a:lnTo>
                <a:cubicBezTo>
                  <a:pt x="95" y="186"/>
                  <a:pt x="95" y="170"/>
                  <a:pt x="90" y="127"/>
                </a:cubicBezTo>
                <a:cubicBezTo>
                  <a:pt x="87" y="97"/>
                  <a:pt x="81" y="77"/>
                  <a:pt x="74" y="67"/>
                </a:cubicBezTo>
                <a:lnTo>
                  <a:pt x="68" y="63"/>
                </a:lnTo>
                <a:lnTo>
                  <a:pt x="68" y="63"/>
                </a:lnTo>
                <a:lnTo>
                  <a:pt x="69" y="68"/>
                </a:lnTo>
                <a:cubicBezTo>
                  <a:pt x="77" y="88"/>
                  <a:pt x="82" y="108"/>
                  <a:pt x="83" y="129"/>
                </a:cubicBezTo>
                <a:lnTo>
                  <a:pt x="82" y="135"/>
                </a:lnTo>
                <a:lnTo>
                  <a:pt x="80" y="13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4" name="Freeform 102"/>
          <p:cNvSpPr>
            <a:spLocks/>
          </p:cNvSpPr>
          <p:nvPr/>
        </p:nvSpPr>
        <p:spPr bwMode="auto">
          <a:xfrm>
            <a:off x="2441540" y="547687"/>
            <a:ext cx="14288" cy="20638"/>
          </a:xfrm>
          <a:custGeom>
            <a:avLst/>
            <a:gdLst/>
            <a:ahLst/>
            <a:cxnLst>
              <a:cxn ang="0">
                <a:pos x="9" y="4"/>
              </a:cxn>
              <a:cxn ang="0">
                <a:pos x="4" y="0"/>
              </a:cxn>
              <a:cxn ang="0">
                <a:pos x="0" y="1"/>
              </a:cxn>
              <a:cxn ang="0">
                <a:pos x="0" y="3"/>
              </a:cxn>
              <a:cxn ang="0">
                <a:pos x="19" y="34"/>
              </a:cxn>
              <a:cxn ang="0">
                <a:pos x="21" y="35"/>
              </a:cxn>
              <a:cxn ang="0">
                <a:pos x="22" y="35"/>
              </a:cxn>
              <a:cxn ang="0">
                <a:pos x="21" y="32"/>
              </a:cxn>
              <a:cxn ang="0">
                <a:pos x="9" y="4"/>
              </a:cxn>
            </a:cxnLst>
            <a:rect l="0" t="0" r="r" b="b"/>
            <a:pathLst>
              <a:path w="22" h="35">
                <a:moveTo>
                  <a:pt x="9" y="4"/>
                </a:move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cubicBezTo>
                  <a:pt x="4" y="16"/>
                  <a:pt x="10" y="26"/>
                  <a:pt x="19" y="34"/>
                </a:cubicBezTo>
                <a:lnTo>
                  <a:pt x="21" y="35"/>
                </a:lnTo>
                <a:lnTo>
                  <a:pt x="22" y="35"/>
                </a:lnTo>
                <a:lnTo>
                  <a:pt x="21" y="32"/>
                </a:lnTo>
                <a:cubicBezTo>
                  <a:pt x="16" y="24"/>
                  <a:pt x="12" y="15"/>
                  <a:pt x="9" y="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5" name="Freeform 103"/>
          <p:cNvSpPr>
            <a:spLocks/>
          </p:cNvSpPr>
          <p:nvPr/>
        </p:nvSpPr>
        <p:spPr bwMode="auto">
          <a:xfrm>
            <a:off x="2455828" y="539750"/>
            <a:ext cx="49212" cy="141287"/>
          </a:xfrm>
          <a:custGeom>
            <a:avLst/>
            <a:gdLst/>
            <a:ahLst/>
            <a:cxnLst>
              <a:cxn ang="0">
                <a:pos x="70" y="150"/>
              </a:cxn>
              <a:cxn ang="0">
                <a:pos x="70" y="150"/>
              </a:cxn>
              <a:cxn ang="0">
                <a:pos x="69" y="150"/>
              </a:cxn>
              <a:cxn ang="0">
                <a:pos x="65" y="146"/>
              </a:cxn>
              <a:cxn ang="0">
                <a:pos x="63" y="140"/>
              </a:cxn>
              <a:cxn ang="0">
                <a:pos x="56" y="96"/>
              </a:cxn>
              <a:cxn ang="0">
                <a:pos x="39" y="62"/>
              </a:cxn>
              <a:cxn ang="0">
                <a:pos x="7" y="8"/>
              </a:cxn>
              <a:cxn ang="0">
                <a:pos x="3" y="0"/>
              </a:cxn>
              <a:cxn ang="0">
                <a:pos x="0" y="5"/>
              </a:cxn>
              <a:cxn ang="0">
                <a:pos x="0" y="12"/>
              </a:cxn>
              <a:cxn ang="0">
                <a:pos x="29" y="63"/>
              </a:cxn>
              <a:cxn ang="0">
                <a:pos x="43" y="90"/>
              </a:cxn>
              <a:cxn ang="0">
                <a:pos x="44" y="90"/>
              </a:cxn>
              <a:cxn ang="0">
                <a:pos x="47" y="106"/>
              </a:cxn>
              <a:cxn ang="0">
                <a:pos x="47" y="106"/>
              </a:cxn>
              <a:cxn ang="0">
                <a:pos x="65" y="175"/>
              </a:cxn>
              <a:cxn ang="0">
                <a:pos x="70" y="195"/>
              </a:cxn>
              <a:cxn ang="0">
                <a:pos x="73" y="230"/>
              </a:cxn>
              <a:cxn ang="0">
                <a:pos x="78" y="240"/>
              </a:cxn>
              <a:cxn ang="0">
                <a:pos x="81" y="231"/>
              </a:cxn>
              <a:cxn ang="0">
                <a:pos x="82" y="148"/>
              </a:cxn>
              <a:cxn ang="0">
                <a:pos x="76" y="103"/>
              </a:cxn>
              <a:cxn ang="0">
                <a:pos x="68" y="85"/>
              </a:cxn>
              <a:cxn ang="0">
                <a:pos x="63" y="80"/>
              </a:cxn>
              <a:cxn ang="0">
                <a:pos x="63" y="85"/>
              </a:cxn>
              <a:cxn ang="0">
                <a:pos x="73" y="142"/>
              </a:cxn>
              <a:cxn ang="0">
                <a:pos x="71" y="149"/>
              </a:cxn>
              <a:cxn ang="0">
                <a:pos x="70" y="150"/>
              </a:cxn>
            </a:cxnLst>
            <a:rect l="0" t="0" r="r" b="b"/>
            <a:pathLst>
              <a:path w="85" h="240">
                <a:moveTo>
                  <a:pt x="70" y="150"/>
                </a:moveTo>
                <a:lnTo>
                  <a:pt x="70" y="150"/>
                </a:lnTo>
                <a:lnTo>
                  <a:pt x="69" y="150"/>
                </a:lnTo>
                <a:cubicBezTo>
                  <a:pt x="68" y="150"/>
                  <a:pt x="66" y="149"/>
                  <a:pt x="65" y="146"/>
                </a:cubicBezTo>
                <a:lnTo>
                  <a:pt x="63" y="140"/>
                </a:lnTo>
                <a:lnTo>
                  <a:pt x="56" y="96"/>
                </a:lnTo>
                <a:cubicBezTo>
                  <a:pt x="51" y="79"/>
                  <a:pt x="47" y="71"/>
                  <a:pt x="39" y="62"/>
                </a:cubicBezTo>
                <a:cubicBezTo>
                  <a:pt x="27" y="50"/>
                  <a:pt x="18" y="34"/>
                  <a:pt x="7" y="8"/>
                </a:cubicBezTo>
                <a:cubicBezTo>
                  <a:pt x="6" y="1"/>
                  <a:pt x="4" y="0"/>
                  <a:pt x="3" y="0"/>
                </a:cubicBezTo>
                <a:cubicBezTo>
                  <a:pt x="2" y="0"/>
                  <a:pt x="0" y="2"/>
                  <a:pt x="0" y="5"/>
                </a:cubicBezTo>
                <a:lnTo>
                  <a:pt x="0" y="12"/>
                </a:lnTo>
                <a:cubicBezTo>
                  <a:pt x="8" y="36"/>
                  <a:pt x="17" y="52"/>
                  <a:pt x="29" y="63"/>
                </a:cubicBezTo>
                <a:cubicBezTo>
                  <a:pt x="37" y="70"/>
                  <a:pt x="42" y="79"/>
                  <a:pt x="43" y="90"/>
                </a:cubicBezTo>
                <a:lnTo>
                  <a:pt x="44" y="90"/>
                </a:lnTo>
                <a:cubicBezTo>
                  <a:pt x="45" y="95"/>
                  <a:pt x="46" y="101"/>
                  <a:pt x="47" y="106"/>
                </a:cubicBezTo>
                <a:lnTo>
                  <a:pt x="47" y="106"/>
                </a:lnTo>
                <a:cubicBezTo>
                  <a:pt x="52" y="130"/>
                  <a:pt x="57" y="154"/>
                  <a:pt x="65" y="175"/>
                </a:cubicBezTo>
                <a:cubicBezTo>
                  <a:pt x="68" y="181"/>
                  <a:pt x="70" y="188"/>
                  <a:pt x="70" y="195"/>
                </a:cubicBezTo>
                <a:cubicBezTo>
                  <a:pt x="71" y="212"/>
                  <a:pt x="72" y="222"/>
                  <a:pt x="73" y="230"/>
                </a:cubicBezTo>
                <a:cubicBezTo>
                  <a:pt x="74" y="237"/>
                  <a:pt x="76" y="240"/>
                  <a:pt x="78" y="240"/>
                </a:cubicBezTo>
                <a:cubicBezTo>
                  <a:pt x="79" y="240"/>
                  <a:pt x="81" y="237"/>
                  <a:pt x="81" y="231"/>
                </a:cubicBezTo>
                <a:cubicBezTo>
                  <a:pt x="84" y="209"/>
                  <a:pt x="85" y="181"/>
                  <a:pt x="82" y="148"/>
                </a:cubicBezTo>
                <a:cubicBezTo>
                  <a:pt x="81" y="130"/>
                  <a:pt x="79" y="116"/>
                  <a:pt x="76" y="103"/>
                </a:cubicBezTo>
                <a:cubicBezTo>
                  <a:pt x="75" y="96"/>
                  <a:pt x="72" y="90"/>
                  <a:pt x="68" y="85"/>
                </a:cubicBezTo>
                <a:cubicBezTo>
                  <a:pt x="65" y="81"/>
                  <a:pt x="64" y="81"/>
                  <a:pt x="63" y="80"/>
                </a:cubicBezTo>
                <a:lnTo>
                  <a:pt x="63" y="85"/>
                </a:lnTo>
                <a:cubicBezTo>
                  <a:pt x="67" y="102"/>
                  <a:pt x="71" y="121"/>
                  <a:pt x="73" y="142"/>
                </a:cubicBezTo>
                <a:cubicBezTo>
                  <a:pt x="73" y="145"/>
                  <a:pt x="73" y="148"/>
                  <a:pt x="71" y="149"/>
                </a:cubicBezTo>
                <a:lnTo>
                  <a:pt x="70" y="15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6" name="Freeform 104"/>
          <p:cNvSpPr>
            <a:spLocks/>
          </p:cNvSpPr>
          <p:nvPr/>
        </p:nvSpPr>
        <p:spPr bwMode="auto">
          <a:xfrm>
            <a:off x="2466940" y="541337"/>
            <a:ext cx="14288" cy="28575"/>
          </a:xfrm>
          <a:custGeom>
            <a:avLst/>
            <a:gdLst/>
            <a:ahLst/>
            <a:cxnLst>
              <a:cxn ang="0">
                <a:pos x="23" y="39"/>
              </a:cxn>
              <a:cxn ang="0">
                <a:pos x="14" y="20"/>
              </a:cxn>
              <a:cxn ang="0">
                <a:pos x="12" y="9"/>
              </a:cxn>
              <a:cxn ang="0">
                <a:pos x="10" y="3"/>
              </a:cxn>
              <a:cxn ang="0">
                <a:pos x="3" y="0"/>
              </a:cxn>
              <a:cxn ang="0">
                <a:pos x="1" y="0"/>
              </a:cxn>
              <a:cxn ang="0">
                <a:pos x="0" y="3"/>
              </a:cxn>
              <a:cxn ang="0">
                <a:pos x="21" y="45"/>
              </a:cxn>
              <a:cxn ang="0">
                <a:pos x="22" y="45"/>
              </a:cxn>
              <a:cxn ang="0">
                <a:pos x="24" y="47"/>
              </a:cxn>
              <a:cxn ang="0">
                <a:pos x="25" y="46"/>
              </a:cxn>
              <a:cxn ang="0">
                <a:pos x="25" y="44"/>
              </a:cxn>
              <a:cxn ang="0">
                <a:pos x="23" y="39"/>
              </a:cxn>
            </a:cxnLst>
            <a:rect l="0" t="0" r="r" b="b"/>
            <a:pathLst>
              <a:path w="25" h="47">
                <a:moveTo>
                  <a:pt x="23" y="39"/>
                </a:moveTo>
                <a:cubicBezTo>
                  <a:pt x="18" y="32"/>
                  <a:pt x="16" y="25"/>
                  <a:pt x="14" y="20"/>
                </a:cubicBezTo>
                <a:lnTo>
                  <a:pt x="12" y="9"/>
                </a:lnTo>
                <a:lnTo>
                  <a:pt x="10" y="3"/>
                </a:lnTo>
                <a:lnTo>
                  <a:pt x="3" y="0"/>
                </a:lnTo>
                <a:lnTo>
                  <a:pt x="1" y="0"/>
                </a:lnTo>
                <a:lnTo>
                  <a:pt x="0" y="3"/>
                </a:lnTo>
                <a:cubicBezTo>
                  <a:pt x="5" y="22"/>
                  <a:pt x="12" y="36"/>
                  <a:pt x="21" y="45"/>
                </a:cubicBezTo>
                <a:lnTo>
                  <a:pt x="22" y="45"/>
                </a:lnTo>
                <a:lnTo>
                  <a:pt x="24" y="47"/>
                </a:lnTo>
                <a:lnTo>
                  <a:pt x="25" y="46"/>
                </a:lnTo>
                <a:lnTo>
                  <a:pt x="25" y="44"/>
                </a:lnTo>
                <a:lnTo>
                  <a:pt x="23" y="3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7" name="Freeform 105"/>
          <p:cNvSpPr>
            <a:spLocks/>
          </p:cNvSpPr>
          <p:nvPr/>
        </p:nvSpPr>
        <p:spPr bwMode="auto">
          <a:xfrm>
            <a:off x="2403440" y="557212"/>
            <a:ext cx="55563" cy="79375"/>
          </a:xfrm>
          <a:custGeom>
            <a:avLst/>
            <a:gdLst/>
            <a:ahLst/>
            <a:cxnLst>
              <a:cxn ang="0">
                <a:pos x="83" y="117"/>
              </a:cxn>
              <a:cxn ang="0">
                <a:pos x="83" y="118"/>
              </a:cxn>
              <a:cxn ang="0">
                <a:pos x="86" y="127"/>
              </a:cxn>
              <a:cxn ang="0">
                <a:pos x="89" y="133"/>
              </a:cxn>
              <a:cxn ang="0">
                <a:pos x="93" y="135"/>
              </a:cxn>
              <a:cxn ang="0">
                <a:pos x="95" y="132"/>
              </a:cxn>
              <a:cxn ang="0">
                <a:pos x="95" y="126"/>
              </a:cxn>
              <a:cxn ang="0">
                <a:pos x="76" y="44"/>
              </a:cxn>
              <a:cxn ang="0">
                <a:pos x="72" y="42"/>
              </a:cxn>
              <a:cxn ang="0">
                <a:pos x="72" y="44"/>
              </a:cxn>
              <a:cxn ang="0">
                <a:pos x="73" y="48"/>
              </a:cxn>
              <a:cxn ang="0">
                <a:pos x="80" y="68"/>
              </a:cxn>
              <a:cxn ang="0">
                <a:pos x="79" y="74"/>
              </a:cxn>
              <a:cxn ang="0">
                <a:pos x="78" y="75"/>
              </a:cxn>
              <a:cxn ang="0">
                <a:pos x="78" y="75"/>
              </a:cxn>
              <a:cxn ang="0">
                <a:pos x="77" y="75"/>
              </a:cxn>
              <a:cxn ang="0">
                <a:pos x="72" y="70"/>
              </a:cxn>
              <a:cxn ang="0">
                <a:pos x="49" y="42"/>
              </a:cxn>
              <a:cxn ang="0">
                <a:pos x="16" y="16"/>
              </a:cxn>
              <a:cxn ang="0">
                <a:pos x="7" y="2"/>
              </a:cxn>
              <a:cxn ang="0">
                <a:pos x="5" y="0"/>
              </a:cxn>
              <a:cxn ang="0">
                <a:pos x="0" y="6"/>
              </a:cxn>
              <a:cxn ang="0">
                <a:pos x="1" y="10"/>
              </a:cxn>
              <a:cxn ang="0">
                <a:pos x="29" y="40"/>
              </a:cxn>
              <a:cxn ang="0">
                <a:pos x="68" y="78"/>
              </a:cxn>
              <a:cxn ang="0">
                <a:pos x="83" y="117"/>
              </a:cxn>
            </a:cxnLst>
            <a:rect l="0" t="0" r="r" b="b"/>
            <a:pathLst>
              <a:path w="95" h="135">
                <a:moveTo>
                  <a:pt x="83" y="117"/>
                </a:moveTo>
                <a:lnTo>
                  <a:pt x="83" y="118"/>
                </a:lnTo>
                <a:lnTo>
                  <a:pt x="86" y="127"/>
                </a:lnTo>
                <a:lnTo>
                  <a:pt x="89" y="133"/>
                </a:lnTo>
                <a:lnTo>
                  <a:pt x="93" y="135"/>
                </a:lnTo>
                <a:lnTo>
                  <a:pt x="95" y="132"/>
                </a:lnTo>
                <a:lnTo>
                  <a:pt x="95" y="126"/>
                </a:lnTo>
                <a:cubicBezTo>
                  <a:pt x="93" y="82"/>
                  <a:pt x="87" y="56"/>
                  <a:pt x="76" y="44"/>
                </a:cubicBezTo>
                <a:lnTo>
                  <a:pt x="72" y="42"/>
                </a:lnTo>
                <a:lnTo>
                  <a:pt x="72" y="44"/>
                </a:lnTo>
                <a:lnTo>
                  <a:pt x="73" y="48"/>
                </a:lnTo>
                <a:cubicBezTo>
                  <a:pt x="77" y="56"/>
                  <a:pt x="79" y="62"/>
                  <a:pt x="80" y="68"/>
                </a:cubicBezTo>
                <a:lnTo>
                  <a:pt x="79" y="74"/>
                </a:lnTo>
                <a:lnTo>
                  <a:pt x="78" y="75"/>
                </a:lnTo>
                <a:lnTo>
                  <a:pt x="78" y="75"/>
                </a:lnTo>
                <a:lnTo>
                  <a:pt x="77" y="75"/>
                </a:lnTo>
                <a:lnTo>
                  <a:pt x="72" y="70"/>
                </a:lnTo>
                <a:cubicBezTo>
                  <a:pt x="67" y="56"/>
                  <a:pt x="59" y="47"/>
                  <a:pt x="49" y="42"/>
                </a:cubicBezTo>
                <a:cubicBezTo>
                  <a:pt x="35" y="33"/>
                  <a:pt x="24" y="25"/>
                  <a:pt x="16" y="16"/>
                </a:cubicBezTo>
                <a:cubicBezTo>
                  <a:pt x="13" y="12"/>
                  <a:pt x="10" y="8"/>
                  <a:pt x="7" y="2"/>
                </a:cubicBezTo>
                <a:lnTo>
                  <a:pt x="5" y="0"/>
                </a:lnTo>
                <a:lnTo>
                  <a:pt x="0" y="6"/>
                </a:lnTo>
                <a:lnTo>
                  <a:pt x="1" y="10"/>
                </a:lnTo>
                <a:cubicBezTo>
                  <a:pt x="9" y="25"/>
                  <a:pt x="18" y="34"/>
                  <a:pt x="29" y="40"/>
                </a:cubicBezTo>
                <a:cubicBezTo>
                  <a:pt x="48" y="49"/>
                  <a:pt x="62" y="62"/>
                  <a:pt x="68" y="78"/>
                </a:cubicBezTo>
                <a:cubicBezTo>
                  <a:pt x="76" y="95"/>
                  <a:pt x="80" y="108"/>
                  <a:pt x="83" y="117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8" name="Freeform 106"/>
          <p:cNvSpPr>
            <a:spLocks/>
          </p:cNvSpPr>
          <p:nvPr/>
        </p:nvSpPr>
        <p:spPr bwMode="auto">
          <a:xfrm>
            <a:off x="2414553" y="554037"/>
            <a:ext cx="14287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"/>
              </a:cxn>
              <a:cxn ang="0">
                <a:pos x="0" y="3"/>
              </a:cxn>
              <a:cxn ang="0">
                <a:pos x="23" y="26"/>
              </a:cxn>
              <a:cxn ang="0">
                <a:pos x="25" y="26"/>
              </a:cxn>
              <a:cxn ang="0">
                <a:pos x="25" y="26"/>
              </a:cxn>
              <a:cxn ang="0">
                <a:pos x="24" y="24"/>
              </a:cxn>
              <a:cxn ang="0">
                <a:pos x="9" y="2"/>
              </a:cxn>
              <a:cxn ang="0">
                <a:pos x="4" y="0"/>
              </a:cxn>
            </a:cxnLst>
            <a:rect l="0" t="0" r="r" b="b"/>
            <a:pathLst>
              <a:path w="25" h="26">
                <a:moveTo>
                  <a:pt x="4" y="0"/>
                </a:moveTo>
                <a:lnTo>
                  <a:pt x="0" y="2"/>
                </a:lnTo>
                <a:lnTo>
                  <a:pt x="0" y="3"/>
                </a:lnTo>
                <a:cubicBezTo>
                  <a:pt x="7" y="14"/>
                  <a:pt x="13" y="21"/>
                  <a:pt x="23" y="26"/>
                </a:cubicBezTo>
                <a:lnTo>
                  <a:pt x="25" y="26"/>
                </a:lnTo>
                <a:lnTo>
                  <a:pt x="25" y="26"/>
                </a:lnTo>
                <a:lnTo>
                  <a:pt x="24" y="24"/>
                </a:lnTo>
                <a:cubicBezTo>
                  <a:pt x="17" y="18"/>
                  <a:pt x="13" y="11"/>
                  <a:pt x="9" y="2"/>
                </a:cubicBezTo>
                <a:lnTo>
                  <a:pt x="4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9" name="Freeform 107"/>
          <p:cNvSpPr>
            <a:spLocks/>
          </p:cNvSpPr>
          <p:nvPr/>
        </p:nvSpPr>
        <p:spPr bwMode="auto">
          <a:xfrm>
            <a:off x="2379628" y="566737"/>
            <a:ext cx="57150" cy="53975"/>
          </a:xfrm>
          <a:custGeom>
            <a:avLst/>
            <a:gdLst/>
            <a:ahLst/>
            <a:cxnLst>
              <a:cxn ang="0">
                <a:pos x="21" y="22"/>
              </a:cxn>
              <a:cxn ang="0">
                <a:pos x="22" y="23"/>
              </a:cxn>
              <a:cxn ang="0">
                <a:pos x="35" y="28"/>
              </a:cxn>
              <a:cxn ang="0">
                <a:pos x="47" y="36"/>
              </a:cxn>
              <a:cxn ang="0">
                <a:pos x="69" y="63"/>
              </a:cxn>
              <a:cxn ang="0">
                <a:pos x="70" y="64"/>
              </a:cxn>
              <a:cxn ang="0">
                <a:pos x="88" y="88"/>
              </a:cxn>
              <a:cxn ang="0">
                <a:pos x="92" y="90"/>
              </a:cxn>
              <a:cxn ang="0">
                <a:pos x="94" y="89"/>
              </a:cxn>
              <a:cxn ang="0">
                <a:pos x="95" y="85"/>
              </a:cxn>
              <a:cxn ang="0">
                <a:pos x="75" y="37"/>
              </a:cxn>
              <a:cxn ang="0">
                <a:pos x="66" y="33"/>
              </a:cxn>
              <a:cxn ang="0">
                <a:pos x="66" y="33"/>
              </a:cxn>
              <a:cxn ang="0">
                <a:pos x="66" y="34"/>
              </a:cxn>
              <a:cxn ang="0">
                <a:pos x="70" y="43"/>
              </a:cxn>
              <a:cxn ang="0">
                <a:pos x="71" y="45"/>
              </a:cxn>
              <a:cxn ang="0">
                <a:pos x="71" y="45"/>
              </a:cxn>
              <a:cxn ang="0">
                <a:pos x="71" y="45"/>
              </a:cxn>
              <a:cxn ang="0">
                <a:pos x="68" y="47"/>
              </a:cxn>
              <a:cxn ang="0">
                <a:pos x="68" y="47"/>
              </a:cxn>
              <a:cxn ang="0">
                <a:pos x="66" y="46"/>
              </a:cxn>
              <a:cxn ang="0">
                <a:pos x="66" y="46"/>
              </a:cxn>
              <a:cxn ang="0">
                <a:pos x="65" y="45"/>
              </a:cxn>
              <a:cxn ang="0">
                <a:pos x="53" y="31"/>
              </a:cxn>
              <a:cxn ang="0">
                <a:pos x="46" y="26"/>
              </a:cxn>
              <a:cxn ang="0">
                <a:pos x="30" y="19"/>
              </a:cxn>
              <a:cxn ang="0">
                <a:pos x="18" y="12"/>
              </a:cxn>
              <a:cxn ang="0">
                <a:pos x="5" y="0"/>
              </a:cxn>
              <a:cxn ang="0">
                <a:pos x="2" y="0"/>
              </a:cxn>
              <a:cxn ang="0">
                <a:pos x="0" y="1"/>
              </a:cxn>
              <a:cxn ang="0">
                <a:pos x="1" y="7"/>
              </a:cxn>
              <a:cxn ang="0">
                <a:pos x="13" y="19"/>
              </a:cxn>
              <a:cxn ang="0">
                <a:pos x="21" y="22"/>
              </a:cxn>
            </a:cxnLst>
            <a:rect l="0" t="0" r="r" b="b"/>
            <a:pathLst>
              <a:path w="95" h="90">
                <a:moveTo>
                  <a:pt x="21" y="22"/>
                </a:moveTo>
                <a:lnTo>
                  <a:pt x="22" y="23"/>
                </a:lnTo>
                <a:cubicBezTo>
                  <a:pt x="27" y="25"/>
                  <a:pt x="32" y="26"/>
                  <a:pt x="35" y="28"/>
                </a:cubicBezTo>
                <a:cubicBezTo>
                  <a:pt x="40" y="30"/>
                  <a:pt x="43" y="32"/>
                  <a:pt x="47" y="36"/>
                </a:cubicBezTo>
                <a:cubicBezTo>
                  <a:pt x="55" y="44"/>
                  <a:pt x="62" y="53"/>
                  <a:pt x="69" y="63"/>
                </a:cubicBezTo>
                <a:lnTo>
                  <a:pt x="70" y="64"/>
                </a:lnTo>
                <a:cubicBezTo>
                  <a:pt x="76" y="72"/>
                  <a:pt x="82" y="80"/>
                  <a:pt x="88" y="88"/>
                </a:cubicBezTo>
                <a:lnTo>
                  <a:pt x="92" y="90"/>
                </a:lnTo>
                <a:lnTo>
                  <a:pt x="94" y="89"/>
                </a:lnTo>
                <a:lnTo>
                  <a:pt x="95" y="85"/>
                </a:lnTo>
                <a:cubicBezTo>
                  <a:pt x="93" y="76"/>
                  <a:pt x="86" y="60"/>
                  <a:pt x="75" y="37"/>
                </a:cubicBezTo>
                <a:cubicBezTo>
                  <a:pt x="74" y="35"/>
                  <a:pt x="70" y="33"/>
                  <a:pt x="66" y="33"/>
                </a:cubicBezTo>
                <a:lnTo>
                  <a:pt x="66" y="33"/>
                </a:lnTo>
                <a:lnTo>
                  <a:pt x="66" y="34"/>
                </a:lnTo>
                <a:lnTo>
                  <a:pt x="70" y="43"/>
                </a:lnTo>
                <a:lnTo>
                  <a:pt x="71" y="45"/>
                </a:lnTo>
                <a:lnTo>
                  <a:pt x="71" y="45"/>
                </a:lnTo>
                <a:lnTo>
                  <a:pt x="71" y="45"/>
                </a:lnTo>
                <a:lnTo>
                  <a:pt x="68" y="47"/>
                </a:lnTo>
                <a:lnTo>
                  <a:pt x="68" y="47"/>
                </a:lnTo>
                <a:lnTo>
                  <a:pt x="66" y="46"/>
                </a:lnTo>
                <a:lnTo>
                  <a:pt x="66" y="46"/>
                </a:lnTo>
                <a:lnTo>
                  <a:pt x="65" y="45"/>
                </a:lnTo>
                <a:cubicBezTo>
                  <a:pt x="62" y="40"/>
                  <a:pt x="58" y="35"/>
                  <a:pt x="53" y="31"/>
                </a:cubicBezTo>
                <a:lnTo>
                  <a:pt x="46" y="26"/>
                </a:lnTo>
                <a:cubicBezTo>
                  <a:pt x="42" y="24"/>
                  <a:pt x="36" y="22"/>
                  <a:pt x="30" y="19"/>
                </a:cubicBezTo>
                <a:cubicBezTo>
                  <a:pt x="24" y="17"/>
                  <a:pt x="20" y="14"/>
                  <a:pt x="18" y="12"/>
                </a:cubicBezTo>
                <a:cubicBezTo>
                  <a:pt x="14" y="9"/>
                  <a:pt x="9" y="5"/>
                  <a:pt x="5" y="0"/>
                </a:cubicBezTo>
                <a:lnTo>
                  <a:pt x="2" y="0"/>
                </a:lnTo>
                <a:lnTo>
                  <a:pt x="0" y="1"/>
                </a:lnTo>
                <a:lnTo>
                  <a:pt x="1" y="7"/>
                </a:lnTo>
                <a:cubicBezTo>
                  <a:pt x="4" y="12"/>
                  <a:pt x="8" y="16"/>
                  <a:pt x="13" y="19"/>
                </a:cubicBezTo>
                <a:lnTo>
                  <a:pt x="21" y="2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0" name="Freeform 108"/>
          <p:cNvSpPr>
            <a:spLocks/>
          </p:cNvSpPr>
          <p:nvPr/>
        </p:nvSpPr>
        <p:spPr bwMode="auto">
          <a:xfrm>
            <a:off x="2385978" y="612775"/>
            <a:ext cx="103187" cy="84137"/>
          </a:xfrm>
          <a:custGeom>
            <a:avLst/>
            <a:gdLst/>
            <a:ahLst/>
            <a:cxnLst>
              <a:cxn ang="0">
                <a:pos x="173" y="121"/>
              </a:cxn>
              <a:cxn ang="0">
                <a:pos x="146" y="104"/>
              </a:cxn>
              <a:cxn ang="0">
                <a:pos x="4" y="1"/>
              </a:cxn>
              <a:cxn ang="0">
                <a:pos x="2" y="0"/>
              </a:cxn>
              <a:cxn ang="0">
                <a:pos x="1" y="1"/>
              </a:cxn>
              <a:cxn ang="0">
                <a:pos x="6" y="10"/>
              </a:cxn>
              <a:cxn ang="0">
                <a:pos x="154" y="118"/>
              </a:cxn>
              <a:cxn ang="0">
                <a:pos x="156" y="119"/>
              </a:cxn>
              <a:cxn ang="0">
                <a:pos x="161" y="124"/>
              </a:cxn>
              <a:cxn ang="0">
                <a:pos x="158" y="131"/>
              </a:cxn>
              <a:cxn ang="0">
                <a:pos x="144" y="135"/>
              </a:cxn>
              <a:cxn ang="0">
                <a:pos x="119" y="125"/>
              </a:cxn>
              <a:cxn ang="0">
                <a:pos x="3" y="33"/>
              </a:cxn>
              <a:cxn ang="0">
                <a:pos x="1" y="32"/>
              </a:cxn>
              <a:cxn ang="0">
                <a:pos x="0" y="32"/>
              </a:cxn>
              <a:cxn ang="0">
                <a:pos x="0" y="38"/>
              </a:cxn>
              <a:cxn ang="0">
                <a:pos x="4" y="43"/>
              </a:cxn>
              <a:cxn ang="0">
                <a:pos x="118" y="136"/>
              </a:cxn>
              <a:cxn ang="0">
                <a:pos x="143" y="143"/>
              </a:cxn>
              <a:cxn ang="0">
                <a:pos x="175" y="130"/>
              </a:cxn>
              <a:cxn ang="0">
                <a:pos x="173" y="121"/>
              </a:cxn>
            </a:cxnLst>
            <a:rect l="0" t="0" r="r" b="b"/>
            <a:pathLst>
              <a:path w="175" h="143">
                <a:moveTo>
                  <a:pt x="173" y="121"/>
                </a:moveTo>
                <a:cubicBezTo>
                  <a:pt x="161" y="114"/>
                  <a:pt x="153" y="108"/>
                  <a:pt x="146" y="104"/>
                </a:cubicBezTo>
                <a:cubicBezTo>
                  <a:pt x="101" y="69"/>
                  <a:pt x="54" y="35"/>
                  <a:pt x="4" y="1"/>
                </a:cubicBezTo>
                <a:lnTo>
                  <a:pt x="2" y="0"/>
                </a:lnTo>
                <a:lnTo>
                  <a:pt x="1" y="1"/>
                </a:lnTo>
                <a:cubicBezTo>
                  <a:pt x="1" y="3"/>
                  <a:pt x="2" y="7"/>
                  <a:pt x="6" y="10"/>
                </a:cubicBezTo>
                <a:lnTo>
                  <a:pt x="154" y="118"/>
                </a:lnTo>
                <a:lnTo>
                  <a:pt x="156" y="119"/>
                </a:lnTo>
                <a:lnTo>
                  <a:pt x="161" y="124"/>
                </a:lnTo>
                <a:cubicBezTo>
                  <a:pt x="162" y="125"/>
                  <a:pt x="163" y="128"/>
                  <a:pt x="158" y="131"/>
                </a:cubicBezTo>
                <a:cubicBezTo>
                  <a:pt x="154" y="134"/>
                  <a:pt x="149" y="135"/>
                  <a:pt x="144" y="135"/>
                </a:cubicBezTo>
                <a:cubicBezTo>
                  <a:pt x="136" y="135"/>
                  <a:pt x="127" y="132"/>
                  <a:pt x="119" y="125"/>
                </a:cubicBezTo>
                <a:cubicBezTo>
                  <a:pt x="79" y="94"/>
                  <a:pt x="40" y="62"/>
                  <a:pt x="3" y="33"/>
                </a:cubicBezTo>
                <a:lnTo>
                  <a:pt x="1" y="32"/>
                </a:lnTo>
                <a:lnTo>
                  <a:pt x="0" y="32"/>
                </a:lnTo>
                <a:lnTo>
                  <a:pt x="0" y="38"/>
                </a:lnTo>
                <a:lnTo>
                  <a:pt x="4" y="43"/>
                </a:lnTo>
                <a:cubicBezTo>
                  <a:pt x="42" y="74"/>
                  <a:pt x="81" y="106"/>
                  <a:pt x="118" y="136"/>
                </a:cubicBezTo>
                <a:cubicBezTo>
                  <a:pt x="127" y="141"/>
                  <a:pt x="135" y="143"/>
                  <a:pt x="143" y="143"/>
                </a:cubicBezTo>
                <a:cubicBezTo>
                  <a:pt x="154" y="143"/>
                  <a:pt x="164" y="139"/>
                  <a:pt x="175" y="130"/>
                </a:cubicBezTo>
                <a:lnTo>
                  <a:pt x="173" y="1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1" name="Freeform 109"/>
          <p:cNvSpPr>
            <a:spLocks/>
          </p:cNvSpPr>
          <p:nvPr/>
        </p:nvSpPr>
        <p:spPr bwMode="auto">
          <a:xfrm>
            <a:off x="2387565" y="623887"/>
            <a:ext cx="80963" cy="63500"/>
          </a:xfrm>
          <a:custGeom>
            <a:avLst/>
            <a:gdLst/>
            <a:ahLst/>
            <a:cxnLst>
              <a:cxn ang="0">
                <a:pos x="116" y="96"/>
              </a:cxn>
              <a:cxn ang="0">
                <a:pos x="133" y="107"/>
              </a:cxn>
              <a:cxn ang="0">
                <a:pos x="136" y="108"/>
              </a:cxn>
              <a:cxn ang="0">
                <a:pos x="138" y="107"/>
              </a:cxn>
              <a:cxn ang="0">
                <a:pos x="136" y="103"/>
              </a:cxn>
              <a:cxn ang="0">
                <a:pos x="3" y="1"/>
              </a:cxn>
              <a:cxn ang="0">
                <a:pos x="2" y="0"/>
              </a:cxn>
              <a:cxn ang="0">
                <a:pos x="1" y="1"/>
              </a:cxn>
              <a:cxn ang="0">
                <a:pos x="4" y="8"/>
              </a:cxn>
              <a:cxn ang="0">
                <a:pos x="116" y="96"/>
              </a:cxn>
            </a:cxnLst>
            <a:rect l="0" t="0" r="r" b="b"/>
            <a:pathLst>
              <a:path w="138" h="108">
                <a:moveTo>
                  <a:pt x="116" y="96"/>
                </a:moveTo>
                <a:cubicBezTo>
                  <a:pt x="123" y="101"/>
                  <a:pt x="128" y="105"/>
                  <a:pt x="133" y="107"/>
                </a:cubicBezTo>
                <a:lnTo>
                  <a:pt x="136" y="108"/>
                </a:lnTo>
                <a:lnTo>
                  <a:pt x="138" y="107"/>
                </a:lnTo>
                <a:lnTo>
                  <a:pt x="136" y="103"/>
                </a:ln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cubicBezTo>
                  <a:pt x="0" y="2"/>
                  <a:pt x="1" y="5"/>
                  <a:pt x="4" y="8"/>
                </a:cubicBezTo>
                <a:lnTo>
                  <a:pt x="116" y="9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2" name="Freeform 110"/>
          <p:cNvSpPr>
            <a:spLocks/>
          </p:cNvSpPr>
          <p:nvPr/>
        </p:nvSpPr>
        <p:spPr bwMode="auto">
          <a:xfrm>
            <a:off x="2384390" y="639762"/>
            <a:ext cx="60325" cy="50800"/>
          </a:xfrm>
          <a:custGeom>
            <a:avLst/>
            <a:gdLst/>
            <a:ahLst/>
            <a:cxnLst>
              <a:cxn ang="0">
                <a:pos x="90" y="73"/>
              </a:cxn>
              <a:cxn ang="0">
                <a:pos x="4" y="1"/>
              </a:cxn>
              <a:cxn ang="0">
                <a:pos x="1" y="0"/>
              </a:cxn>
              <a:cxn ang="0">
                <a:pos x="0" y="1"/>
              </a:cxn>
              <a:cxn ang="0">
                <a:pos x="3" y="6"/>
              </a:cxn>
              <a:cxn ang="0">
                <a:pos x="83" y="76"/>
              </a:cxn>
              <a:cxn ang="0">
                <a:pos x="95" y="85"/>
              </a:cxn>
              <a:cxn ang="0">
                <a:pos x="99" y="86"/>
              </a:cxn>
              <a:cxn ang="0">
                <a:pos x="103" y="85"/>
              </a:cxn>
              <a:cxn ang="0">
                <a:pos x="102" y="83"/>
              </a:cxn>
              <a:cxn ang="0">
                <a:pos x="90" y="73"/>
              </a:cxn>
            </a:cxnLst>
            <a:rect l="0" t="0" r="r" b="b"/>
            <a:pathLst>
              <a:path w="103" h="86">
                <a:moveTo>
                  <a:pt x="90" y="73"/>
                </a:moveTo>
                <a:lnTo>
                  <a:pt x="4" y="1"/>
                </a:lnTo>
                <a:lnTo>
                  <a:pt x="1" y="0"/>
                </a:lnTo>
                <a:lnTo>
                  <a:pt x="0" y="1"/>
                </a:lnTo>
                <a:lnTo>
                  <a:pt x="3" y="6"/>
                </a:lnTo>
                <a:cubicBezTo>
                  <a:pt x="28" y="29"/>
                  <a:pt x="55" y="52"/>
                  <a:pt x="83" y="76"/>
                </a:cubicBezTo>
                <a:cubicBezTo>
                  <a:pt x="87" y="80"/>
                  <a:pt x="91" y="83"/>
                  <a:pt x="95" y="85"/>
                </a:cubicBezTo>
                <a:lnTo>
                  <a:pt x="99" y="86"/>
                </a:lnTo>
                <a:lnTo>
                  <a:pt x="103" y="85"/>
                </a:lnTo>
                <a:lnTo>
                  <a:pt x="102" y="83"/>
                </a:lnTo>
                <a:lnTo>
                  <a:pt x="90" y="7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3" name="Freeform 111"/>
          <p:cNvSpPr>
            <a:spLocks/>
          </p:cNvSpPr>
          <p:nvPr/>
        </p:nvSpPr>
        <p:spPr bwMode="auto">
          <a:xfrm>
            <a:off x="2389153" y="565150"/>
            <a:ext cx="11112" cy="7937"/>
          </a:xfrm>
          <a:custGeom>
            <a:avLst/>
            <a:gdLst/>
            <a:ahLst/>
            <a:cxnLst>
              <a:cxn ang="0">
                <a:pos x="14" y="12"/>
              </a:cxn>
              <a:cxn ang="0">
                <a:pos x="16" y="13"/>
              </a:cxn>
              <a:cxn ang="0">
                <a:pos x="17" y="12"/>
              </a:cxn>
              <a:cxn ang="0">
                <a:pos x="17" y="11"/>
              </a:cxn>
              <a:cxn ang="0">
                <a:pos x="13" y="5"/>
              </a:cxn>
              <a:cxn ang="0">
                <a:pos x="6" y="1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4" y="12"/>
              </a:cxn>
            </a:cxnLst>
            <a:rect l="0" t="0" r="r" b="b"/>
            <a:pathLst>
              <a:path w="17" h="13">
                <a:moveTo>
                  <a:pt x="14" y="12"/>
                </a:moveTo>
                <a:lnTo>
                  <a:pt x="16" y="13"/>
                </a:lnTo>
                <a:lnTo>
                  <a:pt x="17" y="12"/>
                </a:lnTo>
                <a:lnTo>
                  <a:pt x="17" y="11"/>
                </a:lnTo>
                <a:lnTo>
                  <a:pt x="13" y="5"/>
                </a:lnTo>
                <a:lnTo>
                  <a:pt x="6" y="1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ubicBezTo>
                  <a:pt x="4" y="6"/>
                  <a:pt x="9" y="10"/>
                  <a:pt x="14" y="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4" name="Freeform 112"/>
          <p:cNvSpPr>
            <a:spLocks/>
          </p:cNvSpPr>
          <p:nvPr/>
        </p:nvSpPr>
        <p:spPr bwMode="auto">
          <a:xfrm>
            <a:off x="2382803" y="647700"/>
            <a:ext cx="73025" cy="53975"/>
          </a:xfrm>
          <a:custGeom>
            <a:avLst/>
            <a:gdLst/>
            <a:ahLst/>
            <a:cxnLst>
              <a:cxn ang="0">
                <a:pos x="109" y="93"/>
              </a:cxn>
              <a:cxn ang="0">
                <a:pos x="121" y="89"/>
              </a:cxn>
              <a:cxn ang="0">
                <a:pos x="123" y="87"/>
              </a:cxn>
              <a:cxn ang="0">
                <a:pos x="121" y="84"/>
              </a:cxn>
              <a:cxn ang="0">
                <a:pos x="119" y="84"/>
              </a:cxn>
              <a:cxn ang="0">
                <a:pos x="116" y="84"/>
              </a:cxn>
              <a:cxn ang="0">
                <a:pos x="115" y="85"/>
              </a:cxn>
              <a:cxn ang="0">
                <a:pos x="109" y="85"/>
              </a:cxn>
              <a:cxn ang="0">
                <a:pos x="89" y="78"/>
              </a:cxn>
              <a:cxn ang="0">
                <a:pos x="37" y="31"/>
              </a:cxn>
              <a:cxn ang="0">
                <a:pos x="36" y="30"/>
              </a:cxn>
              <a:cxn ang="0">
                <a:pos x="3" y="1"/>
              </a:cxn>
              <a:cxn ang="0">
                <a:pos x="1" y="0"/>
              </a:cxn>
              <a:cxn ang="0">
                <a:pos x="0" y="0"/>
              </a:cxn>
              <a:cxn ang="0">
                <a:pos x="0" y="3"/>
              </a:cxn>
              <a:cxn ang="0">
                <a:pos x="2" y="6"/>
              </a:cxn>
              <a:cxn ang="0">
                <a:pos x="7" y="11"/>
              </a:cxn>
              <a:cxn ang="0">
                <a:pos x="81" y="79"/>
              </a:cxn>
              <a:cxn ang="0">
                <a:pos x="98" y="92"/>
              </a:cxn>
              <a:cxn ang="0">
                <a:pos x="109" y="93"/>
              </a:cxn>
            </a:cxnLst>
            <a:rect l="0" t="0" r="r" b="b"/>
            <a:pathLst>
              <a:path w="123" h="93">
                <a:moveTo>
                  <a:pt x="109" y="93"/>
                </a:moveTo>
                <a:cubicBezTo>
                  <a:pt x="114" y="93"/>
                  <a:pt x="118" y="92"/>
                  <a:pt x="121" y="89"/>
                </a:cubicBezTo>
                <a:lnTo>
                  <a:pt x="123" y="87"/>
                </a:lnTo>
                <a:lnTo>
                  <a:pt x="121" y="84"/>
                </a:lnTo>
                <a:lnTo>
                  <a:pt x="119" y="84"/>
                </a:lnTo>
                <a:lnTo>
                  <a:pt x="116" y="84"/>
                </a:lnTo>
                <a:lnTo>
                  <a:pt x="115" y="85"/>
                </a:lnTo>
                <a:lnTo>
                  <a:pt x="109" y="85"/>
                </a:lnTo>
                <a:cubicBezTo>
                  <a:pt x="102" y="85"/>
                  <a:pt x="96" y="83"/>
                  <a:pt x="89" y="78"/>
                </a:cubicBezTo>
                <a:cubicBezTo>
                  <a:pt x="68" y="60"/>
                  <a:pt x="52" y="45"/>
                  <a:pt x="37" y="31"/>
                </a:cubicBezTo>
                <a:lnTo>
                  <a:pt x="36" y="30"/>
                </a:lnTo>
                <a:cubicBezTo>
                  <a:pt x="25" y="20"/>
                  <a:pt x="14" y="11"/>
                  <a:pt x="3" y="1"/>
                </a:cubicBez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lnTo>
                  <a:pt x="7" y="11"/>
                </a:lnTo>
                <a:cubicBezTo>
                  <a:pt x="33" y="36"/>
                  <a:pt x="57" y="58"/>
                  <a:pt x="81" y="79"/>
                </a:cubicBezTo>
                <a:cubicBezTo>
                  <a:pt x="88" y="86"/>
                  <a:pt x="93" y="90"/>
                  <a:pt x="98" y="92"/>
                </a:cubicBezTo>
                <a:cubicBezTo>
                  <a:pt x="102" y="92"/>
                  <a:pt x="105" y="93"/>
                  <a:pt x="109" y="9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5" name="Freeform 113"/>
          <p:cNvSpPr>
            <a:spLocks/>
          </p:cNvSpPr>
          <p:nvPr/>
        </p:nvSpPr>
        <p:spPr bwMode="auto">
          <a:xfrm>
            <a:off x="2378040" y="650875"/>
            <a:ext cx="46038" cy="444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1" y="65"/>
              </a:cxn>
              <a:cxn ang="0">
                <a:pos x="77" y="74"/>
              </a:cxn>
              <a:cxn ang="0">
                <a:pos x="78" y="73"/>
              </a:cxn>
              <a:cxn ang="0">
                <a:pos x="76" y="72"/>
              </a:cxn>
              <a:cxn ang="0">
                <a:pos x="18" y="16"/>
              </a:cxn>
              <a:cxn ang="0">
                <a:pos x="14" y="12"/>
              </a:cxn>
              <a:cxn ang="0">
                <a:pos x="13" y="1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78" h="74">
                <a:moveTo>
                  <a:pt x="0" y="2"/>
                </a:moveTo>
                <a:cubicBezTo>
                  <a:pt x="19" y="23"/>
                  <a:pt x="39" y="43"/>
                  <a:pt x="61" y="65"/>
                </a:cubicBezTo>
                <a:cubicBezTo>
                  <a:pt x="68" y="71"/>
                  <a:pt x="73" y="74"/>
                  <a:pt x="77" y="74"/>
                </a:cubicBezTo>
                <a:lnTo>
                  <a:pt x="78" y="73"/>
                </a:lnTo>
                <a:lnTo>
                  <a:pt x="76" y="72"/>
                </a:lnTo>
                <a:cubicBezTo>
                  <a:pt x="56" y="55"/>
                  <a:pt x="35" y="34"/>
                  <a:pt x="18" y="16"/>
                </a:cubicBezTo>
                <a:lnTo>
                  <a:pt x="14" y="12"/>
                </a:lnTo>
                <a:lnTo>
                  <a:pt x="13" y="11"/>
                </a:lnTo>
                <a:cubicBezTo>
                  <a:pt x="10" y="7"/>
                  <a:pt x="6" y="3"/>
                  <a:pt x="1" y="0"/>
                </a:cubicBez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6" name="Freeform 114"/>
          <p:cNvSpPr>
            <a:spLocks/>
          </p:cNvSpPr>
          <p:nvPr/>
        </p:nvSpPr>
        <p:spPr bwMode="auto">
          <a:xfrm>
            <a:off x="2374865" y="655637"/>
            <a:ext cx="57150" cy="47625"/>
          </a:xfrm>
          <a:custGeom>
            <a:avLst/>
            <a:gdLst/>
            <a:ahLst/>
            <a:cxnLst>
              <a:cxn ang="0">
                <a:pos x="92" y="81"/>
              </a:cxn>
              <a:cxn ang="0">
                <a:pos x="97" y="81"/>
              </a:cxn>
              <a:cxn ang="0">
                <a:pos x="98" y="79"/>
              </a:cxn>
              <a:cxn ang="0">
                <a:pos x="94" y="76"/>
              </a:cxn>
              <a:cxn ang="0">
                <a:pos x="69" y="67"/>
              </a:cxn>
              <a:cxn ang="0">
                <a:pos x="2" y="1"/>
              </a:cxn>
              <a:cxn ang="0">
                <a:pos x="0" y="0"/>
              </a:cxn>
              <a:cxn ang="0">
                <a:pos x="0" y="0"/>
              </a:cxn>
              <a:cxn ang="0">
                <a:pos x="1" y="6"/>
              </a:cxn>
              <a:cxn ang="0">
                <a:pos x="4" y="10"/>
              </a:cxn>
              <a:cxn ang="0">
                <a:pos x="5" y="11"/>
              </a:cxn>
              <a:cxn ang="0">
                <a:pos x="55" y="61"/>
              </a:cxn>
              <a:cxn ang="0">
                <a:pos x="76" y="77"/>
              </a:cxn>
              <a:cxn ang="0">
                <a:pos x="92" y="81"/>
              </a:cxn>
            </a:cxnLst>
            <a:rect l="0" t="0" r="r" b="b"/>
            <a:pathLst>
              <a:path w="98" h="81">
                <a:moveTo>
                  <a:pt x="92" y="81"/>
                </a:moveTo>
                <a:lnTo>
                  <a:pt x="97" y="81"/>
                </a:lnTo>
                <a:lnTo>
                  <a:pt x="98" y="79"/>
                </a:lnTo>
                <a:lnTo>
                  <a:pt x="94" y="76"/>
                </a:lnTo>
                <a:cubicBezTo>
                  <a:pt x="85" y="76"/>
                  <a:pt x="77" y="73"/>
                  <a:pt x="69" y="67"/>
                </a:cubicBezTo>
                <a:cubicBezTo>
                  <a:pt x="46" y="46"/>
                  <a:pt x="24" y="24"/>
                  <a:pt x="2" y="1"/>
                </a:cubicBezTo>
                <a:lnTo>
                  <a:pt x="0" y="0"/>
                </a:lnTo>
                <a:lnTo>
                  <a:pt x="0" y="0"/>
                </a:lnTo>
                <a:lnTo>
                  <a:pt x="1" y="6"/>
                </a:lnTo>
                <a:lnTo>
                  <a:pt x="4" y="10"/>
                </a:lnTo>
                <a:lnTo>
                  <a:pt x="5" y="11"/>
                </a:lnTo>
                <a:cubicBezTo>
                  <a:pt x="17" y="24"/>
                  <a:pt x="34" y="41"/>
                  <a:pt x="55" y="61"/>
                </a:cubicBezTo>
                <a:cubicBezTo>
                  <a:pt x="61" y="68"/>
                  <a:pt x="67" y="73"/>
                  <a:pt x="76" y="77"/>
                </a:cubicBezTo>
                <a:cubicBezTo>
                  <a:pt x="82" y="80"/>
                  <a:pt x="87" y="81"/>
                  <a:pt x="92" y="8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7" name="Freeform 115"/>
          <p:cNvSpPr>
            <a:spLocks/>
          </p:cNvSpPr>
          <p:nvPr/>
        </p:nvSpPr>
        <p:spPr bwMode="auto">
          <a:xfrm>
            <a:off x="2378040" y="671512"/>
            <a:ext cx="31750" cy="28575"/>
          </a:xfrm>
          <a:custGeom>
            <a:avLst/>
            <a:gdLst/>
            <a:ahLst/>
            <a:cxnLst>
              <a:cxn ang="0">
                <a:pos x="52" y="48"/>
              </a:cxn>
              <a:cxn ang="0">
                <a:pos x="54" y="47"/>
              </a:cxn>
              <a:cxn ang="0">
                <a:pos x="49" y="43"/>
              </a:cxn>
              <a:cxn ang="0">
                <a:pos x="11" y="9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0" y="4"/>
              </a:cxn>
              <a:cxn ang="0">
                <a:pos x="31" y="39"/>
              </a:cxn>
              <a:cxn ang="0">
                <a:pos x="52" y="48"/>
              </a:cxn>
            </a:cxnLst>
            <a:rect l="0" t="0" r="r" b="b"/>
            <a:pathLst>
              <a:path w="54" h="49">
                <a:moveTo>
                  <a:pt x="52" y="48"/>
                </a:moveTo>
                <a:lnTo>
                  <a:pt x="54" y="47"/>
                </a:lnTo>
                <a:lnTo>
                  <a:pt x="49" y="43"/>
                </a:lnTo>
                <a:cubicBezTo>
                  <a:pt x="39" y="41"/>
                  <a:pt x="25" y="26"/>
                  <a:pt x="11" y="9"/>
                </a:cubicBezTo>
                <a:lnTo>
                  <a:pt x="3" y="1"/>
                </a:lnTo>
                <a:lnTo>
                  <a:pt x="2" y="0"/>
                </a:lnTo>
                <a:lnTo>
                  <a:pt x="0" y="1"/>
                </a:lnTo>
                <a:lnTo>
                  <a:pt x="0" y="4"/>
                </a:lnTo>
                <a:lnTo>
                  <a:pt x="31" y="39"/>
                </a:lnTo>
                <a:cubicBezTo>
                  <a:pt x="38" y="46"/>
                  <a:pt x="44" y="49"/>
                  <a:pt x="52" y="4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8" name="Freeform 116"/>
          <p:cNvSpPr>
            <a:spLocks noEditPoints="1"/>
          </p:cNvSpPr>
          <p:nvPr/>
        </p:nvSpPr>
        <p:spPr bwMode="auto">
          <a:xfrm>
            <a:off x="2173253" y="466725"/>
            <a:ext cx="66675" cy="38100"/>
          </a:xfrm>
          <a:custGeom>
            <a:avLst/>
            <a:gdLst/>
            <a:ahLst/>
            <a:cxnLst>
              <a:cxn ang="0">
                <a:pos x="4" y="29"/>
              </a:cxn>
              <a:cxn ang="0">
                <a:pos x="2" y="44"/>
              </a:cxn>
              <a:cxn ang="0">
                <a:pos x="35" y="66"/>
              </a:cxn>
              <a:cxn ang="0">
                <a:pos x="35" y="66"/>
              </a:cxn>
              <a:cxn ang="0">
                <a:pos x="43" y="63"/>
              </a:cxn>
              <a:cxn ang="0">
                <a:pos x="41" y="59"/>
              </a:cxn>
              <a:cxn ang="0">
                <a:pos x="33" y="38"/>
              </a:cxn>
              <a:cxn ang="0">
                <a:pos x="53" y="26"/>
              </a:cxn>
              <a:cxn ang="0">
                <a:pos x="59" y="26"/>
              </a:cxn>
              <a:cxn ang="0">
                <a:pos x="72" y="23"/>
              </a:cxn>
              <a:cxn ang="0">
                <a:pos x="89" y="15"/>
              </a:cxn>
              <a:cxn ang="0">
                <a:pos x="97" y="17"/>
              </a:cxn>
              <a:cxn ang="0">
                <a:pos x="97" y="17"/>
              </a:cxn>
              <a:cxn ang="0">
                <a:pos x="97" y="25"/>
              </a:cxn>
              <a:cxn ang="0">
                <a:pos x="90" y="29"/>
              </a:cxn>
              <a:cxn ang="0">
                <a:pos x="76" y="35"/>
              </a:cxn>
              <a:cxn ang="0">
                <a:pos x="75" y="37"/>
              </a:cxn>
              <a:cxn ang="0">
                <a:pos x="79" y="38"/>
              </a:cxn>
              <a:cxn ang="0">
                <a:pos x="83" y="38"/>
              </a:cxn>
              <a:cxn ang="0">
                <a:pos x="88" y="38"/>
              </a:cxn>
              <a:cxn ang="0">
                <a:pos x="114" y="21"/>
              </a:cxn>
              <a:cxn ang="0">
                <a:pos x="114" y="14"/>
              </a:cxn>
              <a:cxn ang="0">
                <a:pos x="92" y="5"/>
              </a:cxn>
              <a:cxn ang="0">
                <a:pos x="83" y="6"/>
              </a:cxn>
              <a:cxn ang="0">
                <a:pos x="70" y="8"/>
              </a:cxn>
              <a:cxn ang="0">
                <a:pos x="61" y="7"/>
              </a:cxn>
              <a:cxn ang="0">
                <a:pos x="43" y="1"/>
              </a:cxn>
              <a:cxn ang="0">
                <a:pos x="35" y="0"/>
              </a:cxn>
              <a:cxn ang="0">
                <a:pos x="28" y="2"/>
              </a:cxn>
              <a:cxn ang="0">
                <a:pos x="27" y="3"/>
              </a:cxn>
              <a:cxn ang="0">
                <a:pos x="29" y="5"/>
              </a:cxn>
              <a:cxn ang="0">
                <a:pos x="31" y="9"/>
              </a:cxn>
              <a:cxn ang="0">
                <a:pos x="25" y="12"/>
              </a:cxn>
              <a:cxn ang="0">
                <a:pos x="21" y="12"/>
              </a:cxn>
              <a:cxn ang="0">
                <a:pos x="16" y="14"/>
              </a:cxn>
              <a:cxn ang="0">
                <a:pos x="4" y="29"/>
              </a:cxn>
              <a:cxn ang="0">
                <a:pos x="17" y="20"/>
              </a:cxn>
              <a:cxn ang="0">
                <a:pos x="17" y="19"/>
              </a:cxn>
              <a:cxn ang="0">
                <a:pos x="22" y="19"/>
              </a:cxn>
              <a:cxn ang="0">
                <a:pos x="26" y="20"/>
              </a:cxn>
              <a:cxn ang="0">
                <a:pos x="29" y="20"/>
              </a:cxn>
              <a:cxn ang="0">
                <a:pos x="32" y="19"/>
              </a:cxn>
              <a:cxn ang="0">
                <a:pos x="44" y="10"/>
              </a:cxn>
              <a:cxn ang="0">
                <a:pos x="50" y="9"/>
              </a:cxn>
              <a:cxn ang="0">
                <a:pos x="62" y="14"/>
              </a:cxn>
              <a:cxn ang="0">
                <a:pos x="63" y="18"/>
              </a:cxn>
              <a:cxn ang="0">
                <a:pos x="59" y="21"/>
              </a:cxn>
              <a:cxn ang="0">
                <a:pos x="54" y="21"/>
              </a:cxn>
              <a:cxn ang="0">
                <a:pos x="42" y="23"/>
              </a:cxn>
              <a:cxn ang="0">
                <a:pos x="26" y="45"/>
              </a:cxn>
              <a:cxn ang="0">
                <a:pos x="26" y="45"/>
              </a:cxn>
              <a:cxn ang="0">
                <a:pos x="22" y="53"/>
              </a:cxn>
              <a:cxn ang="0">
                <a:pos x="16" y="50"/>
              </a:cxn>
              <a:cxn ang="0">
                <a:pos x="9" y="34"/>
              </a:cxn>
              <a:cxn ang="0">
                <a:pos x="17" y="20"/>
              </a:cxn>
            </a:cxnLst>
            <a:rect l="0" t="0" r="r" b="b"/>
            <a:pathLst>
              <a:path w="114" h="66">
                <a:moveTo>
                  <a:pt x="4" y="29"/>
                </a:moveTo>
                <a:cubicBezTo>
                  <a:pt x="0" y="35"/>
                  <a:pt x="0" y="39"/>
                  <a:pt x="2" y="44"/>
                </a:cubicBezTo>
                <a:cubicBezTo>
                  <a:pt x="9" y="60"/>
                  <a:pt x="20" y="66"/>
                  <a:pt x="35" y="66"/>
                </a:cubicBezTo>
                <a:lnTo>
                  <a:pt x="35" y="66"/>
                </a:lnTo>
                <a:cubicBezTo>
                  <a:pt x="39" y="66"/>
                  <a:pt x="42" y="65"/>
                  <a:pt x="43" y="63"/>
                </a:cubicBezTo>
                <a:lnTo>
                  <a:pt x="41" y="59"/>
                </a:lnTo>
                <a:cubicBezTo>
                  <a:pt x="33" y="53"/>
                  <a:pt x="30" y="45"/>
                  <a:pt x="33" y="38"/>
                </a:cubicBezTo>
                <a:cubicBezTo>
                  <a:pt x="35" y="31"/>
                  <a:pt x="44" y="26"/>
                  <a:pt x="53" y="26"/>
                </a:cubicBezTo>
                <a:lnTo>
                  <a:pt x="59" y="26"/>
                </a:lnTo>
                <a:cubicBezTo>
                  <a:pt x="64" y="26"/>
                  <a:pt x="68" y="25"/>
                  <a:pt x="72" y="23"/>
                </a:cubicBezTo>
                <a:cubicBezTo>
                  <a:pt x="78" y="17"/>
                  <a:pt x="83" y="15"/>
                  <a:pt x="89" y="15"/>
                </a:cubicBezTo>
                <a:lnTo>
                  <a:pt x="97" y="17"/>
                </a:lnTo>
                <a:lnTo>
                  <a:pt x="97" y="17"/>
                </a:lnTo>
                <a:lnTo>
                  <a:pt x="97" y="25"/>
                </a:lnTo>
                <a:lnTo>
                  <a:pt x="90" y="29"/>
                </a:lnTo>
                <a:cubicBezTo>
                  <a:pt x="83" y="31"/>
                  <a:pt x="78" y="33"/>
                  <a:pt x="76" y="35"/>
                </a:cubicBezTo>
                <a:lnTo>
                  <a:pt x="75" y="37"/>
                </a:lnTo>
                <a:lnTo>
                  <a:pt x="79" y="38"/>
                </a:lnTo>
                <a:lnTo>
                  <a:pt x="83" y="38"/>
                </a:lnTo>
                <a:lnTo>
                  <a:pt x="88" y="38"/>
                </a:lnTo>
                <a:cubicBezTo>
                  <a:pt x="97" y="34"/>
                  <a:pt x="105" y="29"/>
                  <a:pt x="114" y="21"/>
                </a:cubicBezTo>
                <a:lnTo>
                  <a:pt x="114" y="14"/>
                </a:lnTo>
                <a:cubicBezTo>
                  <a:pt x="107" y="8"/>
                  <a:pt x="100" y="5"/>
                  <a:pt x="92" y="5"/>
                </a:cubicBezTo>
                <a:cubicBezTo>
                  <a:pt x="89" y="5"/>
                  <a:pt x="86" y="5"/>
                  <a:pt x="83" y="6"/>
                </a:cubicBezTo>
                <a:cubicBezTo>
                  <a:pt x="78" y="7"/>
                  <a:pt x="74" y="8"/>
                  <a:pt x="70" y="8"/>
                </a:cubicBezTo>
                <a:lnTo>
                  <a:pt x="61" y="7"/>
                </a:lnTo>
                <a:lnTo>
                  <a:pt x="43" y="1"/>
                </a:lnTo>
                <a:lnTo>
                  <a:pt x="35" y="0"/>
                </a:lnTo>
                <a:lnTo>
                  <a:pt x="28" y="2"/>
                </a:lnTo>
                <a:lnTo>
                  <a:pt x="27" y="3"/>
                </a:lnTo>
                <a:lnTo>
                  <a:pt x="29" y="5"/>
                </a:lnTo>
                <a:lnTo>
                  <a:pt x="31" y="9"/>
                </a:lnTo>
                <a:lnTo>
                  <a:pt x="25" y="12"/>
                </a:lnTo>
                <a:lnTo>
                  <a:pt x="21" y="12"/>
                </a:lnTo>
                <a:lnTo>
                  <a:pt x="16" y="14"/>
                </a:lnTo>
                <a:cubicBezTo>
                  <a:pt x="11" y="19"/>
                  <a:pt x="6" y="24"/>
                  <a:pt x="4" y="29"/>
                </a:cubicBezTo>
                <a:close/>
                <a:moveTo>
                  <a:pt x="17" y="20"/>
                </a:moveTo>
                <a:lnTo>
                  <a:pt x="17" y="19"/>
                </a:lnTo>
                <a:lnTo>
                  <a:pt x="22" y="19"/>
                </a:lnTo>
                <a:lnTo>
                  <a:pt x="26" y="20"/>
                </a:lnTo>
                <a:lnTo>
                  <a:pt x="29" y="20"/>
                </a:lnTo>
                <a:lnTo>
                  <a:pt x="32" y="19"/>
                </a:lnTo>
                <a:cubicBezTo>
                  <a:pt x="36" y="15"/>
                  <a:pt x="40" y="12"/>
                  <a:pt x="44" y="10"/>
                </a:cubicBezTo>
                <a:lnTo>
                  <a:pt x="50" y="9"/>
                </a:lnTo>
                <a:cubicBezTo>
                  <a:pt x="54" y="9"/>
                  <a:pt x="58" y="10"/>
                  <a:pt x="62" y="14"/>
                </a:cubicBezTo>
                <a:lnTo>
                  <a:pt x="63" y="18"/>
                </a:lnTo>
                <a:lnTo>
                  <a:pt x="59" y="21"/>
                </a:lnTo>
                <a:lnTo>
                  <a:pt x="54" y="21"/>
                </a:lnTo>
                <a:cubicBezTo>
                  <a:pt x="50" y="21"/>
                  <a:pt x="46" y="21"/>
                  <a:pt x="42" y="23"/>
                </a:cubicBezTo>
                <a:cubicBezTo>
                  <a:pt x="31" y="26"/>
                  <a:pt x="26" y="33"/>
                  <a:pt x="26" y="45"/>
                </a:cubicBezTo>
                <a:lnTo>
                  <a:pt x="26" y="45"/>
                </a:lnTo>
                <a:cubicBezTo>
                  <a:pt x="26" y="47"/>
                  <a:pt x="26" y="52"/>
                  <a:pt x="22" y="53"/>
                </a:cubicBezTo>
                <a:lnTo>
                  <a:pt x="16" y="50"/>
                </a:lnTo>
                <a:cubicBezTo>
                  <a:pt x="11" y="44"/>
                  <a:pt x="9" y="39"/>
                  <a:pt x="9" y="34"/>
                </a:cubicBezTo>
                <a:cubicBezTo>
                  <a:pt x="9" y="29"/>
                  <a:pt x="12" y="24"/>
                  <a:pt x="17" y="2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9" name="Freeform 117"/>
          <p:cNvSpPr>
            <a:spLocks/>
          </p:cNvSpPr>
          <p:nvPr/>
        </p:nvSpPr>
        <p:spPr bwMode="auto">
          <a:xfrm>
            <a:off x="2192303" y="430212"/>
            <a:ext cx="23812" cy="33338"/>
          </a:xfrm>
          <a:custGeom>
            <a:avLst/>
            <a:gdLst/>
            <a:ahLst/>
            <a:cxnLst>
              <a:cxn ang="0">
                <a:pos x="2" y="50"/>
              </a:cxn>
              <a:cxn ang="0">
                <a:pos x="15" y="55"/>
              </a:cxn>
              <a:cxn ang="0">
                <a:pos x="16" y="56"/>
              </a:cxn>
              <a:cxn ang="0">
                <a:pos x="19" y="53"/>
              </a:cxn>
              <a:cxn ang="0">
                <a:pos x="24" y="42"/>
              </a:cxn>
              <a:cxn ang="0">
                <a:pos x="32" y="27"/>
              </a:cxn>
              <a:cxn ang="0">
                <a:pos x="33" y="25"/>
              </a:cxn>
              <a:cxn ang="0">
                <a:pos x="38" y="16"/>
              </a:cxn>
              <a:cxn ang="0">
                <a:pos x="34" y="0"/>
              </a:cxn>
              <a:cxn ang="0">
                <a:pos x="34" y="3"/>
              </a:cxn>
              <a:cxn ang="0">
                <a:pos x="34" y="3"/>
              </a:cxn>
              <a:cxn ang="0">
                <a:pos x="18" y="29"/>
              </a:cxn>
              <a:cxn ang="0">
                <a:pos x="14" y="32"/>
              </a:cxn>
              <a:cxn ang="0">
                <a:pos x="4" y="40"/>
              </a:cxn>
              <a:cxn ang="0">
                <a:pos x="0" y="47"/>
              </a:cxn>
              <a:cxn ang="0">
                <a:pos x="2" y="50"/>
              </a:cxn>
            </a:cxnLst>
            <a:rect l="0" t="0" r="r" b="b"/>
            <a:pathLst>
              <a:path w="40" h="56">
                <a:moveTo>
                  <a:pt x="2" y="50"/>
                </a:moveTo>
                <a:cubicBezTo>
                  <a:pt x="5" y="52"/>
                  <a:pt x="9" y="54"/>
                  <a:pt x="15" y="55"/>
                </a:cubicBezTo>
                <a:lnTo>
                  <a:pt x="16" y="56"/>
                </a:lnTo>
                <a:lnTo>
                  <a:pt x="19" y="53"/>
                </a:lnTo>
                <a:cubicBezTo>
                  <a:pt x="21" y="52"/>
                  <a:pt x="23" y="48"/>
                  <a:pt x="24" y="42"/>
                </a:cubicBezTo>
                <a:cubicBezTo>
                  <a:pt x="25" y="37"/>
                  <a:pt x="28" y="32"/>
                  <a:pt x="32" y="27"/>
                </a:cubicBezTo>
                <a:lnTo>
                  <a:pt x="33" y="25"/>
                </a:lnTo>
                <a:cubicBezTo>
                  <a:pt x="36" y="22"/>
                  <a:pt x="37" y="21"/>
                  <a:pt x="38" y="16"/>
                </a:cubicBezTo>
                <a:cubicBezTo>
                  <a:pt x="40" y="8"/>
                  <a:pt x="39" y="4"/>
                  <a:pt x="34" y="0"/>
                </a:cubicBezTo>
                <a:lnTo>
                  <a:pt x="34" y="3"/>
                </a:lnTo>
                <a:lnTo>
                  <a:pt x="34" y="3"/>
                </a:lnTo>
                <a:cubicBezTo>
                  <a:pt x="33" y="17"/>
                  <a:pt x="24" y="25"/>
                  <a:pt x="18" y="29"/>
                </a:cubicBezTo>
                <a:lnTo>
                  <a:pt x="14" y="32"/>
                </a:lnTo>
                <a:cubicBezTo>
                  <a:pt x="9" y="35"/>
                  <a:pt x="6" y="38"/>
                  <a:pt x="4" y="40"/>
                </a:cubicBezTo>
                <a:lnTo>
                  <a:pt x="0" y="47"/>
                </a:lnTo>
                <a:lnTo>
                  <a:pt x="2" y="5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0" name="Freeform 118"/>
          <p:cNvSpPr>
            <a:spLocks/>
          </p:cNvSpPr>
          <p:nvPr/>
        </p:nvSpPr>
        <p:spPr bwMode="auto">
          <a:xfrm>
            <a:off x="2206590" y="450850"/>
            <a:ext cx="11113" cy="1428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9" y="1"/>
              </a:cxn>
              <a:cxn ang="0">
                <a:pos x="3" y="20"/>
              </a:cxn>
              <a:cxn ang="0">
                <a:pos x="5" y="24"/>
              </a:cxn>
              <a:cxn ang="0">
                <a:pos x="7" y="24"/>
              </a:cxn>
              <a:cxn ang="0">
                <a:pos x="15" y="3"/>
              </a:cxn>
              <a:cxn ang="0">
                <a:pos x="10" y="0"/>
              </a:cxn>
            </a:cxnLst>
            <a:rect l="0" t="0" r="r" b="b"/>
            <a:pathLst>
              <a:path w="19" h="24">
                <a:moveTo>
                  <a:pt x="10" y="0"/>
                </a:moveTo>
                <a:lnTo>
                  <a:pt x="9" y="1"/>
                </a:lnTo>
                <a:cubicBezTo>
                  <a:pt x="15" y="12"/>
                  <a:pt x="12" y="16"/>
                  <a:pt x="3" y="20"/>
                </a:cubicBezTo>
                <a:cubicBezTo>
                  <a:pt x="0" y="21"/>
                  <a:pt x="1" y="24"/>
                  <a:pt x="5" y="24"/>
                </a:cubicBezTo>
                <a:lnTo>
                  <a:pt x="7" y="24"/>
                </a:lnTo>
                <a:cubicBezTo>
                  <a:pt x="17" y="19"/>
                  <a:pt x="19" y="12"/>
                  <a:pt x="15" y="3"/>
                </a:cubicBezTo>
                <a:lnTo>
                  <a:pt x="10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1" name="Freeform 119"/>
          <p:cNvSpPr>
            <a:spLocks/>
          </p:cNvSpPr>
          <p:nvPr/>
        </p:nvSpPr>
        <p:spPr bwMode="auto">
          <a:xfrm>
            <a:off x="2220878" y="422275"/>
            <a:ext cx="6350" cy="15875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3" y="22"/>
              </a:cxn>
              <a:cxn ang="0">
                <a:pos x="7" y="13"/>
              </a:cxn>
              <a:cxn ang="0">
                <a:pos x="10" y="18"/>
              </a:cxn>
              <a:cxn ang="0">
                <a:pos x="12" y="15"/>
              </a:cxn>
              <a:cxn ang="0">
                <a:pos x="6" y="1"/>
              </a:cxn>
              <a:cxn ang="0">
                <a:pos x="5" y="0"/>
              </a:cxn>
              <a:cxn ang="0">
                <a:pos x="4" y="2"/>
              </a:cxn>
              <a:cxn ang="0">
                <a:pos x="0" y="25"/>
              </a:cxn>
              <a:cxn ang="0">
                <a:pos x="0" y="27"/>
              </a:cxn>
            </a:cxnLst>
            <a:rect l="0" t="0" r="r" b="b"/>
            <a:pathLst>
              <a:path w="12" h="27">
                <a:moveTo>
                  <a:pt x="0" y="27"/>
                </a:moveTo>
                <a:lnTo>
                  <a:pt x="3" y="22"/>
                </a:lnTo>
                <a:cubicBezTo>
                  <a:pt x="4" y="19"/>
                  <a:pt x="3" y="14"/>
                  <a:pt x="7" y="13"/>
                </a:cubicBezTo>
                <a:lnTo>
                  <a:pt x="10" y="18"/>
                </a:lnTo>
                <a:lnTo>
                  <a:pt x="12" y="15"/>
                </a:lnTo>
                <a:cubicBezTo>
                  <a:pt x="12" y="9"/>
                  <a:pt x="10" y="5"/>
                  <a:pt x="6" y="1"/>
                </a:cubicBezTo>
                <a:lnTo>
                  <a:pt x="5" y="0"/>
                </a:lnTo>
                <a:lnTo>
                  <a:pt x="4" y="2"/>
                </a:lnTo>
                <a:cubicBezTo>
                  <a:pt x="1" y="8"/>
                  <a:pt x="0" y="17"/>
                  <a:pt x="0" y="25"/>
                </a:cubicBezTo>
                <a:lnTo>
                  <a:pt x="0" y="2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2" name="Freeform 120"/>
          <p:cNvSpPr>
            <a:spLocks/>
          </p:cNvSpPr>
          <p:nvPr/>
        </p:nvSpPr>
        <p:spPr bwMode="auto">
          <a:xfrm>
            <a:off x="2217703" y="415925"/>
            <a:ext cx="20637" cy="31750"/>
          </a:xfrm>
          <a:custGeom>
            <a:avLst/>
            <a:gdLst/>
            <a:ahLst/>
            <a:cxnLst>
              <a:cxn ang="0">
                <a:pos x="4" y="54"/>
              </a:cxn>
              <a:cxn ang="0">
                <a:pos x="5" y="53"/>
              </a:cxn>
              <a:cxn ang="0">
                <a:pos x="35" y="20"/>
              </a:cxn>
              <a:cxn ang="0">
                <a:pos x="29" y="1"/>
              </a:cxn>
              <a:cxn ang="0">
                <a:pos x="29" y="0"/>
              </a:cxn>
              <a:cxn ang="0">
                <a:pos x="29" y="0"/>
              </a:cxn>
              <a:cxn ang="0">
                <a:pos x="22" y="33"/>
              </a:cxn>
              <a:cxn ang="0">
                <a:pos x="4" y="46"/>
              </a:cxn>
              <a:cxn ang="0">
                <a:pos x="1" y="49"/>
              </a:cxn>
              <a:cxn ang="0">
                <a:pos x="0" y="51"/>
              </a:cxn>
              <a:cxn ang="0">
                <a:pos x="4" y="54"/>
              </a:cxn>
            </a:cxnLst>
            <a:rect l="0" t="0" r="r" b="b"/>
            <a:pathLst>
              <a:path w="36" h="54">
                <a:moveTo>
                  <a:pt x="4" y="54"/>
                </a:moveTo>
                <a:lnTo>
                  <a:pt x="5" y="53"/>
                </a:lnTo>
                <a:cubicBezTo>
                  <a:pt x="29" y="42"/>
                  <a:pt x="34" y="27"/>
                  <a:pt x="35" y="20"/>
                </a:cubicBezTo>
                <a:cubicBezTo>
                  <a:pt x="36" y="12"/>
                  <a:pt x="34" y="4"/>
                  <a:pt x="29" y="1"/>
                </a:cubicBezTo>
                <a:lnTo>
                  <a:pt x="29" y="0"/>
                </a:lnTo>
                <a:lnTo>
                  <a:pt x="29" y="0"/>
                </a:lnTo>
                <a:cubicBezTo>
                  <a:pt x="31" y="14"/>
                  <a:pt x="30" y="24"/>
                  <a:pt x="22" y="33"/>
                </a:cubicBezTo>
                <a:cubicBezTo>
                  <a:pt x="17" y="37"/>
                  <a:pt x="11" y="42"/>
                  <a:pt x="4" y="46"/>
                </a:cubicBezTo>
                <a:lnTo>
                  <a:pt x="1" y="49"/>
                </a:lnTo>
                <a:lnTo>
                  <a:pt x="0" y="51"/>
                </a:lnTo>
                <a:lnTo>
                  <a:pt x="4" y="5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3" name="Freeform 121"/>
          <p:cNvSpPr>
            <a:spLocks/>
          </p:cNvSpPr>
          <p:nvPr/>
        </p:nvSpPr>
        <p:spPr bwMode="auto">
          <a:xfrm>
            <a:off x="2220878" y="436562"/>
            <a:ext cx="25400" cy="22225"/>
          </a:xfrm>
          <a:custGeom>
            <a:avLst/>
            <a:gdLst/>
            <a:ahLst/>
            <a:cxnLst>
              <a:cxn ang="0">
                <a:pos x="29" y="19"/>
              </a:cxn>
              <a:cxn ang="0">
                <a:pos x="11" y="30"/>
              </a:cxn>
              <a:cxn ang="0">
                <a:pos x="1" y="36"/>
              </a:cxn>
              <a:cxn ang="0">
                <a:pos x="0" y="38"/>
              </a:cxn>
              <a:cxn ang="0">
                <a:pos x="1" y="38"/>
              </a:cxn>
              <a:cxn ang="0">
                <a:pos x="1" y="38"/>
              </a:cxn>
              <a:cxn ang="0">
                <a:pos x="36" y="19"/>
              </a:cxn>
              <a:cxn ang="0">
                <a:pos x="42" y="2"/>
              </a:cxn>
              <a:cxn ang="0">
                <a:pos x="40" y="0"/>
              </a:cxn>
              <a:cxn ang="0">
                <a:pos x="38" y="2"/>
              </a:cxn>
              <a:cxn ang="0">
                <a:pos x="3" y="23"/>
              </a:cxn>
              <a:cxn ang="0">
                <a:pos x="1" y="26"/>
              </a:cxn>
              <a:cxn ang="0">
                <a:pos x="3" y="27"/>
              </a:cxn>
              <a:cxn ang="0">
                <a:pos x="27" y="14"/>
              </a:cxn>
              <a:cxn ang="0">
                <a:pos x="34" y="13"/>
              </a:cxn>
              <a:cxn ang="0">
                <a:pos x="29" y="19"/>
              </a:cxn>
            </a:cxnLst>
            <a:rect l="0" t="0" r="r" b="b"/>
            <a:pathLst>
              <a:path w="45" h="38">
                <a:moveTo>
                  <a:pt x="29" y="19"/>
                </a:moveTo>
                <a:cubicBezTo>
                  <a:pt x="22" y="24"/>
                  <a:pt x="17" y="27"/>
                  <a:pt x="11" y="30"/>
                </a:cubicBezTo>
                <a:cubicBezTo>
                  <a:pt x="6" y="32"/>
                  <a:pt x="2" y="34"/>
                  <a:pt x="1" y="36"/>
                </a:cubicBezTo>
                <a:lnTo>
                  <a:pt x="0" y="38"/>
                </a:lnTo>
                <a:lnTo>
                  <a:pt x="1" y="38"/>
                </a:lnTo>
                <a:lnTo>
                  <a:pt x="1" y="38"/>
                </a:lnTo>
                <a:cubicBezTo>
                  <a:pt x="10" y="36"/>
                  <a:pt x="21" y="30"/>
                  <a:pt x="36" y="19"/>
                </a:cubicBezTo>
                <a:cubicBezTo>
                  <a:pt x="43" y="13"/>
                  <a:pt x="45" y="8"/>
                  <a:pt x="42" y="2"/>
                </a:cubicBezTo>
                <a:lnTo>
                  <a:pt x="40" y="0"/>
                </a:lnTo>
                <a:lnTo>
                  <a:pt x="38" y="2"/>
                </a:lnTo>
                <a:cubicBezTo>
                  <a:pt x="32" y="7"/>
                  <a:pt x="8" y="20"/>
                  <a:pt x="3" y="23"/>
                </a:cubicBezTo>
                <a:lnTo>
                  <a:pt x="1" y="26"/>
                </a:lnTo>
                <a:lnTo>
                  <a:pt x="3" y="27"/>
                </a:lnTo>
                <a:cubicBezTo>
                  <a:pt x="7" y="26"/>
                  <a:pt x="23" y="16"/>
                  <a:pt x="27" y="14"/>
                </a:cubicBezTo>
                <a:cubicBezTo>
                  <a:pt x="33" y="12"/>
                  <a:pt x="33" y="12"/>
                  <a:pt x="34" y="13"/>
                </a:cubicBezTo>
                <a:lnTo>
                  <a:pt x="29" y="1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4" name="Freeform 122"/>
          <p:cNvSpPr>
            <a:spLocks/>
          </p:cNvSpPr>
          <p:nvPr/>
        </p:nvSpPr>
        <p:spPr bwMode="auto">
          <a:xfrm>
            <a:off x="2214528" y="455612"/>
            <a:ext cx="34925" cy="12700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15" y="20"/>
              </a:cxn>
              <a:cxn ang="0">
                <a:pos x="49" y="6"/>
              </a:cxn>
              <a:cxn ang="0">
                <a:pos x="52" y="5"/>
              </a:cxn>
              <a:cxn ang="0">
                <a:pos x="51" y="14"/>
              </a:cxn>
              <a:cxn ang="0">
                <a:pos x="37" y="20"/>
              </a:cxn>
              <a:cxn ang="0">
                <a:pos x="35" y="21"/>
              </a:cxn>
              <a:cxn ang="0">
                <a:pos x="40" y="22"/>
              </a:cxn>
              <a:cxn ang="0">
                <a:pos x="41" y="22"/>
              </a:cxn>
              <a:cxn ang="0">
                <a:pos x="59" y="5"/>
              </a:cxn>
              <a:cxn ang="0">
                <a:pos x="52" y="0"/>
              </a:cxn>
              <a:cxn ang="0">
                <a:pos x="39" y="2"/>
              </a:cxn>
              <a:cxn ang="0">
                <a:pos x="14" y="14"/>
              </a:cxn>
              <a:cxn ang="0">
                <a:pos x="6" y="18"/>
              </a:cxn>
              <a:cxn ang="0">
                <a:pos x="7" y="22"/>
              </a:cxn>
            </a:cxnLst>
            <a:rect l="0" t="0" r="r" b="b"/>
            <a:pathLst>
              <a:path w="61" h="23">
                <a:moveTo>
                  <a:pt x="7" y="22"/>
                </a:moveTo>
                <a:lnTo>
                  <a:pt x="15" y="20"/>
                </a:lnTo>
                <a:cubicBezTo>
                  <a:pt x="18" y="18"/>
                  <a:pt x="42" y="6"/>
                  <a:pt x="49" y="6"/>
                </a:cubicBezTo>
                <a:lnTo>
                  <a:pt x="52" y="5"/>
                </a:lnTo>
                <a:cubicBezTo>
                  <a:pt x="53" y="6"/>
                  <a:pt x="56" y="11"/>
                  <a:pt x="51" y="14"/>
                </a:cubicBezTo>
                <a:lnTo>
                  <a:pt x="37" y="20"/>
                </a:lnTo>
                <a:lnTo>
                  <a:pt x="35" y="21"/>
                </a:lnTo>
                <a:cubicBezTo>
                  <a:pt x="36" y="22"/>
                  <a:pt x="37" y="22"/>
                  <a:pt x="40" y="22"/>
                </a:cubicBezTo>
                <a:lnTo>
                  <a:pt x="41" y="22"/>
                </a:lnTo>
                <a:cubicBezTo>
                  <a:pt x="55" y="19"/>
                  <a:pt x="61" y="13"/>
                  <a:pt x="59" y="5"/>
                </a:cubicBezTo>
                <a:cubicBezTo>
                  <a:pt x="59" y="3"/>
                  <a:pt x="56" y="1"/>
                  <a:pt x="52" y="0"/>
                </a:cubicBezTo>
                <a:cubicBezTo>
                  <a:pt x="49" y="0"/>
                  <a:pt x="46" y="0"/>
                  <a:pt x="39" y="2"/>
                </a:cubicBezTo>
                <a:cubicBezTo>
                  <a:pt x="32" y="5"/>
                  <a:pt x="21" y="12"/>
                  <a:pt x="14" y="14"/>
                </a:cubicBezTo>
                <a:lnTo>
                  <a:pt x="6" y="18"/>
                </a:lnTo>
                <a:cubicBezTo>
                  <a:pt x="4" y="19"/>
                  <a:pt x="0" y="23"/>
                  <a:pt x="7" y="2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5" name="Freeform 123"/>
          <p:cNvSpPr>
            <a:spLocks/>
          </p:cNvSpPr>
          <p:nvPr/>
        </p:nvSpPr>
        <p:spPr bwMode="auto">
          <a:xfrm>
            <a:off x="2241515" y="415925"/>
            <a:ext cx="14288" cy="20637"/>
          </a:xfrm>
          <a:custGeom>
            <a:avLst/>
            <a:gdLst/>
            <a:ahLst/>
            <a:cxnLst>
              <a:cxn ang="0">
                <a:pos x="4" y="23"/>
              </a:cxn>
              <a:cxn ang="0">
                <a:pos x="16" y="15"/>
              </a:cxn>
              <a:cxn ang="0">
                <a:pos x="13" y="30"/>
              </a:cxn>
              <a:cxn ang="0">
                <a:pos x="15" y="35"/>
              </a:cxn>
              <a:cxn ang="0">
                <a:pos x="15" y="35"/>
              </a:cxn>
              <a:cxn ang="0">
                <a:pos x="17" y="34"/>
              </a:cxn>
              <a:cxn ang="0">
                <a:pos x="21" y="12"/>
              </a:cxn>
              <a:cxn ang="0">
                <a:pos x="15" y="1"/>
              </a:cxn>
              <a:cxn ang="0">
                <a:pos x="13" y="0"/>
              </a:cxn>
              <a:cxn ang="0">
                <a:pos x="11" y="2"/>
              </a:cxn>
              <a:cxn ang="0">
                <a:pos x="8" y="10"/>
              </a:cxn>
              <a:cxn ang="0">
                <a:pos x="4" y="18"/>
              </a:cxn>
              <a:cxn ang="0">
                <a:pos x="0" y="24"/>
              </a:cxn>
              <a:cxn ang="0">
                <a:pos x="4" y="23"/>
              </a:cxn>
            </a:cxnLst>
            <a:rect l="0" t="0" r="r" b="b"/>
            <a:pathLst>
              <a:path w="23" h="35">
                <a:moveTo>
                  <a:pt x="4" y="23"/>
                </a:moveTo>
                <a:cubicBezTo>
                  <a:pt x="9" y="19"/>
                  <a:pt x="13" y="9"/>
                  <a:pt x="16" y="15"/>
                </a:cubicBezTo>
                <a:cubicBezTo>
                  <a:pt x="18" y="19"/>
                  <a:pt x="15" y="27"/>
                  <a:pt x="13" y="30"/>
                </a:cubicBezTo>
                <a:lnTo>
                  <a:pt x="15" y="35"/>
                </a:lnTo>
                <a:lnTo>
                  <a:pt x="15" y="35"/>
                </a:lnTo>
                <a:lnTo>
                  <a:pt x="17" y="34"/>
                </a:lnTo>
                <a:cubicBezTo>
                  <a:pt x="21" y="29"/>
                  <a:pt x="23" y="20"/>
                  <a:pt x="21" y="12"/>
                </a:cubicBezTo>
                <a:cubicBezTo>
                  <a:pt x="20" y="8"/>
                  <a:pt x="19" y="3"/>
                  <a:pt x="15" y="1"/>
                </a:cubicBezTo>
                <a:lnTo>
                  <a:pt x="13" y="0"/>
                </a:lnTo>
                <a:lnTo>
                  <a:pt x="11" y="2"/>
                </a:lnTo>
                <a:lnTo>
                  <a:pt x="8" y="10"/>
                </a:lnTo>
                <a:cubicBezTo>
                  <a:pt x="7" y="14"/>
                  <a:pt x="6" y="17"/>
                  <a:pt x="4" y="18"/>
                </a:cubicBezTo>
                <a:lnTo>
                  <a:pt x="0" y="24"/>
                </a:lnTo>
                <a:lnTo>
                  <a:pt x="4" y="2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6" name="Freeform 124"/>
          <p:cNvSpPr>
            <a:spLocks/>
          </p:cNvSpPr>
          <p:nvPr/>
        </p:nvSpPr>
        <p:spPr bwMode="auto">
          <a:xfrm>
            <a:off x="2257390" y="428625"/>
            <a:ext cx="34925" cy="19050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22" y="21"/>
              </a:cxn>
              <a:cxn ang="0">
                <a:pos x="27" y="23"/>
              </a:cxn>
              <a:cxn ang="0">
                <a:pos x="45" y="32"/>
              </a:cxn>
              <a:cxn ang="0">
                <a:pos x="47" y="33"/>
              </a:cxn>
              <a:cxn ang="0">
                <a:pos x="49" y="31"/>
              </a:cxn>
              <a:cxn ang="0">
                <a:pos x="49" y="31"/>
              </a:cxn>
              <a:cxn ang="0">
                <a:pos x="58" y="13"/>
              </a:cxn>
              <a:cxn ang="0">
                <a:pos x="58" y="13"/>
              </a:cxn>
              <a:cxn ang="0">
                <a:pos x="57" y="13"/>
              </a:cxn>
              <a:cxn ang="0">
                <a:pos x="50" y="14"/>
              </a:cxn>
              <a:cxn ang="0">
                <a:pos x="42" y="12"/>
              </a:cxn>
              <a:cxn ang="0">
                <a:pos x="5" y="0"/>
              </a:cxn>
              <a:cxn ang="0">
                <a:pos x="3" y="1"/>
              </a:cxn>
              <a:cxn ang="0">
                <a:pos x="3" y="1"/>
              </a:cxn>
              <a:cxn ang="0">
                <a:pos x="3" y="1"/>
              </a:cxn>
              <a:cxn ang="0">
                <a:pos x="3" y="2"/>
              </a:cxn>
              <a:cxn ang="0">
                <a:pos x="3" y="3"/>
              </a:cxn>
              <a:cxn ang="0">
                <a:pos x="3" y="3"/>
              </a:cxn>
              <a:cxn ang="0">
                <a:pos x="43" y="19"/>
              </a:cxn>
              <a:cxn ang="0">
                <a:pos x="43" y="19"/>
              </a:cxn>
              <a:cxn ang="0">
                <a:pos x="47" y="22"/>
              </a:cxn>
              <a:cxn ang="0">
                <a:pos x="46" y="23"/>
              </a:cxn>
              <a:cxn ang="0">
                <a:pos x="43" y="25"/>
              </a:cxn>
              <a:cxn ang="0">
                <a:pos x="41" y="24"/>
              </a:cxn>
              <a:cxn ang="0">
                <a:pos x="39" y="23"/>
              </a:cxn>
              <a:cxn ang="0">
                <a:pos x="2" y="8"/>
              </a:cxn>
              <a:cxn ang="0">
                <a:pos x="2" y="8"/>
              </a:cxn>
              <a:cxn ang="0">
                <a:pos x="0" y="9"/>
              </a:cxn>
              <a:cxn ang="0">
                <a:pos x="1" y="12"/>
              </a:cxn>
            </a:cxnLst>
            <a:rect l="0" t="0" r="r" b="b"/>
            <a:pathLst>
              <a:path w="58" h="33">
                <a:moveTo>
                  <a:pt x="1" y="12"/>
                </a:moveTo>
                <a:cubicBezTo>
                  <a:pt x="8" y="13"/>
                  <a:pt x="15" y="17"/>
                  <a:pt x="22" y="21"/>
                </a:cubicBezTo>
                <a:lnTo>
                  <a:pt x="27" y="23"/>
                </a:lnTo>
                <a:cubicBezTo>
                  <a:pt x="32" y="26"/>
                  <a:pt x="38" y="29"/>
                  <a:pt x="45" y="32"/>
                </a:cubicBezTo>
                <a:lnTo>
                  <a:pt x="47" y="33"/>
                </a:lnTo>
                <a:lnTo>
                  <a:pt x="49" y="31"/>
                </a:lnTo>
                <a:lnTo>
                  <a:pt x="49" y="31"/>
                </a:lnTo>
                <a:cubicBezTo>
                  <a:pt x="54" y="26"/>
                  <a:pt x="57" y="20"/>
                  <a:pt x="58" y="13"/>
                </a:cubicBezTo>
                <a:lnTo>
                  <a:pt x="58" y="13"/>
                </a:lnTo>
                <a:lnTo>
                  <a:pt x="57" y="13"/>
                </a:lnTo>
                <a:lnTo>
                  <a:pt x="50" y="14"/>
                </a:lnTo>
                <a:lnTo>
                  <a:pt x="42" y="12"/>
                </a:lnTo>
                <a:cubicBezTo>
                  <a:pt x="29" y="4"/>
                  <a:pt x="16" y="2"/>
                  <a:pt x="5" y="0"/>
                </a:cubicBez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3"/>
                </a:lnTo>
                <a:cubicBezTo>
                  <a:pt x="19" y="7"/>
                  <a:pt x="30" y="11"/>
                  <a:pt x="43" y="19"/>
                </a:cubicBezTo>
                <a:lnTo>
                  <a:pt x="43" y="19"/>
                </a:lnTo>
                <a:lnTo>
                  <a:pt x="47" y="22"/>
                </a:lnTo>
                <a:lnTo>
                  <a:pt x="46" y="23"/>
                </a:lnTo>
                <a:lnTo>
                  <a:pt x="43" y="25"/>
                </a:lnTo>
                <a:lnTo>
                  <a:pt x="41" y="24"/>
                </a:lnTo>
                <a:lnTo>
                  <a:pt x="39" y="23"/>
                </a:lnTo>
                <a:cubicBezTo>
                  <a:pt x="26" y="17"/>
                  <a:pt x="5" y="8"/>
                  <a:pt x="2" y="8"/>
                </a:cubicBezTo>
                <a:lnTo>
                  <a:pt x="2" y="8"/>
                </a:lnTo>
                <a:lnTo>
                  <a:pt x="0" y="9"/>
                </a:lnTo>
                <a:lnTo>
                  <a:pt x="1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7" name="Freeform 125"/>
          <p:cNvSpPr>
            <a:spLocks/>
          </p:cNvSpPr>
          <p:nvPr/>
        </p:nvSpPr>
        <p:spPr bwMode="auto">
          <a:xfrm>
            <a:off x="2244690" y="468312"/>
            <a:ext cx="9525" cy="12700"/>
          </a:xfrm>
          <a:custGeom>
            <a:avLst/>
            <a:gdLst/>
            <a:ahLst/>
            <a:cxnLst>
              <a:cxn ang="0">
                <a:pos x="9" y="13"/>
              </a:cxn>
              <a:cxn ang="0">
                <a:pos x="3" y="5"/>
              </a:cxn>
              <a:cxn ang="0">
                <a:pos x="2" y="4"/>
              </a:cxn>
              <a:cxn ang="0">
                <a:pos x="0" y="5"/>
              </a:cxn>
              <a:cxn ang="0">
                <a:pos x="0" y="8"/>
              </a:cxn>
              <a:cxn ang="0">
                <a:pos x="7" y="19"/>
              </a:cxn>
              <a:cxn ang="0">
                <a:pos x="10" y="20"/>
              </a:cxn>
              <a:cxn ang="0">
                <a:pos x="16" y="14"/>
              </a:cxn>
              <a:cxn ang="0">
                <a:pos x="9" y="0"/>
              </a:cxn>
              <a:cxn ang="0">
                <a:pos x="9" y="0"/>
              </a:cxn>
              <a:cxn ang="0">
                <a:pos x="12" y="11"/>
              </a:cxn>
              <a:cxn ang="0">
                <a:pos x="9" y="13"/>
              </a:cxn>
            </a:cxnLst>
            <a:rect l="0" t="0" r="r" b="b"/>
            <a:pathLst>
              <a:path w="17" h="20">
                <a:moveTo>
                  <a:pt x="9" y="13"/>
                </a:moveTo>
                <a:lnTo>
                  <a:pt x="3" y="5"/>
                </a:lnTo>
                <a:lnTo>
                  <a:pt x="2" y="4"/>
                </a:lnTo>
                <a:lnTo>
                  <a:pt x="0" y="5"/>
                </a:lnTo>
                <a:lnTo>
                  <a:pt x="0" y="8"/>
                </a:lnTo>
                <a:cubicBezTo>
                  <a:pt x="1" y="13"/>
                  <a:pt x="3" y="17"/>
                  <a:pt x="7" y="19"/>
                </a:cubicBezTo>
                <a:lnTo>
                  <a:pt x="10" y="20"/>
                </a:lnTo>
                <a:cubicBezTo>
                  <a:pt x="13" y="20"/>
                  <a:pt x="16" y="18"/>
                  <a:pt x="16" y="14"/>
                </a:cubicBezTo>
                <a:cubicBezTo>
                  <a:pt x="17" y="9"/>
                  <a:pt x="14" y="4"/>
                  <a:pt x="9" y="0"/>
                </a:cubicBezTo>
                <a:lnTo>
                  <a:pt x="9" y="0"/>
                </a:lnTo>
                <a:lnTo>
                  <a:pt x="12" y="11"/>
                </a:lnTo>
                <a:lnTo>
                  <a:pt x="9" y="1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8" name="Freeform 126"/>
          <p:cNvSpPr>
            <a:spLocks/>
          </p:cNvSpPr>
          <p:nvPr/>
        </p:nvSpPr>
        <p:spPr bwMode="auto">
          <a:xfrm>
            <a:off x="2252628" y="454025"/>
            <a:ext cx="15875" cy="20637"/>
          </a:xfrm>
          <a:custGeom>
            <a:avLst/>
            <a:gdLst/>
            <a:ahLst/>
            <a:cxnLst>
              <a:cxn ang="0">
                <a:pos x="15" y="26"/>
              </a:cxn>
              <a:cxn ang="0">
                <a:pos x="5" y="16"/>
              </a:cxn>
              <a:cxn ang="0">
                <a:pos x="4" y="15"/>
              </a:cxn>
              <a:cxn ang="0">
                <a:pos x="3" y="15"/>
              </a:cxn>
              <a:cxn ang="0">
                <a:pos x="3" y="18"/>
              </a:cxn>
              <a:cxn ang="0">
                <a:pos x="11" y="33"/>
              </a:cxn>
              <a:cxn ang="0">
                <a:pos x="15" y="34"/>
              </a:cxn>
              <a:cxn ang="0">
                <a:pos x="28" y="27"/>
              </a:cxn>
              <a:cxn ang="0">
                <a:pos x="27" y="18"/>
              </a:cxn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9" y="7"/>
              </a:cxn>
              <a:cxn ang="0">
                <a:pos x="9" y="7"/>
              </a:cxn>
              <a:cxn ang="0">
                <a:pos x="20" y="16"/>
              </a:cxn>
              <a:cxn ang="0">
                <a:pos x="21" y="22"/>
              </a:cxn>
              <a:cxn ang="0">
                <a:pos x="15" y="26"/>
              </a:cxn>
            </a:cxnLst>
            <a:rect l="0" t="0" r="r" b="b"/>
            <a:pathLst>
              <a:path w="28" h="34">
                <a:moveTo>
                  <a:pt x="15" y="26"/>
                </a:moveTo>
                <a:cubicBezTo>
                  <a:pt x="11" y="26"/>
                  <a:pt x="7" y="18"/>
                  <a:pt x="5" y="16"/>
                </a:cubicBezTo>
                <a:lnTo>
                  <a:pt x="4" y="15"/>
                </a:lnTo>
                <a:lnTo>
                  <a:pt x="3" y="15"/>
                </a:lnTo>
                <a:lnTo>
                  <a:pt x="3" y="18"/>
                </a:lnTo>
                <a:cubicBezTo>
                  <a:pt x="4" y="23"/>
                  <a:pt x="6" y="29"/>
                  <a:pt x="11" y="33"/>
                </a:cubicBezTo>
                <a:lnTo>
                  <a:pt x="15" y="34"/>
                </a:lnTo>
                <a:cubicBezTo>
                  <a:pt x="19" y="34"/>
                  <a:pt x="23" y="32"/>
                  <a:pt x="28" y="27"/>
                </a:cubicBezTo>
                <a:lnTo>
                  <a:pt x="27" y="18"/>
                </a:lnTo>
                <a:cubicBezTo>
                  <a:pt x="21" y="10"/>
                  <a:pt x="10" y="4"/>
                  <a:pt x="1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" y="7"/>
                </a:lnTo>
                <a:lnTo>
                  <a:pt x="9" y="7"/>
                </a:lnTo>
                <a:cubicBezTo>
                  <a:pt x="13" y="10"/>
                  <a:pt x="17" y="13"/>
                  <a:pt x="20" y="16"/>
                </a:cubicBezTo>
                <a:lnTo>
                  <a:pt x="21" y="22"/>
                </a:lnTo>
                <a:lnTo>
                  <a:pt x="15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9" name="Freeform 127"/>
          <p:cNvSpPr>
            <a:spLocks/>
          </p:cNvSpPr>
          <p:nvPr/>
        </p:nvSpPr>
        <p:spPr bwMode="auto">
          <a:xfrm>
            <a:off x="2251040" y="438150"/>
            <a:ext cx="31750" cy="23812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0" y="17"/>
              </a:cxn>
              <a:cxn ang="0">
                <a:pos x="38" y="38"/>
              </a:cxn>
              <a:cxn ang="0">
                <a:pos x="43" y="40"/>
              </a:cxn>
              <a:cxn ang="0">
                <a:pos x="47" y="37"/>
              </a:cxn>
              <a:cxn ang="0">
                <a:pos x="50" y="24"/>
              </a:cxn>
              <a:cxn ang="0">
                <a:pos x="7" y="0"/>
              </a:cxn>
              <a:cxn ang="0">
                <a:pos x="7" y="0"/>
              </a:cxn>
              <a:cxn ang="0">
                <a:pos x="6" y="0"/>
              </a:cxn>
              <a:cxn ang="0">
                <a:pos x="6" y="0"/>
              </a:cxn>
              <a:cxn ang="0">
                <a:pos x="6" y="1"/>
              </a:cxn>
              <a:cxn ang="0">
                <a:pos x="6" y="1"/>
              </a:cxn>
              <a:cxn ang="0">
                <a:pos x="6" y="2"/>
              </a:cxn>
              <a:cxn ang="0">
                <a:pos x="8" y="3"/>
              </a:cxn>
              <a:cxn ang="0">
                <a:pos x="38" y="20"/>
              </a:cxn>
              <a:cxn ang="0">
                <a:pos x="39" y="20"/>
              </a:cxn>
              <a:cxn ang="0">
                <a:pos x="42" y="26"/>
              </a:cxn>
              <a:cxn ang="0">
                <a:pos x="39" y="30"/>
              </a:cxn>
              <a:cxn ang="0">
                <a:pos x="37" y="31"/>
              </a:cxn>
              <a:cxn ang="0">
                <a:pos x="26" y="27"/>
              </a:cxn>
              <a:cxn ang="0">
                <a:pos x="25" y="26"/>
              </a:cxn>
              <a:cxn ang="0">
                <a:pos x="24" y="26"/>
              </a:cxn>
              <a:cxn ang="0">
                <a:pos x="1" y="16"/>
              </a:cxn>
            </a:cxnLst>
            <a:rect l="0" t="0" r="r" b="b"/>
            <a:pathLst>
              <a:path w="53" h="40">
                <a:moveTo>
                  <a:pt x="1" y="16"/>
                </a:moveTo>
                <a:lnTo>
                  <a:pt x="0" y="17"/>
                </a:lnTo>
                <a:cubicBezTo>
                  <a:pt x="2" y="21"/>
                  <a:pt x="34" y="36"/>
                  <a:pt x="38" y="38"/>
                </a:cubicBezTo>
                <a:lnTo>
                  <a:pt x="43" y="40"/>
                </a:lnTo>
                <a:lnTo>
                  <a:pt x="47" y="37"/>
                </a:lnTo>
                <a:cubicBezTo>
                  <a:pt x="51" y="34"/>
                  <a:pt x="53" y="29"/>
                  <a:pt x="50" y="24"/>
                </a:cubicBezTo>
                <a:cubicBezTo>
                  <a:pt x="42" y="14"/>
                  <a:pt x="28" y="6"/>
                  <a:pt x="7" y="0"/>
                </a:cubicBez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6" y="1"/>
                </a:lnTo>
                <a:lnTo>
                  <a:pt x="6" y="1"/>
                </a:lnTo>
                <a:lnTo>
                  <a:pt x="6" y="2"/>
                </a:lnTo>
                <a:lnTo>
                  <a:pt x="8" y="3"/>
                </a:lnTo>
                <a:cubicBezTo>
                  <a:pt x="16" y="6"/>
                  <a:pt x="29" y="12"/>
                  <a:pt x="38" y="20"/>
                </a:cubicBezTo>
                <a:lnTo>
                  <a:pt x="39" y="20"/>
                </a:lnTo>
                <a:lnTo>
                  <a:pt x="42" y="26"/>
                </a:lnTo>
                <a:lnTo>
                  <a:pt x="39" y="30"/>
                </a:lnTo>
                <a:lnTo>
                  <a:pt x="37" y="31"/>
                </a:lnTo>
                <a:cubicBezTo>
                  <a:pt x="34" y="31"/>
                  <a:pt x="30" y="29"/>
                  <a:pt x="26" y="27"/>
                </a:cubicBezTo>
                <a:lnTo>
                  <a:pt x="25" y="26"/>
                </a:lnTo>
                <a:lnTo>
                  <a:pt x="24" y="26"/>
                </a:lnTo>
                <a:cubicBezTo>
                  <a:pt x="15" y="21"/>
                  <a:pt x="5" y="16"/>
                  <a:pt x="1" y="1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0" name="Freeform 128"/>
          <p:cNvSpPr>
            <a:spLocks/>
          </p:cNvSpPr>
          <p:nvPr/>
        </p:nvSpPr>
        <p:spPr bwMode="auto">
          <a:xfrm>
            <a:off x="2414553" y="433387"/>
            <a:ext cx="117475" cy="114300"/>
          </a:xfrm>
          <a:custGeom>
            <a:avLst/>
            <a:gdLst/>
            <a:ahLst/>
            <a:cxnLst>
              <a:cxn ang="0">
                <a:pos x="38" y="1"/>
              </a:cxn>
              <a:cxn ang="0">
                <a:pos x="40" y="5"/>
              </a:cxn>
              <a:cxn ang="0">
                <a:pos x="167" y="170"/>
              </a:cxn>
              <a:cxn ang="0">
                <a:pos x="166" y="177"/>
              </a:cxn>
              <a:cxn ang="0">
                <a:pos x="163" y="178"/>
              </a:cxn>
              <a:cxn ang="0">
                <a:pos x="153" y="174"/>
              </a:cxn>
              <a:cxn ang="0">
                <a:pos x="123" y="144"/>
              </a:cxn>
              <a:cxn ang="0">
                <a:pos x="4" y="18"/>
              </a:cxn>
              <a:cxn ang="0">
                <a:pos x="1" y="16"/>
              </a:cxn>
              <a:cxn ang="0">
                <a:pos x="0" y="17"/>
              </a:cxn>
              <a:cxn ang="0">
                <a:pos x="3" y="25"/>
              </a:cxn>
              <a:cxn ang="0">
                <a:pos x="124" y="163"/>
              </a:cxn>
              <a:cxn ang="0">
                <a:pos x="186" y="194"/>
              </a:cxn>
              <a:cxn ang="0">
                <a:pos x="194" y="193"/>
              </a:cxn>
              <a:cxn ang="0">
                <a:pos x="199" y="191"/>
              </a:cxn>
              <a:cxn ang="0">
                <a:pos x="196" y="188"/>
              </a:cxn>
              <a:cxn ang="0">
                <a:pos x="172" y="155"/>
              </a:cxn>
              <a:cxn ang="0">
                <a:pos x="44" y="1"/>
              </a:cxn>
              <a:cxn ang="0">
                <a:pos x="40" y="0"/>
              </a:cxn>
              <a:cxn ang="0">
                <a:pos x="38" y="1"/>
              </a:cxn>
            </a:cxnLst>
            <a:rect l="0" t="0" r="r" b="b"/>
            <a:pathLst>
              <a:path w="199" h="194">
                <a:moveTo>
                  <a:pt x="38" y="1"/>
                </a:moveTo>
                <a:lnTo>
                  <a:pt x="40" y="5"/>
                </a:lnTo>
                <a:cubicBezTo>
                  <a:pt x="92" y="42"/>
                  <a:pt x="134" y="96"/>
                  <a:pt x="167" y="170"/>
                </a:cubicBezTo>
                <a:lnTo>
                  <a:pt x="166" y="177"/>
                </a:lnTo>
                <a:lnTo>
                  <a:pt x="163" y="178"/>
                </a:lnTo>
                <a:cubicBezTo>
                  <a:pt x="160" y="178"/>
                  <a:pt x="157" y="177"/>
                  <a:pt x="153" y="174"/>
                </a:cubicBezTo>
                <a:cubicBezTo>
                  <a:pt x="142" y="167"/>
                  <a:pt x="132" y="157"/>
                  <a:pt x="123" y="144"/>
                </a:cubicBezTo>
                <a:cubicBezTo>
                  <a:pt x="86" y="85"/>
                  <a:pt x="42" y="48"/>
                  <a:pt x="4" y="18"/>
                </a:cubicBezTo>
                <a:lnTo>
                  <a:pt x="1" y="16"/>
                </a:lnTo>
                <a:lnTo>
                  <a:pt x="0" y="17"/>
                </a:lnTo>
                <a:lnTo>
                  <a:pt x="3" y="25"/>
                </a:lnTo>
                <a:cubicBezTo>
                  <a:pt x="39" y="49"/>
                  <a:pt x="79" y="94"/>
                  <a:pt x="124" y="163"/>
                </a:cubicBezTo>
                <a:cubicBezTo>
                  <a:pt x="140" y="184"/>
                  <a:pt x="160" y="194"/>
                  <a:pt x="186" y="194"/>
                </a:cubicBezTo>
                <a:lnTo>
                  <a:pt x="194" y="193"/>
                </a:lnTo>
                <a:cubicBezTo>
                  <a:pt x="198" y="192"/>
                  <a:pt x="199" y="191"/>
                  <a:pt x="199" y="191"/>
                </a:cubicBezTo>
                <a:lnTo>
                  <a:pt x="196" y="188"/>
                </a:lnTo>
                <a:cubicBezTo>
                  <a:pt x="185" y="179"/>
                  <a:pt x="176" y="168"/>
                  <a:pt x="172" y="155"/>
                </a:cubicBezTo>
                <a:cubicBezTo>
                  <a:pt x="135" y="76"/>
                  <a:pt x="82" y="28"/>
                  <a:pt x="44" y="1"/>
                </a:cubicBezTo>
                <a:lnTo>
                  <a:pt x="40" y="0"/>
                </a:lnTo>
                <a:lnTo>
                  <a:pt x="38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1" name="Freeform 129"/>
          <p:cNvSpPr>
            <a:spLocks/>
          </p:cNvSpPr>
          <p:nvPr/>
        </p:nvSpPr>
        <p:spPr bwMode="auto">
          <a:xfrm>
            <a:off x="2422490" y="439737"/>
            <a:ext cx="80963" cy="90488"/>
          </a:xfrm>
          <a:custGeom>
            <a:avLst/>
            <a:gdLst/>
            <a:ahLst/>
            <a:cxnLst>
              <a:cxn ang="0">
                <a:pos x="130" y="151"/>
              </a:cxn>
              <a:cxn ang="0">
                <a:pos x="136" y="154"/>
              </a:cxn>
              <a:cxn ang="0">
                <a:pos x="138" y="153"/>
              </a:cxn>
              <a:cxn ang="0">
                <a:pos x="136" y="144"/>
              </a:cxn>
              <a:cxn ang="0">
                <a:pos x="9" y="1"/>
              </a:cxn>
              <a:cxn ang="0">
                <a:pos x="4" y="0"/>
              </a:cxn>
              <a:cxn ang="0">
                <a:pos x="0" y="1"/>
              </a:cxn>
              <a:cxn ang="0">
                <a:pos x="5" y="4"/>
              </a:cxn>
              <a:cxn ang="0">
                <a:pos x="130" y="151"/>
              </a:cxn>
            </a:cxnLst>
            <a:rect l="0" t="0" r="r" b="b"/>
            <a:pathLst>
              <a:path w="138" h="154">
                <a:moveTo>
                  <a:pt x="130" y="151"/>
                </a:moveTo>
                <a:lnTo>
                  <a:pt x="136" y="154"/>
                </a:lnTo>
                <a:lnTo>
                  <a:pt x="138" y="153"/>
                </a:lnTo>
                <a:cubicBezTo>
                  <a:pt x="138" y="152"/>
                  <a:pt x="138" y="148"/>
                  <a:pt x="136" y="144"/>
                </a:cubicBezTo>
                <a:cubicBezTo>
                  <a:pt x="105" y="88"/>
                  <a:pt x="62" y="40"/>
                  <a:pt x="9" y="1"/>
                </a:cubicBezTo>
                <a:lnTo>
                  <a:pt x="4" y="0"/>
                </a:lnTo>
                <a:lnTo>
                  <a:pt x="0" y="1"/>
                </a:lnTo>
                <a:cubicBezTo>
                  <a:pt x="0" y="1"/>
                  <a:pt x="1" y="2"/>
                  <a:pt x="5" y="4"/>
                </a:cubicBezTo>
                <a:cubicBezTo>
                  <a:pt x="37" y="30"/>
                  <a:pt x="77" y="67"/>
                  <a:pt x="130" y="15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2" name="Freeform 130"/>
          <p:cNvSpPr>
            <a:spLocks/>
          </p:cNvSpPr>
          <p:nvPr/>
        </p:nvSpPr>
        <p:spPr bwMode="auto">
          <a:xfrm>
            <a:off x="2411378" y="457200"/>
            <a:ext cx="68262" cy="79375"/>
          </a:xfrm>
          <a:custGeom>
            <a:avLst/>
            <a:gdLst/>
            <a:ahLst/>
            <a:cxnLst>
              <a:cxn ang="0">
                <a:pos x="96" y="121"/>
              </a:cxn>
              <a:cxn ang="0">
                <a:pos x="87" y="115"/>
              </a:cxn>
              <a:cxn ang="0">
                <a:pos x="2" y="23"/>
              </a:cxn>
              <a:cxn ang="0">
                <a:pos x="1" y="23"/>
              </a:cxn>
              <a:cxn ang="0">
                <a:pos x="0" y="24"/>
              </a:cxn>
              <a:cxn ang="0">
                <a:pos x="1" y="35"/>
              </a:cxn>
              <a:cxn ang="0">
                <a:pos x="59" y="95"/>
              </a:cxn>
              <a:cxn ang="0">
                <a:pos x="59" y="96"/>
              </a:cxn>
              <a:cxn ang="0">
                <a:pos x="91" y="130"/>
              </a:cxn>
              <a:cxn ang="0">
                <a:pos x="103" y="133"/>
              </a:cxn>
              <a:cxn ang="0">
                <a:pos x="112" y="130"/>
              </a:cxn>
              <a:cxn ang="0">
                <a:pos x="114" y="121"/>
              </a:cxn>
              <a:cxn ang="0">
                <a:pos x="6" y="1"/>
              </a:cxn>
              <a:cxn ang="0">
                <a:pos x="4" y="0"/>
              </a:cxn>
              <a:cxn ang="0">
                <a:pos x="4" y="0"/>
              </a:cxn>
              <a:cxn ang="0">
                <a:pos x="7" y="11"/>
              </a:cxn>
              <a:cxn ang="0">
                <a:pos x="98" y="111"/>
              </a:cxn>
              <a:cxn ang="0">
                <a:pos x="99" y="119"/>
              </a:cxn>
              <a:cxn ang="0">
                <a:pos x="96" y="121"/>
              </a:cxn>
            </a:cxnLst>
            <a:rect l="0" t="0" r="r" b="b"/>
            <a:pathLst>
              <a:path w="114" h="134">
                <a:moveTo>
                  <a:pt x="96" y="121"/>
                </a:moveTo>
                <a:cubicBezTo>
                  <a:pt x="93" y="121"/>
                  <a:pt x="90" y="119"/>
                  <a:pt x="87" y="115"/>
                </a:cubicBezTo>
                <a:cubicBezTo>
                  <a:pt x="63" y="79"/>
                  <a:pt x="31" y="49"/>
                  <a:pt x="2" y="23"/>
                </a:cubicBezTo>
                <a:lnTo>
                  <a:pt x="1" y="23"/>
                </a:lnTo>
                <a:lnTo>
                  <a:pt x="0" y="24"/>
                </a:lnTo>
                <a:lnTo>
                  <a:pt x="1" y="35"/>
                </a:lnTo>
                <a:cubicBezTo>
                  <a:pt x="20" y="50"/>
                  <a:pt x="41" y="74"/>
                  <a:pt x="59" y="95"/>
                </a:cubicBezTo>
                <a:lnTo>
                  <a:pt x="59" y="96"/>
                </a:lnTo>
                <a:cubicBezTo>
                  <a:pt x="73" y="111"/>
                  <a:pt x="84" y="124"/>
                  <a:pt x="91" y="130"/>
                </a:cubicBezTo>
                <a:cubicBezTo>
                  <a:pt x="95" y="132"/>
                  <a:pt x="99" y="134"/>
                  <a:pt x="103" y="133"/>
                </a:cubicBezTo>
                <a:cubicBezTo>
                  <a:pt x="107" y="133"/>
                  <a:pt x="110" y="132"/>
                  <a:pt x="112" y="130"/>
                </a:cubicBezTo>
                <a:cubicBezTo>
                  <a:pt x="114" y="127"/>
                  <a:pt x="114" y="124"/>
                  <a:pt x="114" y="121"/>
                </a:cubicBezTo>
                <a:cubicBezTo>
                  <a:pt x="90" y="76"/>
                  <a:pt x="56" y="37"/>
                  <a:pt x="6" y="1"/>
                </a:cubicBezTo>
                <a:lnTo>
                  <a:pt x="4" y="0"/>
                </a:lnTo>
                <a:lnTo>
                  <a:pt x="4" y="0"/>
                </a:lnTo>
                <a:lnTo>
                  <a:pt x="7" y="11"/>
                </a:lnTo>
                <a:cubicBezTo>
                  <a:pt x="37" y="37"/>
                  <a:pt x="68" y="67"/>
                  <a:pt x="98" y="111"/>
                </a:cubicBezTo>
                <a:cubicBezTo>
                  <a:pt x="100" y="115"/>
                  <a:pt x="100" y="117"/>
                  <a:pt x="99" y="119"/>
                </a:cubicBezTo>
                <a:lnTo>
                  <a:pt x="96" y="1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3" name="Freeform 131"/>
          <p:cNvSpPr>
            <a:spLocks/>
          </p:cNvSpPr>
          <p:nvPr/>
        </p:nvSpPr>
        <p:spPr bwMode="auto">
          <a:xfrm>
            <a:off x="2400265" y="484187"/>
            <a:ext cx="52388" cy="55563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3" y="0"/>
              </a:cxn>
              <a:cxn ang="0">
                <a:pos x="13" y="6"/>
              </a:cxn>
              <a:cxn ang="0">
                <a:pos x="74" y="72"/>
              </a:cxn>
              <a:cxn ang="0">
                <a:pos x="76" y="82"/>
              </a:cxn>
              <a:cxn ang="0">
                <a:pos x="67" y="87"/>
              </a:cxn>
              <a:cxn ang="0">
                <a:pos x="60" y="84"/>
              </a:cxn>
              <a:cxn ang="0">
                <a:pos x="20" y="45"/>
              </a:cxn>
              <a:cxn ang="0">
                <a:pos x="3" y="27"/>
              </a:cxn>
              <a:cxn ang="0">
                <a:pos x="1" y="27"/>
              </a:cxn>
              <a:cxn ang="0">
                <a:pos x="0" y="28"/>
              </a:cxn>
              <a:cxn ang="0">
                <a:pos x="0" y="35"/>
              </a:cxn>
              <a:cxn ang="0">
                <a:pos x="41" y="79"/>
              </a:cxn>
              <a:cxn ang="0">
                <a:pos x="62" y="94"/>
              </a:cxn>
              <a:cxn ang="0">
                <a:pos x="71" y="95"/>
              </a:cxn>
              <a:cxn ang="0">
                <a:pos x="84" y="90"/>
              </a:cxn>
              <a:cxn ang="0">
                <a:pos x="85" y="75"/>
              </a:cxn>
              <a:cxn ang="0">
                <a:pos x="14" y="0"/>
              </a:cxn>
              <a:cxn ang="0">
                <a:pos x="13" y="0"/>
              </a:cxn>
            </a:cxnLst>
            <a:rect l="0" t="0" r="r" b="b"/>
            <a:pathLst>
              <a:path w="87" h="95">
                <a:moveTo>
                  <a:pt x="13" y="0"/>
                </a:moveTo>
                <a:lnTo>
                  <a:pt x="13" y="0"/>
                </a:lnTo>
                <a:lnTo>
                  <a:pt x="13" y="6"/>
                </a:lnTo>
                <a:cubicBezTo>
                  <a:pt x="34" y="26"/>
                  <a:pt x="55" y="46"/>
                  <a:pt x="74" y="72"/>
                </a:cubicBezTo>
                <a:lnTo>
                  <a:pt x="76" y="82"/>
                </a:lnTo>
                <a:cubicBezTo>
                  <a:pt x="74" y="85"/>
                  <a:pt x="70" y="87"/>
                  <a:pt x="67" y="87"/>
                </a:cubicBezTo>
                <a:lnTo>
                  <a:pt x="60" y="84"/>
                </a:lnTo>
                <a:cubicBezTo>
                  <a:pt x="46" y="72"/>
                  <a:pt x="32" y="58"/>
                  <a:pt x="20" y="45"/>
                </a:cubicBezTo>
                <a:cubicBezTo>
                  <a:pt x="14" y="39"/>
                  <a:pt x="8" y="33"/>
                  <a:pt x="3" y="27"/>
                </a:cubicBezTo>
                <a:lnTo>
                  <a:pt x="1" y="27"/>
                </a:lnTo>
                <a:lnTo>
                  <a:pt x="0" y="28"/>
                </a:lnTo>
                <a:lnTo>
                  <a:pt x="0" y="35"/>
                </a:lnTo>
                <a:lnTo>
                  <a:pt x="41" y="79"/>
                </a:lnTo>
                <a:cubicBezTo>
                  <a:pt x="48" y="86"/>
                  <a:pt x="54" y="91"/>
                  <a:pt x="62" y="94"/>
                </a:cubicBezTo>
                <a:cubicBezTo>
                  <a:pt x="65" y="95"/>
                  <a:pt x="68" y="95"/>
                  <a:pt x="71" y="95"/>
                </a:cubicBezTo>
                <a:cubicBezTo>
                  <a:pt x="77" y="95"/>
                  <a:pt x="81" y="93"/>
                  <a:pt x="84" y="90"/>
                </a:cubicBezTo>
                <a:cubicBezTo>
                  <a:pt x="86" y="87"/>
                  <a:pt x="87" y="82"/>
                  <a:pt x="85" y="75"/>
                </a:cubicBezTo>
                <a:cubicBezTo>
                  <a:pt x="67" y="45"/>
                  <a:pt x="44" y="24"/>
                  <a:pt x="14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4" name="Freeform 132"/>
          <p:cNvSpPr>
            <a:spLocks/>
          </p:cNvSpPr>
          <p:nvPr/>
        </p:nvSpPr>
        <p:spPr bwMode="auto">
          <a:xfrm>
            <a:off x="2401853" y="488950"/>
            <a:ext cx="36512" cy="3810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5"/>
              </a:cxn>
              <a:cxn ang="0">
                <a:pos x="58" y="62"/>
              </a:cxn>
              <a:cxn ang="0">
                <a:pos x="60" y="63"/>
              </a:cxn>
              <a:cxn ang="0">
                <a:pos x="61" y="62"/>
              </a:cxn>
              <a:cxn ang="0">
                <a:pos x="60" y="59"/>
              </a:cxn>
              <a:cxn ang="0">
                <a:pos x="1" y="0"/>
              </a:cxn>
              <a:cxn ang="0">
                <a:pos x="1" y="1"/>
              </a:cxn>
            </a:cxnLst>
            <a:rect l="0" t="0" r="r" b="b"/>
            <a:pathLst>
              <a:path w="61" h="63">
                <a:moveTo>
                  <a:pt x="1" y="1"/>
                </a:moveTo>
                <a:lnTo>
                  <a:pt x="0" y="5"/>
                </a:lnTo>
                <a:cubicBezTo>
                  <a:pt x="18" y="26"/>
                  <a:pt x="38" y="45"/>
                  <a:pt x="58" y="62"/>
                </a:cubicBezTo>
                <a:lnTo>
                  <a:pt x="60" y="63"/>
                </a:lnTo>
                <a:lnTo>
                  <a:pt x="61" y="62"/>
                </a:lnTo>
                <a:lnTo>
                  <a:pt x="60" y="59"/>
                </a:lnTo>
                <a:cubicBezTo>
                  <a:pt x="44" y="38"/>
                  <a:pt x="24" y="18"/>
                  <a:pt x="1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5" name="Freeform 133"/>
          <p:cNvSpPr>
            <a:spLocks/>
          </p:cNvSpPr>
          <p:nvPr/>
        </p:nvSpPr>
        <p:spPr bwMode="auto">
          <a:xfrm>
            <a:off x="2385978" y="509587"/>
            <a:ext cx="38100" cy="381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0" y="0"/>
              </a:cxn>
              <a:cxn ang="0">
                <a:pos x="17" y="1"/>
              </a:cxn>
              <a:cxn ang="0">
                <a:pos x="18" y="6"/>
              </a:cxn>
              <a:cxn ang="0">
                <a:pos x="54" y="44"/>
              </a:cxn>
              <a:cxn ang="0">
                <a:pos x="54" y="53"/>
              </a:cxn>
              <a:cxn ang="0">
                <a:pos x="46" y="57"/>
              </a:cxn>
              <a:cxn ang="0">
                <a:pos x="38" y="55"/>
              </a:cxn>
              <a:cxn ang="0">
                <a:pos x="4" y="26"/>
              </a:cxn>
              <a:cxn ang="0">
                <a:pos x="2" y="23"/>
              </a:cxn>
              <a:cxn ang="0">
                <a:pos x="0" y="25"/>
              </a:cxn>
              <a:cxn ang="0">
                <a:pos x="0" y="31"/>
              </a:cxn>
              <a:cxn ang="0">
                <a:pos x="38" y="65"/>
              </a:cxn>
              <a:cxn ang="0">
                <a:pos x="51" y="66"/>
              </a:cxn>
              <a:cxn ang="0">
                <a:pos x="63" y="62"/>
              </a:cxn>
              <a:cxn ang="0">
                <a:pos x="63" y="45"/>
              </a:cxn>
              <a:cxn ang="0">
                <a:pos x="22" y="0"/>
              </a:cxn>
            </a:cxnLst>
            <a:rect l="0" t="0" r="r" b="b"/>
            <a:pathLst>
              <a:path w="65" h="66">
                <a:moveTo>
                  <a:pt x="22" y="0"/>
                </a:moveTo>
                <a:lnTo>
                  <a:pt x="20" y="0"/>
                </a:lnTo>
                <a:lnTo>
                  <a:pt x="17" y="1"/>
                </a:lnTo>
                <a:lnTo>
                  <a:pt x="18" y="6"/>
                </a:lnTo>
                <a:cubicBezTo>
                  <a:pt x="32" y="17"/>
                  <a:pt x="44" y="30"/>
                  <a:pt x="54" y="44"/>
                </a:cubicBezTo>
                <a:lnTo>
                  <a:pt x="54" y="53"/>
                </a:lnTo>
                <a:cubicBezTo>
                  <a:pt x="53" y="55"/>
                  <a:pt x="50" y="57"/>
                  <a:pt x="46" y="57"/>
                </a:cubicBezTo>
                <a:lnTo>
                  <a:pt x="38" y="55"/>
                </a:lnTo>
                <a:cubicBezTo>
                  <a:pt x="26" y="47"/>
                  <a:pt x="15" y="36"/>
                  <a:pt x="4" y="26"/>
                </a:cubicBezTo>
                <a:lnTo>
                  <a:pt x="2" y="23"/>
                </a:lnTo>
                <a:lnTo>
                  <a:pt x="0" y="25"/>
                </a:lnTo>
                <a:lnTo>
                  <a:pt x="0" y="31"/>
                </a:lnTo>
                <a:cubicBezTo>
                  <a:pt x="19" y="51"/>
                  <a:pt x="31" y="63"/>
                  <a:pt x="38" y="65"/>
                </a:cubicBezTo>
                <a:cubicBezTo>
                  <a:pt x="43" y="66"/>
                  <a:pt x="47" y="66"/>
                  <a:pt x="51" y="66"/>
                </a:cubicBezTo>
                <a:cubicBezTo>
                  <a:pt x="57" y="66"/>
                  <a:pt x="61" y="65"/>
                  <a:pt x="63" y="62"/>
                </a:cubicBezTo>
                <a:cubicBezTo>
                  <a:pt x="65" y="59"/>
                  <a:pt x="65" y="53"/>
                  <a:pt x="63" y="45"/>
                </a:cubicBezTo>
                <a:cubicBezTo>
                  <a:pt x="60" y="37"/>
                  <a:pt x="45" y="21"/>
                  <a:pt x="2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6" name="Freeform 134"/>
          <p:cNvSpPr>
            <a:spLocks/>
          </p:cNvSpPr>
          <p:nvPr/>
        </p:nvSpPr>
        <p:spPr bwMode="auto">
          <a:xfrm>
            <a:off x="2389153" y="514350"/>
            <a:ext cx="22225" cy="23812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35" y="39"/>
              </a:cxn>
              <a:cxn ang="0">
                <a:pos x="37" y="40"/>
              </a:cxn>
              <a:cxn ang="0">
                <a:pos x="39" y="39"/>
              </a:cxn>
              <a:cxn ang="0">
                <a:pos x="39" y="38"/>
              </a:cxn>
              <a:cxn ang="0">
                <a:pos x="0" y="0"/>
              </a:cxn>
              <a:cxn ang="0">
                <a:pos x="1" y="7"/>
              </a:cxn>
            </a:cxnLst>
            <a:rect l="0" t="0" r="r" b="b"/>
            <a:pathLst>
              <a:path w="39" h="40">
                <a:moveTo>
                  <a:pt x="1" y="7"/>
                </a:moveTo>
                <a:lnTo>
                  <a:pt x="35" y="39"/>
                </a:lnTo>
                <a:lnTo>
                  <a:pt x="37" y="40"/>
                </a:lnTo>
                <a:lnTo>
                  <a:pt x="39" y="39"/>
                </a:lnTo>
                <a:lnTo>
                  <a:pt x="39" y="38"/>
                </a:lnTo>
                <a:cubicBezTo>
                  <a:pt x="27" y="21"/>
                  <a:pt x="15" y="9"/>
                  <a:pt x="0" y="0"/>
                </a:cubicBezTo>
                <a:lnTo>
                  <a:pt x="1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7" name="Freeform 135"/>
          <p:cNvSpPr>
            <a:spLocks/>
          </p:cNvSpPr>
          <p:nvPr/>
        </p:nvSpPr>
        <p:spPr bwMode="auto">
          <a:xfrm>
            <a:off x="2368515" y="530225"/>
            <a:ext cx="30163" cy="30162"/>
          </a:xfrm>
          <a:custGeom>
            <a:avLst/>
            <a:gdLst/>
            <a:ahLst/>
            <a:cxnLst>
              <a:cxn ang="0">
                <a:pos x="32" y="51"/>
              </a:cxn>
              <a:cxn ang="0">
                <a:pos x="49" y="43"/>
              </a:cxn>
              <a:cxn ang="0">
                <a:pos x="50" y="32"/>
              </a:cxn>
              <a:cxn ang="0">
                <a:pos x="22" y="1"/>
              </a:cxn>
              <a:cxn ang="0">
                <a:pos x="21" y="0"/>
              </a:cxn>
              <a:cxn ang="0">
                <a:pos x="19" y="2"/>
              </a:cxn>
              <a:cxn ang="0">
                <a:pos x="19" y="5"/>
              </a:cxn>
              <a:cxn ang="0">
                <a:pos x="40" y="29"/>
              </a:cxn>
              <a:cxn ang="0">
                <a:pos x="39" y="38"/>
              </a:cxn>
              <a:cxn ang="0">
                <a:pos x="29" y="43"/>
              </a:cxn>
              <a:cxn ang="0">
                <a:pos x="23" y="42"/>
              </a:cxn>
              <a:cxn ang="0">
                <a:pos x="3" y="22"/>
              </a:cxn>
              <a:cxn ang="0">
                <a:pos x="2" y="22"/>
              </a:cxn>
              <a:cxn ang="0">
                <a:pos x="0" y="23"/>
              </a:cxn>
              <a:cxn ang="0">
                <a:pos x="0" y="27"/>
              </a:cxn>
              <a:cxn ang="0">
                <a:pos x="25" y="50"/>
              </a:cxn>
              <a:cxn ang="0">
                <a:pos x="32" y="51"/>
              </a:cxn>
            </a:cxnLst>
            <a:rect l="0" t="0" r="r" b="b"/>
            <a:pathLst>
              <a:path w="51" h="51">
                <a:moveTo>
                  <a:pt x="32" y="51"/>
                </a:moveTo>
                <a:cubicBezTo>
                  <a:pt x="39" y="51"/>
                  <a:pt x="46" y="48"/>
                  <a:pt x="49" y="43"/>
                </a:cubicBezTo>
                <a:cubicBezTo>
                  <a:pt x="51" y="40"/>
                  <a:pt x="51" y="36"/>
                  <a:pt x="50" y="32"/>
                </a:cubicBezTo>
                <a:cubicBezTo>
                  <a:pt x="43" y="21"/>
                  <a:pt x="34" y="10"/>
                  <a:pt x="22" y="1"/>
                </a:cubicBezTo>
                <a:lnTo>
                  <a:pt x="21" y="0"/>
                </a:lnTo>
                <a:lnTo>
                  <a:pt x="19" y="2"/>
                </a:lnTo>
                <a:lnTo>
                  <a:pt x="19" y="5"/>
                </a:lnTo>
                <a:cubicBezTo>
                  <a:pt x="31" y="18"/>
                  <a:pt x="38" y="25"/>
                  <a:pt x="40" y="29"/>
                </a:cubicBezTo>
                <a:cubicBezTo>
                  <a:pt x="41" y="33"/>
                  <a:pt x="41" y="36"/>
                  <a:pt x="39" y="38"/>
                </a:cubicBezTo>
                <a:cubicBezTo>
                  <a:pt x="37" y="41"/>
                  <a:pt x="33" y="43"/>
                  <a:pt x="29" y="43"/>
                </a:cubicBezTo>
                <a:lnTo>
                  <a:pt x="23" y="42"/>
                </a:lnTo>
                <a:cubicBezTo>
                  <a:pt x="17" y="37"/>
                  <a:pt x="10" y="30"/>
                  <a:pt x="3" y="22"/>
                </a:cubicBezTo>
                <a:lnTo>
                  <a:pt x="2" y="22"/>
                </a:lnTo>
                <a:lnTo>
                  <a:pt x="0" y="23"/>
                </a:lnTo>
                <a:lnTo>
                  <a:pt x="0" y="27"/>
                </a:lnTo>
                <a:cubicBezTo>
                  <a:pt x="7" y="38"/>
                  <a:pt x="16" y="45"/>
                  <a:pt x="25" y="50"/>
                </a:cubicBezTo>
                <a:lnTo>
                  <a:pt x="32" y="5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8" name="Freeform 136"/>
          <p:cNvSpPr>
            <a:spLocks/>
          </p:cNvSpPr>
          <p:nvPr/>
        </p:nvSpPr>
        <p:spPr bwMode="auto">
          <a:xfrm>
            <a:off x="2371690" y="534987"/>
            <a:ext cx="14288" cy="14288"/>
          </a:xfrm>
          <a:custGeom>
            <a:avLst/>
            <a:gdLst/>
            <a:ahLst/>
            <a:cxnLst>
              <a:cxn ang="0">
                <a:pos x="18" y="22"/>
              </a:cxn>
              <a:cxn ang="0">
                <a:pos x="21" y="24"/>
              </a:cxn>
              <a:cxn ang="0">
                <a:pos x="25" y="22"/>
              </a:cxn>
              <a:cxn ang="0">
                <a:pos x="23" y="17"/>
              </a:cxn>
              <a:cxn ang="0">
                <a:pos x="6" y="1"/>
              </a:cxn>
              <a:cxn ang="0">
                <a:pos x="4" y="0"/>
              </a:cxn>
              <a:cxn ang="0">
                <a:pos x="0" y="3"/>
              </a:cxn>
              <a:cxn ang="0">
                <a:pos x="3" y="8"/>
              </a:cxn>
              <a:cxn ang="0">
                <a:pos x="18" y="22"/>
              </a:cxn>
            </a:cxnLst>
            <a:rect l="0" t="0" r="r" b="b"/>
            <a:pathLst>
              <a:path w="25" h="24">
                <a:moveTo>
                  <a:pt x="18" y="22"/>
                </a:moveTo>
                <a:lnTo>
                  <a:pt x="21" y="24"/>
                </a:lnTo>
                <a:lnTo>
                  <a:pt x="25" y="22"/>
                </a:lnTo>
                <a:lnTo>
                  <a:pt x="23" y="17"/>
                </a:lnTo>
                <a:cubicBezTo>
                  <a:pt x="18" y="11"/>
                  <a:pt x="13" y="6"/>
                  <a:pt x="6" y="1"/>
                </a:cubicBezTo>
                <a:lnTo>
                  <a:pt x="4" y="0"/>
                </a:lnTo>
                <a:lnTo>
                  <a:pt x="0" y="3"/>
                </a:lnTo>
                <a:lnTo>
                  <a:pt x="3" y="8"/>
                </a:lnTo>
                <a:cubicBezTo>
                  <a:pt x="9" y="14"/>
                  <a:pt x="13" y="18"/>
                  <a:pt x="18" y="2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9" name="Freeform 137"/>
          <p:cNvSpPr>
            <a:spLocks/>
          </p:cNvSpPr>
          <p:nvPr/>
        </p:nvSpPr>
        <p:spPr bwMode="auto">
          <a:xfrm>
            <a:off x="2362165" y="547687"/>
            <a:ext cx="12700" cy="25400"/>
          </a:xfrm>
          <a:custGeom>
            <a:avLst/>
            <a:gdLst/>
            <a:ahLst/>
            <a:cxnLst>
              <a:cxn ang="0">
                <a:pos x="20" y="19"/>
              </a:cxn>
              <a:cxn ang="0">
                <a:pos x="4" y="1"/>
              </a:cxn>
              <a:cxn ang="0">
                <a:pos x="2" y="0"/>
              </a:cxn>
              <a:cxn ang="0">
                <a:pos x="0" y="2"/>
              </a:cxn>
              <a:cxn ang="0">
                <a:pos x="0" y="6"/>
              </a:cxn>
              <a:cxn ang="0">
                <a:pos x="10" y="17"/>
              </a:cxn>
              <a:cxn ang="0">
                <a:pos x="13" y="23"/>
              </a:cxn>
              <a:cxn ang="0">
                <a:pos x="6" y="32"/>
              </a:cxn>
              <a:cxn ang="0">
                <a:pos x="6" y="32"/>
              </a:cxn>
              <a:cxn ang="0">
                <a:pos x="1" y="38"/>
              </a:cxn>
              <a:cxn ang="0">
                <a:pos x="1" y="42"/>
              </a:cxn>
              <a:cxn ang="0">
                <a:pos x="3" y="43"/>
              </a:cxn>
              <a:cxn ang="0">
                <a:pos x="5" y="42"/>
              </a:cxn>
              <a:cxn ang="0">
                <a:pos x="18" y="31"/>
              </a:cxn>
              <a:cxn ang="0">
                <a:pos x="20" y="19"/>
              </a:cxn>
            </a:cxnLst>
            <a:rect l="0" t="0" r="r" b="b"/>
            <a:pathLst>
              <a:path w="22" h="43">
                <a:moveTo>
                  <a:pt x="20" y="19"/>
                </a:moveTo>
                <a:lnTo>
                  <a:pt x="4" y="1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10" y="17"/>
                </a:lnTo>
                <a:lnTo>
                  <a:pt x="13" y="23"/>
                </a:lnTo>
                <a:cubicBezTo>
                  <a:pt x="13" y="26"/>
                  <a:pt x="9" y="29"/>
                  <a:pt x="6" y="32"/>
                </a:cubicBezTo>
                <a:lnTo>
                  <a:pt x="6" y="32"/>
                </a:lnTo>
                <a:lnTo>
                  <a:pt x="1" y="38"/>
                </a:lnTo>
                <a:lnTo>
                  <a:pt x="1" y="42"/>
                </a:lnTo>
                <a:lnTo>
                  <a:pt x="3" y="43"/>
                </a:lnTo>
                <a:lnTo>
                  <a:pt x="5" y="42"/>
                </a:lnTo>
                <a:lnTo>
                  <a:pt x="18" y="31"/>
                </a:lnTo>
                <a:cubicBezTo>
                  <a:pt x="22" y="28"/>
                  <a:pt x="22" y="24"/>
                  <a:pt x="20" y="1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0" name="Freeform 138"/>
          <p:cNvSpPr>
            <a:spLocks/>
          </p:cNvSpPr>
          <p:nvPr/>
        </p:nvSpPr>
        <p:spPr bwMode="auto">
          <a:xfrm>
            <a:off x="2357403" y="552450"/>
            <a:ext cx="6350" cy="11112"/>
          </a:xfrm>
          <a:custGeom>
            <a:avLst/>
            <a:gdLst/>
            <a:ahLst/>
            <a:cxnLst>
              <a:cxn ang="0">
                <a:pos x="9" y="17"/>
              </a:cxn>
              <a:cxn ang="0">
                <a:pos x="10" y="18"/>
              </a:cxn>
              <a:cxn ang="0">
                <a:pos x="12" y="17"/>
              </a:cxn>
              <a:cxn ang="0">
                <a:pos x="12" y="15"/>
              </a:cxn>
              <a:cxn ang="0">
                <a:pos x="4" y="1"/>
              </a:cxn>
              <a:cxn ang="0">
                <a:pos x="3" y="0"/>
              </a:cxn>
              <a:cxn ang="0">
                <a:pos x="0" y="1"/>
              </a:cxn>
              <a:cxn ang="0">
                <a:pos x="0" y="3"/>
              </a:cxn>
              <a:cxn ang="0">
                <a:pos x="9" y="17"/>
              </a:cxn>
            </a:cxnLst>
            <a:rect l="0" t="0" r="r" b="b"/>
            <a:pathLst>
              <a:path w="12" h="18">
                <a:moveTo>
                  <a:pt x="9" y="17"/>
                </a:moveTo>
                <a:lnTo>
                  <a:pt x="10" y="18"/>
                </a:lnTo>
                <a:lnTo>
                  <a:pt x="12" y="17"/>
                </a:lnTo>
                <a:lnTo>
                  <a:pt x="12" y="15"/>
                </a:lnTo>
                <a:lnTo>
                  <a:pt x="4" y="1"/>
                </a:lnTo>
                <a:lnTo>
                  <a:pt x="3" y="0"/>
                </a:lnTo>
                <a:lnTo>
                  <a:pt x="0" y="1"/>
                </a:lnTo>
                <a:lnTo>
                  <a:pt x="0" y="3"/>
                </a:lnTo>
                <a:lnTo>
                  <a:pt x="9" y="1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1" name="Freeform 139"/>
          <p:cNvSpPr>
            <a:spLocks/>
          </p:cNvSpPr>
          <p:nvPr/>
        </p:nvSpPr>
        <p:spPr bwMode="auto">
          <a:xfrm>
            <a:off x="2363753" y="423862"/>
            <a:ext cx="46037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6"/>
              </a:cxn>
              <a:cxn ang="0">
                <a:pos x="67" y="37"/>
              </a:cxn>
              <a:cxn ang="0">
                <a:pos x="69" y="44"/>
              </a:cxn>
              <a:cxn ang="0">
                <a:pos x="64" y="48"/>
              </a:cxn>
              <a:cxn ang="0">
                <a:pos x="58" y="46"/>
              </a:cxn>
              <a:cxn ang="0">
                <a:pos x="9" y="20"/>
              </a:cxn>
              <a:cxn ang="0">
                <a:pos x="8" y="21"/>
              </a:cxn>
              <a:cxn ang="0">
                <a:pos x="12" y="26"/>
              </a:cxn>
              <a:cxn ang="0">
                <a:pos x="64" y="57"/>
              </a:cxn>
              <a:cxn ang="0">
                <a:pos x="71" y="59"/>
              </a:cxn>
              <a:cxn ang="0">
                <a:pos x="77" y="55"/>
              </a:cxn>
              <a:cxn ang="0">
                <a:pos x="63" y="27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80" h="59">
                <a:moveTo>
                  <a:pt x="0" y="0"/>
                </a:moveTo>
                <a:cubicBezTo>
                  <a:pt x="1" y="1"/>
                  <a:pt x="3" y="4"/>
                  <a:pt x="7" y="6"/>
                </a:cubicBezTo>
                <a:cubicBezTo>
                  <a:pt x="30" y="15"/>
                  <a:pt x="51" y="24"/>
                  <a:pt x="67" y="37"/>
                </a:cubicBezTo>
                <a:lnTo>
                  <a:pt x="69" y="44"/>
                </a:lnTo>
                <a:lnTo>
                  <a:pt x="64" y="48"/>
                </a:lnTo>
                <a:lnTo>
                  <a:pt x="58" y="46"/>
                </a:lnTo>
                <a:cubicBezTo>
                  <a:pt x="40" y="32"/>
                  <a:pt x="22" y="25"/>
                  <a:pt x="9" y="20"/>
                </a:cubicBezTo>
                <a:lnTo>
                  <a:pt x="8" y="21"/>
                </a:lnTo>
                <a:lnTo>
                  <a:pt x="12" y="26"/>
                </a:lnTo>
                <a:cubicBezTo>
                  <a:pt x="28" y="32"/>
                  <a:pt x="45" y="43"/>
                  <a:pt x="64" y="57"/>
                </a:cubicBezTo>
                <a:lnTo>
                  <a:pt x="71" y="59"/>
                </a:lnTo>
                <a:lnTo>
                  <a:pt x="77" y="55"/>
                </a:lnTo>
                <a:cubicBezTo>
                  <a:pt x="80" y="45"/>
                  <a:pt x="76" y="36"/>
                  <a:pt x="63" y="27"/>
                </a:cubicBezTo>
                <a:cubicBezTo>
                  <a:pt x="44" y="17"/>
                  <a:pt x="20" y="5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2" name="Freeform 140"/>
          <p:cNvSpPr>
            <a:spLocks/>
          </p:cNvSpPr>
          <p:nvPr/>
        </p:nvSpPr>
        <p:spPr bwMode="auto">
          <a:xfrm>
            <a:off x="2370103" y="446087"/>
            <a:ext cx="36512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3" y="6"/>
              </a:cxn>
              <a:cxn ang="0">
                <a:pos x="20" y="16"/>
              </a:cxn>
              <a:cxn ang="0">
                <a:pos x="49" y="37"/>
              </a:cxn>
              <a:cxn ang="0">
                <a:pos x="50" y="50"/>
              </a:cxn>
              <a:cxn ang="0">
                <a:pos x="44" y="54"/>
              </a:cxn>
              <a:cxn ang="0">
                <a:pos x="39" y="52"/>
              </a:cxn>
              <a:cxn ang="0">
                <a:pos x="9" y="35"/>
              </a:cxn>
              <a:cxn ang="0">
                <a:pos x="8" y="35"/>
              </a:cxn>
              <a:cxn ang="0">
                <a:pos x="8" y="35"/>
              </a:cxn>
              <a:cxn ang="0">
                <a:pos x="12" y="45"/>
              </a:cxn>
              <a:cxn ang="0">
                <a:pos x="34" y="59"/>
              </a:cxn>
              <a:cxn ang="0">
                <a:pos x="36" y="60"/>
              </a:cxn>
              <a:cxn ang="0">
                <a:pos x="48" y="65"/>
              </a:cxn>
              <a:cxn ang="0">
                <a:pos x="53" y="64"/>
              </a:cxn>
              <a:cxn ang="0">
                <a:pos x="57" y="37"/>
              </a:cxn>
              <a:cxn ang="0">
                <a:pos x="1" y="0"/>
              </a:cxn>
            </a:cxnLst>
            <a:rect l="0" t="0" r="r" b="b"/>
            <a:pathLst>
              <a:path w="61" h="65">
                <a:moveTo>
                  <a:pt x="1" y="0"/>
                </a:moveTo>
                <a:lnTo>
                  <a:pt x="0" y="0"/>
                </a:lnTo>
                <a:lnTo>
                  <a:pt x="3" y="6"/>
                </a:lnTo>
                <a:cubicBezTo>
                  <a:pt x="7" y="9"/>
                  <a:pt x="13" y="12"/>
                  <a:pt x="20" y="16"/>
                </a:cubicBezTo>
                <a:cubicBezTo>
                  <a:pt x="33" y="24"/>
                  <a:pt x="47" y="32"/>
                  <a:pt x="49" y="37"/>
                </a:cubicBezTo>
                <a:cubicBezTo>
                  <a:pt x="52" y="41"/>
                  <a:pt x="52" y="46"/>
                  <a:pt x="50" y="50"/>
                </a:cubicBezTo>
                <a:lnTo>
                  <a:pt x="44" y="54"/>
                </a:lnTo>
                <a:lnTo>
                  <a:pt x="39" y="52"/>
                </a:lnTo>
                <a:lnTo>
                  <a:pt x="9" y="35"/>
                </a:lnTo>
                <a:lnTo>
                  <a:pt x="8" y="35"/>
                </a:lnTo>
                <a:lnTo>
                  <a:pt x="8" y="35"/>
                </a:lnTo>
                <a:cubicBezTo>
                  <a:pt x="7" y="36"/>
                  <a:pt x="9" y="41"/>
                  <a:pt x="12" y="45"/>
                </a:cubicBezTo>
                <a:cubicBezTo>
                  <a:pt x="20" y="51"/>
                  <a:pt x="27" y="56"/>
                  <a:pt x="34" y="59"/>
                </a:cubicBezTo>
                <a:lnTo>
                  <a:pt x="36" y="60"/>
                </a:lnTo>
                <a:cubicBezTo>
                  <a:pt x="39" y="62"/>
                  <a:pt x="44" y="65"/>
                  <a:pt x="48" y="65"/>
                </a:cubicBezTo>
                <a:lnTo>
                  <a:pt x="53" y="64"/>
                </a:lnTo>
                <a:cubicBezTo>
                  <a:pt x="60" y="56"/>
                  <a:pt x="61" y="43"/>
                  <a:pt x="57" y="37"/>
                </a:cubicBezTo>
                <a:cubicBezTo>
                  <a:pt x="44" y="24"/>
                  <a:pt x="26" y="12"/>
                  <a:pt x="1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3" name="Freeform 141"/>
          <p:cNvSpPr>
            <a:spLocks/>
          </p:cNvSpPr>
          <p:nvPr/>
        </p:nvSpPr>
        <p:spPr bwMode="auto">
          <a:xfrm>
            <a:off x="2373278" y="457200"/>
            <a:ext cx="22225" cy="14287"/>
          </a:xfrm>
          <a:custGeom>
            <a:avLst/>
            <a:gdLst/>
            <a:ahLst/>
            <a:cxnLst>
              <a:cxn ang="0">
                <a:pos x="31" y="24"/>
              </a:cxn>
              <a:cxn ang="0">
                <a:pos x="33" y="24"/>
              </a:cxn>
              <a:cxn ang="0">
                <a:pos x="37" y="23"/>
              </a:cxn>
              <a:cxn ang="0">
                <a:pos x="0" y="0"/>
              </a:cxn>
              <a:cxn ang="0">
                <a:pos x="2" y="3"/>
              </a:cxn>
              <a:cxn ang="0">
                <a:pos x="31" y="24"/>
              </a:cxn>
            </a:cxnLst>
            <a:rect l="0" t="0" r="r" b="b"/>
            <a:pathLst>
              <a:path w="37" h="24">
                <a:moveTo>
                  <a:pt x="31" y="24"/>
                </a:moveTo>
                <a:lnTo>
                  <a:pt x="33" y="24"/>
                </a:lnTo>
                <a:lnTo>
                  <a:pt x="37" y="23"/>
                </a:lnTo>
                <a:cubicBezTo>
                  <a:pt x="33" y="16"/>
                  <a:pt x="0" y="0"/>
                  <a:pt x="0" y="0"/>
                </a:cubicBezTo>
                <a:lnTo>
                  <a:pt x="2" y="3"/>
                </a:lnTo>
                <a:cubicBezTo>
                  <a:pt x="9" y="10"/>
                  <a:pt x="19" y="17"/>
                  <a:pt x="31" y="2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4" name="Freeform 142"/>
          <p:cNvSpPr>
            <a:spLocks/>
          </p:cNvSpPr>
          <p:nvPr/>
        </p:nvSpPr>
        <p:spPr bwMode="auto">
          <a:xfrm>
            <a:off x="2374865" y="477837"/>
            <a:ext cx="23813" cy="285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9" y="47"/>
              </a:cxn>
              <a:cxn ang="0">
                <a:pos x="25" y="49"/>
              </a:cxn>
              <a:cxn ang="0">
                <a:pos x="29" y="48"/>
              </a:cxn>
              <a:cxn ang="0">
                <a:pos x="37" y="36"/>
              </a:cxn>
              <a:cxn ang="0">
                <a:pos x="31" y="19"/>
              </a:cxn>
              <a:cxn ang="0">
                <a:pos x="7" y="1"/>
              </a:cxn>
              <a:cxn ang="0">
                <a:pos x="6" y="0"/>
              </a:cxn>
              <a:cxn ang="0">
                <a:pos x="5" y="1"/>
              </a:cxn>
              <a:cxn ang="0">
                <a:pos x="6" y="7"/>
              </a:cxn>
              <a:cxn ang="0">
                <a:pos x="25" y="23"/>
              </a:cxn>
              <a:cxn ang="0">
                <a:pos x="26" y="34"/>
              </a:cxn>
              <a:cxn ang="0">
                <a:pos x="21" y="38"/>
              </a:cxn>
              <a:cxn ang="0">
                <a:pos x="16" y="36"/>
              </a:cxn>
              <a:cxn ang="0">
                <a:pos x="1" y="27"/>
              </a:cxn>
              <a:cxn ang="0">
                <a:pos x="0" y="28"/>
              </a:cxn>
              <a:cxn ang="0">
                <a:pos x="0" y="34"/>
              </a:cxn>
            </a:cxnLst>
            <a:rect l="0" t="0" r="r" b="b"/>
            <a:pathLst>
              <a:path w="40" h="49">
                <a:moveTo>
                  <a:pt x="0" y="34"/>
                </a:moveTo>
                <a:lnTo>
                  <a:pt x="19" y="47"/>
                </a:lnTo>
                <a:lnTo>
                  <a:pt x="25" y="49"/>
                </a:lnTo>
                <a:lnTo>
                  <a:pt x="29" y="48"/>
                </a:lnTo>
                <a:cubicBezTo>
                  <a:pt x="32" y="45"/>
                  <a:pt x="35" y="41"/>
                  <a:pt x="37" y="36"/>
                </a:cubicBezTo>
                <a:cubicBezTo>
                  <a:pt x="40" y="29"/>
                  <a:pt x="38" y="23"/>
                  <a:pt x="31" y="19"/>
                </a:cubicBezTo>
                <a:lnTo>
                  <a:pt x="7" y="1"/>
                </a:lnTo>
                <a:lnTo>
                  <a:pt x="6" y="0"/>
                </a:lnTo>
                <a:lnTo>
                  <a:pt x="5" y="1"/>
                </a:lnTo>
                <a:lnTo>
                  <a:pt x="6" y="7"/>
                </a:lnTo>
                <a:cubicBezTo>
                  <a:pt x="13" y="12"/>
                  <a:pt x="21" y="18"/>
                  <a:pt x="25" y="23"/>
                </a:cubicBezTo>
                <a:lnTo>
                  <a:pt x="26" y="34"/>
                </a:lnTo>
                <a:lnTo>
                  <a:pt x="21" y="38"/>
                </a:lnTo>
                <a:lnTo>
                  <a:pt x="16" y="36"/>
                </a:lnTo>
                <a:lnTo>
                  <a:pt x="1" y="27"/>
                </a:lnTo>
                <a:lnTo>
                  <a:pt x="0" y="28"/>
                </a:lnTo>
                <a:lnTo>
                  <a:pt x="0" y="3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5" name="Freeform 143"/>
          <p:cNvSpPr>
            <a:spLocks/>
          </p:cNvSpPr>
          <p:nvPr/>
        </p:nvSpPr>
        <p:spPr bwMode="auto">
          <a:xfrm>
            <a:off x="2376453" y="487362"/>
            <a:ext cx="7937" cy="6350"/>
          </a:xfrm>
          <a:custGeom>
            <a:avLst/>
            <a:gdLst/>
            <a:ahLst/>
            <a:cxnLst>
              <a:cxn ang="0">
                <a:pos x="11" y="12"/>
              </a:cxn>
              <a:cxn ang="0">
                <a:pos x="14" y="10"/>
              </a:cxn>
              <a:cxn ang="0">
                <a:pos x="13" y="6"/>
              </a:cxn>
              <a:cxn ang="0">
                <a:pos x="1" y="0"/>
              </a:cxn>
              <a:cxn ang="0">
                <a:pos x="0" y="1"/>
              </a:cxn>
              <a:cxn ang="0">
                <a:pos x="0" y="3"/>
              </a:cxn>
              <a:cxn ang="0">
                <a:pos x="10" y="12"/>
              </a:cxn>
              <a:cxn ang="0">
                <a:pos x="11" y="12"/>
              </a:cxn>
            </a:cxnLst>
            <a:rect l="0" t="0" r="r" b="b"/>
            <a:pathLst>
              <a:path w="14" h="12">
                <a:moveTo>
                  <a:pt x="11" y="12"/>
                </a:moveTo>
                <a:lnTo>
                  <a:pt x="14" y="10"/>
                </a:lnTo>
                <a:lnTo>
                  <a:pt x="13" y="6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10" y="12"/>
                </a:lnTo>
                <a:lnTo>
                  <a:pt x="11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6" name="Freeform 144"/>
          <p:cNvSpPr>
            <a:spLocks/>
          </p:cNvSpPr>
          <p:nvPr/>
        </p:nvSpPr>
        <p:spPr bwMode="auto">
          <a:xfrm>
            <a:off x="2360578" y="503237"/>
            <a:ext cx="25400" cy="25400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" y="30"/>
              </a:cxn>
              <a:cxn ang="0">
                <a:pos x="19" y="44"/>
              </a:cxn>
              <a:cxn ang="0">
                <a:pos x="23" y="45"/>
              </a:cxn>
              <a:cxn ang="0">
                <a:pos x="30" y="41"/>
              </a:cxn>
              <a:cxn ang="0">
                <a:pos x="32" y="37"/>
              </a:cxn>
              <a:cxn ang="0">
                <a:pos x="35" y="16"/>
              </a:cxn>
              <a:cxn ang="0">
                <a:pos x="17" y="0"/>
              </a:cxn>
              <a:cxn ang="0">
                <a:pos x="15" y="2"/>
              </a:cxn>
              <a:cxn ang="0">
                <a:pos x="16" y="8"/>
              </a:cxn>
              <a:cxn ang="0">
                <a:pos x="26" y="17"/>
              </a:cxn>
              <a:cxn ang="0">
                <a:pos x="25" y="27"/>
              </a:cxn>
              <a:cxn ang="0">
                <a:pos x="18" y="33"/>
              </a:cxn>
              <a:cxn ang="0">
                <a:pos x="14" y="31"/>
              </a:cxn>
              <a:cxn ang="0">
                <a:pos x="3" y="24"/>
              </a:cxn>
              <a:cxn ang="0">
                <a:pos x="2" y="23"/>
              </a:cxn>
              <a:cxn ang="0">
                <a:pos x="0" y="26"/>
              </a:cxn>
            </a:cxnLst>
            <a:rect l="0" t="0" r="r" b="b"/>
            <a:pathLst>
              <a:path w="41" h="45">
                <a:moveTo>
                  <a:pt x="0" y="26"/>
                </a:moveTo>
                <a:lnTo>
                  <a:pt x="1" y="30"/>
                </a:lnTo>
                <a:lnTo>
                  <a:pt x="19" y="44"/>
                </a:lnTo>
                <a:lnTo>
                  <a:pt x="23" y="45"/>
                </a:lnTo>
                <a:lnTo>
                  <a:pt x="30" y="41"/>
                </a:lnTo>
                <a:lnTo>
                  <a:pt x="32" y="37"/>
                </a:lnTo>
                <a:cubicBezTo>
                  <a:pt x="37" y="29"/>
                  <a:pt x="41" y="24"/>
                  <a:pt x="35" y="16"/>
                </a:cubicBezTo>
                <a:cubicBezTo>
                  <a:pt x="30" y="10"/>
                  <a:pt x="25" y="4"/>
                  <a:pt x="17" y="0"/>
                </a:cubicBezTo>
                <a:lnTo>
                  <a:pt x="15" y="2"/>
                </a:lnTo>
                <a:lnTo>
                  <a:pt x="16" y="8"/>
                </a:lnTo>
                <a:lnTo>
                  <a:pt x="26" y="17"/>
                </a:lnTo>
                <a:cubicBezTo>
                  <a:pt x="27" y="20"/>
                  <a:pt x="27" y="24"/>
                  <a:pt x="25" y="27"/>
                </a:cubicBezTo>
                <a:lnTo>
                  <a:pt x="18" y="33"/>
                </a:lnTo>
                <a:lnTo>
                  <a:pt x="14" y="31"/>
                </a:lnTo>
                <a:lnTo>
                  <a:pt x="3" y="24"/>
                </a:lnTo>
                <a:lnTo>
                  <a:pt x="2" y="23"/>
                </a:lnTo>
                <a:lnTo>
                  <a:pt x="0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7" name="Freeform 145"/>
          <p:cNvSpPr>
            <a:spLocks/>
          </p:cNvSpPr>
          <p:nvPr/>
        </p:nvSpPr>
        <p:spPr bwMode="auto">
          <a:xfrm>
            <a:off x="2365340" y="509587"/>
            <a:ext cx="6350" cy="635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4"/>
              </a:cxn>
              <a:cxn ang="0">
                <a:pos x="7" y="9"/>
              </a:cxn>
              <a:cxn ang="0">
                <a:pos x="9" y="10"/>
              </a:cxn>
              <a:cxn ang="0">
                <a:pos x="11" y="8"/>
              </a:cxn>
              <a:cxn ang="0">
                <a:pos x="10" y="5"/>
              </a:cxn>
              <a:cxn ang="0">
                <a:pos x="4" y="0"/>
              </a:cxn>
              <a:cxn ang="0">
                <a:pos x="3" y="0"/>
              </a:cxn>
              <a:cxn ang="0">
                <a:pos x="0" y="1"/>
              </a:cxn>
            </a:cxnLst>
            <a:rect l="0" t="0" r="r" b="b"/>
            <a:pathLst>
              <a:path w="11" h="10">
                <a:moveTo>
                  <a:pt x="0" y="1"/>
                </a:moveTo>
                <a:lnTo>
                  <a:pt x="1" y="4"/>
                </a:lnTo>
                <a:lnTo>
                  <a:pt x="7" y="9"/>
                </a:lnTo>
                <a:lnTo>
                  <a:pt x="9" y="10"/>
                </a:lnTo>
                <a:lnTo>
                  <a:pt x="11" y="8"/>
                </a:lnTo>
                <a:lnTo>
                  <a:pt x="10" y="5"/>
                </a:lnTo>
                <a:lnTo>
                  <a:pt x="4" y="0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8" name="Freeform 146"/>
          <p:cNvSpPr>
            <a:spLocks/>
          </p:cNvSpPr>
          <p:nvPr/>
        </p:nvSpPr>
        <p:spPr bwMode="auto">
          <a:xfrm>
            <a:off x="2344703" y="520700"/>
            <a:ext cx="22225" cy="26987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0" y="21"/>
              </a:cxn>
              <a:cxn ang="0">
                <a:pos x="1" y="27"/>
              </a:cxn>
              <a:cxn ang="0">
                <a:pos x="14" y="43"/>
              </a:cxn>
              <a:cxn ang="0">
                <a:pos x="20" y="45"/>
              </a:cxn>
              <a:cxn ang="0">
                <a:pos x="36" y="32"/>
              </a:cxn>
              <a:cxn ang="0">
                <a:pos x="37" y="19"/>
              </a:cxn>
              <a:cxn ang="0">
                <a:pos x="23" y="1"/>
              </a:cxn>
              <a:cxn ang="0">
                <a:pos x="22" y="0"/>
              </a:cxn>
              <a:cxn ang="0">
                <a:pos x="20" y="2"/>
              </a:cxn>
              <a:cxn ang="0">
                <a:pos x="20" y="8"/>
              </a:cxn>
              <a:cxn ang="0">
                <a:pos x="26" y="17"/>
              </a:cxn>
              <a:cxn ang="0">
                <a:pos x="25" y="28"/>
              </a:cxn>
              <a:cxn ang="0">
                <a:pos x="18" y="32"/>
              </a:cxn>
              <a:cxn ang="0">
                <a:pos x="13" y="30"/>
              </a:cxn>
              <a:cxn ang="0">
                <a:pos x="4" y="21"/>
              </a:cxn>
              <a:cxn ang="0">
                <a:pos x="2" y="20"/>
              </a:cxn>
            </a:cxnLst>
            <a:rect l="0" t="0" r="r" b="b"/>
            <a:pathLst>
              <a:path w="39" h="45">
                <a:moveTo>
                  <a:pt x="2" y="20"/>
                </a:moveTo>
                <a:lnTo>
                  <a:pt x="0" y="21"/>
                </a:lnTo>
                <a:lnTo>
                  <a:pt x="1" y="27"/>
                </a:lnTo>
                <a:lnTo>
                  <a:pt x="14" y="43"/>
                </a:lnTo>
                <a:lnTo>
                  <a:pt x="20" y="45"/>
                </a:lnTo>
                <a:cubicBezTo>
                  <a:pt x="25" y="45"/>
                  <a:pt x="32" y="39"/>
                  <a:pt x="36" y="32"/>
                </a:cubicBezTo>
                <a:cubicBezTo>
                  <a:pt x="39" y="27"/>
                  <a:pt x="39" y="22"/>
                  <a:pt x="37" y="19"/>
                </a:cubicBezTo>
                <a:cubicBezTo>
                  <a:pt x="32" y="10"/>
                  <a:pt x="27" y="4"/>
                  <a:pt x="23" y="1"/>
                </a:cubicBezTo>
                <a:lnTo>
                  <a:pt x="22" y="0"/>
                </a:lnTo>
                <a:lnTo>
                  <a:pt x="20" y="2"/>
                </a:lnTo>
                <a:lnTo>
                  <a:pt x="20" y="8"/>
                </a:lnTo>
                <a:lnTo>
                  <a:pt x="26" y="17"/>
                </a:lnTo>
                <a:cubicBezTo>
                  <a:pt x="28" y="20"/>
                  <a:pt x="28" y="24"/>
                  <a:pt x="25" y="28"/>
                </a:cubicBezTo>
                <a:lnTo>
                  <a:pt x="18" y="32"/>
                </a:lnTo>
                <a:lnTo>
                  <a:pt x="13" y="30"/>
                </a:lnTo>
                <a:lnTo>
                  <a:pt x="4" y="21"/>
                </a:lnTo>
                <a:lnTo>
                  <a:pt x="2" y="2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9" name="Freeform 147"/>
          <p:cNvSpPr>
            <a:spLocks/>
          </p:cNvSpPr>
          <p:nvPr/>
        </p:nvSpPr>
        <p:spPr bwMode="auto">
          <a:xfrm>
            <a:off x="2349465" y="528637"/>
            <a:ext cx="7938" cy="6350"/>
          </a:xfrm>
          <a:custGeom>
            <a:avLst/>
            <a:gdLst/>
            <a:ahLst/>
            <a:cxnLst>
              <a:cxn ang="0">
                <a:pos x="8" y="12"/>
              </a:cxn>
              <a:cxn ang="0">
                <a:pos x="11" y="10"/>
              </a:cxn>
              <a:cxn ang="0">
                <a:pos x="11" y="7"/>
              </a:cxn>
              <a:cxn ang="0">
                <a:pos x="3" y="0"/>
              </a:cxn>
              <a:cxn ang="0">
                <a:pos x="2" y="0"/>
              </a:cxn>
              <a:cxn ang="0">
                <a:pos x="0" y="1"/>
              </a:cxn>
              <a:cxn ang="0">
                <a:pos x="0" y="4"/>
              </a:cxn>
              <a:cxn ang="0">
                <a:pos x="8" y="12"/>
              </a:cxn>
            </a:cxnLst>
            <a:rect l="0" t="0" r="r" b="b"/>
            <a:pathLst>
              <a:path w="11" h="12">
                <a:moveTo>
                  <a:pt x="8" y="12"/>
                </a:moveTo>
                <a:lnTo>
                  <a:pt x="11" y="10"/>
                </a:lnTo>
                <a:lnTo>
                  <a:pt x="11" y="7"/>
                </a:lnTo>
                <a:lnTo>
                  <a:pt x="3" y="0"/>
                </a:lnTo>
                <a:lnTo>
                  <a:pt x="2" y="0"/>
                </a:lnTo>
                <a:lnTo>
                  <a:pt x="0" y="1"/>
                </a:lnTo>
                <a:lnTo>
                  <a:pt x="0" y="4"/>
                </a:lnTo>
                <a:lnTo>
                  <a:pt x="8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0" name="Freeform 148"/>
          <p:cNvSpPr>
            <a:spLocks/>
          </p:cNvSpPr>
          <p:nvPr/>
        </p:nvSpPr>
        <p:spPr bwMode="auto">
          <a:xfrm>
            <a:off x="2358990" y="577850"/>
            <a:ext cx="25400" cy="68262"/>
          </a:xfrm>
          <a:custGeom>
            <a:avLst/>
            <a:gdLst/>
            <a:ahLst/>
            <a:cxnLst>
              <a:cxn ang="0">
                <a:pos x="20" y="112"/>
              </a:cxn>
              <a:cxn ang="0">
                <a:pos x="23" y="117"/>
              </a:cxn>
              <a:cxn ang="0">
                <a:pos x="29" y="113"/>
              </a:cxn>
              <a:cxn ang="0">
                <a:pos x="19" y="1"/>
              </a:cxn>
              <a:cxn ang="0">
                <a:pos x="18" y="0"/>
              </a:cxn>
              <a:cxn ang="0">
                <a:pos x="16" y="2"/>
              </a:cxn>
              <a:cxn ang="0">
                <a:pos x="16" y="7"/>
              </a:cxn>
              <a:cxn ang="0">
                <a:pos x="31" y="89"/>
              </a:cxn>
              <a:cxn ang="0">
                <a:pos x="27" y="95"/>
              </a:cxn>
              <a:cxn ang="0">
                <a:pos x="22" y="87"/>
              </a:cxn>
              <a:cxn ang="0">
                <a:pos x="0" y="24"/>
              </a:cxn>
              <a:cxn ang="0">
                <a:pos x="0" y="37"/>
              </a:cxn>
              <a:cxn ang="0">
                <a:pos x="20" y="112"/>
              </a:cxn>
            </a:cxnLst>
            <a:rect l="0" t="0" r="r" b="b"/>
            <a:pathLst>
              <a:path w="44" h="117">
                <a:moveTo>
                  <a:pt x="20" y="112"/>
                </a:moveTo>
                <a:lnTo>
                  <a:pt x="23" y="117"/>
                </a:lnTo>
                <a:lnTo>
                  <a:pt x="29" y="113"/>
                </a:lnTo>
                <a:cubicBezTo>
                  <a:pt x="44" y="94"/>
                  <a:pt x="39" y="32"/>
                  <a:pt x="19" y="1"/>
                </a:cubicBezTo>
                <a:lnTo>
                  <a:pt x="18" y="0"/>
                </a:lnTo>
                <a:lnTo>
                  <a:pt x="16" y="2"/>
                </a:lnTo>
                <a:lnTo>
                  <a:pt x="16" y="7"/>
                </a:lnTo>
                <a:cubicBezTo>
                  <a:pt x="31" y="41"/>
                  <a:pt x="36" y="67"/>
                  <a:pt x="31" y="89"/>
                </a:cubicBezTo>
                <a:lnTo>
                  <a:pt x="27" y="95"/>
                </a:lnTo>
                <a:cubicBezTo>
                  <a:pt x="25" y="95"/>
                  <a:pt x="23" y="94"/>
                  <a:pt x="22" y="87"/>
                </a:cubicBezTo>
                <a:cubicBezTo>
                  <a:pt x="18" y="61"/>
                  <a:pt x="11" y="41"/>
                  <a:pt x="0" y="24"/>
                </a:cubicBezTo>
                <a:lnTo>
                  <a:pt x="0" y="37"/>
                </a:lnTo>
                <a:cubicBezTo>
                  <a:pt x="9" y="53"/>
                  <a:pt x="16" y="78"/>
                  <a:pt x="20" y="1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1" name="Freeform 149"/>
          <p:cNvSpPr>
            <a:spLocks/>
          </p:cNvSpPr>
          <p:nvPr/>
        </p:nvSpPr>
        <p:spPr bwMode="auto">
          <a:xfrm>
            <a:off x="2360578" y="582612"/>
            <a:ext cx="12700" cy="349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8"/>
              </a:cxn>
              <a:cxn ang="0">
                <a:pos x="19" y="59"/>
              </a:cxn>
              <a:cxn ang="0">
                <a:pos x="19" y="60"/>
              </a:cxn>
              <a:cxn ang="0">
                <a:pos x="20" y="59"/>
              </a:cxn>
              <a:cxn ang="0">
                <a:pos x="2" y="0"/>
              </a:cxn>
            </a:cxnLst>
            <a:rect l="0" t="0" r="r" b="b"/>
            <a:pathLst>
              <a:path w="20" h="60">
                <a:moveTo>
                  <a:pt x="2" y="0"/>
                </a:moveTo>
                <a:lnTo>
                  <a:pt x="1" y="0"/>
                </a:lnTo>
                <a:lnTo>
                  <a:pt x="0" y="8"/>
                </a:lnTo>
                <a:cubicBezTo>
                  <a:pt x="9" y="23"/>
                  <a:pt x="16" y="40"/>
                  <a:pt x="19" y="59"/>
                </a:cubicBezTo>
                <a:lnTo>
                  <a:pt x="19" y="60"/>
                </a:lnTo>
                <a:lnTo>
                  <a:pt x="20" y="59"/>
                </a:lnTo>
                <a:cubicBezTo>
                  <a:pt x="18" y="36"/>
                  <a:pt x="12" y="17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2" name="Freeform 150"/>
          <p:cNvSpPr>
            <a:spLocks/>
          </p:cNvSpPr>
          <p:nvPr/>
        </p:nvSpPr>
        <p:spPr bwMode="auto">
          <a:xfrm>
            <a:off x="2293903" y="388937"/>
            <a:ext cx="142875" cy="119063"/>
          </a:xfrm>
          <a:custGeom>
            <a:avLst/>
            <a:gdLst/>
            <a:ahLst/>
            <a:cxnLst>
              <a:cxn ang="0">
                <a:pos x="23" y="42"/>
              </a:cxn>
              <a:cxn ang="0">
                <a:pos x="32" y="46"/>
              </a:cxn>
              <a:cxn ang="0">
                <a:pos x="45" y="53"/>
              </a:cxn>
              <a:cxn ang="0">
                <a:pos x="81" y="109"/>
              </a:cxn>
              <a:cxn ang="0">
                <a:pos x="81" y="112"/>
              </a:cxn>
              <a:cxn ang="0">
                <a:pos x="60" y="191"/>
              </a:cxn>
              <a:cxn ang="0">
                <a:pos x="59" y="199"/>
              </a:cxn>
              <a:cxn ang="0">
                <a:pos x="63" y="202"/>
              </a:cxn>
              <a:cxn ang="0">
                <a:pos x="63" y="202"/>
              </a:cxn>
              <a:cxn ang="0">
                <a:pos x="63" y="202"/>
              </a:cxn>
              <a:cxn ang="0">
                <a:pos x="89" y="177"/>
              </a:cxn>
              <a:cxn ang="0">
                <a:pos x="80" y="74"/>
              </a:cxn>
              <a:cxn ang="0">
                <a:pos x="51" y="46"/>
              </a:cxn>
              <a:cxn ang="0">
                <a:pos x="15" y="29"/>
              </a:cxn>
              <a:cxn ang="0">
                <a:pos x="9" y="17"/>
              </a:cxn>
              <a:cxn ang="0">
                <a:pos x="18" y="9"/>
              </a:cxn>
              <a:cxn ang="0">
                <a:pos x="33" y="6"/>
              </a:cxn>
              <a:cxn ang="0">
                <a:pos x="47" y="7"/>
              </a:cxn>
              <a:cxn ang="0">
                <a:pos x="211" y="61"/>
              </a:cxn>
              <a:cxn ang="0">
                <a:pos x="212" y="61"/>
              </a:cxn>
              <a:cxn ang="0">
                <a:pos x="213" y="68"/>
              </a:cxn>
              <a:cxn ang="0">
                <a:pos x="200" y="73"/>
              </a:cxn>
              <a:cxn ang="0">
                <a:pos x="190" y="68"/>
              </a:cxn>
              <a:cxn ang="0">
                <a:pos x="185" y="61"/>
              </a:cxn>
              <a:cxn ang="0">
                <a:pos x="184" y="59"/>
              </a:cxn>
              <a:cxn ang="0">
                <a:pos x="182" y="61"/>
              </a:cxn>
              <a:cxn ang="0">
                <a:pos x="180" y="71"/>
              </a:cxn>
              <a:cxn ang="0">
                <a:pos x="182" y="74"/>
              </a:cxn>
              <a:cxn ang="0">
                <a:pos x="205" y="77"/>
              </a:cxn>
              <a:cxn ang="0">
                <a:pos x="243" y="64"/>
              </a:cxn>
              <a:cxn ang="0">
                <a:pos x="244" y="58"/>
              </a:cxn>
              <a:cxn ang="0">
                <a:pos x="238" y="56"/>
              </a:cxn>
              <a:cxn ang="0">
                <a:pos x="234" y="56"/>
              </a:cxn>
              <a:cxn ang="0">
                <a:pos x="201" y="46"/>
              </a:cxn>
              <a:cxn ang="0">
                <a:pos x="26" y="0"/>
              </a:cxn>
              <a:cxn ang="0">
                <a:pos x="11" y="3"/>
              </a:cxn>
              <a:cxn ang="0">
                <a:pos x="1" y="16"/>
              </a:cxn>
              <a:cxn ang="0">
                <a:pos x="5" y="31"/>
              </a:cxn>
              <a:cxn ang="0">
                <a:pos x="23" y="42"/>
              </a:cxn>
            </a:cxnLst>
            <a:rect l="0" t="0" r="r" b="b"/>
            <a:pathLst>
              <a:path w="244" h="202">
                <a:moveTo>
                  <a:pt x="23" y="42"/>
                </a:moveTo>
                <a:cubicBezTo>
                  <a:pt x="27" y="44"/>
                  <a:pt x="29" y="45"/>
                  <a:pt x="32" y="46"/>
                </a:cubicBezTo>
                <a:cubicBezTo>
                  <a:pt x="36" y="48"/>
                  <a:pt x="41" y="51"/>
                  <a:pt x="45" y="53"/>
                </a:cubicBezTo>
                <a:cubicBezTo>
                  <a:pt x="62" y="63"/>
                  <a:pt x="73" y="75"/>
                  <a:pt x="81" y="109"/>
                </a:cubicBezTo>
                <a:lnTo>
                  <a:pt x="81" y="112"/>
                </a:lnTo>
                <a:cubicBezTo>
                  <a:pt x="89" y="145"/>
                  <a:pt x="93" y="165"/>
                  <a:pt x="60" y="191"/>
                </a:cubicBezTo>
                <a:lnTo>
                  <a:pt x="59" y="199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cubicBezTo>
                  <a:pt x="73" y="198"/>
                  <a:pt x="81" y="190"/>
                  <a:pt x="89" y="177"/>
                </a:cubicBezTo>
                <a:cubicBezTo>
                  <a:pt x="108" y="152"/>
                  <a:pt x="87" y="93"/>
                  <a:pt x="80" y="74"/>
                </a:cubicBezTo>
                <a:cubicBezTo>
                  <a:pt x="74" y="60"/>
                  <a:pt x="65" y="51"/>
                  <a:pt x="51" y="46"/>
                </a:cubicBezTo>
                <a:lnTo>
                  <a:pt x="15" y="29"/>
                </a:lnTo>
                <a:cubicBezTo>
                  <a:pt x="11" y="25"/>
                  <a:pt x="9" y="21"/>
                  <a:pt x="9" y="17"/>
                </a:cubicBezTo>
                <a:cubicBezTo>
                  <a:pt x="10" y="13"/>
                  <a:pt x="13" y="12"/>
                  <a:pt x="18" y="9"/>
                </a:cubicBezTo>
                <a:cubicBezTo>
                  <a:pt x="21" y="7"/>
                  <a:pt x="27" y="6"/>
                  <a:pt x="33" y="6"/>
                </a:cubicBezTo>
                <a:cubicBezTo>
                  <a:pt x="38" y="6"/>
                  <a:pt x="42" y="6"/>
                  <a:pt x="47" y="7"/>
                </a:cubicBezTo>
                <a:cubicBezTo>
                  <a:pt x="106" y="11"/>
                  <a:pt x="160" y="27"/>
                  <a:pt x="211" y="61"/>
                </a:cubicBezTo>
                <a:lnTo>
                  <a:pt x="212" y="61"/>
                </a:lnTo>
                <a:lnTo>
                  <a:pt x="213" y="68"/>
                </a:lnTo>
                <a:cubicBezTo>
                  <a:pt x="211" y="71"/>
                  <a:pt x="208" y="72"/>
                  <a:pt x="200" y="73"/>
                </a:cubicBezTo>
                <a:cubicBezTo>
                  <a:pt x="196" y="72"/>
                  <a:pt x="193" y="71"/>
                  <a:pt x="190" y="68"/>
                </a:cubicBezTo>
                <a:lnTo>
                  <a:pt x="185" y="61"/>
                </a:lnTo>
                <a:lnTo>
                  <a:pt x="184" y="59"/>
                </a:lnTo>
                <a:lnTo>
                  <a:pt x="182" y="61"/>
                </a:lnTo>
                <a:lnTo>
                  <a:pt x="180" y="71"/>
                </a:lnTo>
                <a:lnTo>
                  <a:pt x="182" y="74"/>
                </a:lnTo>
                <a:cubicBezTo>
                  <a:pt x="190" y="76"/>
                  <a:pt x="198" y="78"/>
                  <a:pt x="205" y="77"/>
                </a:cubicBezTo>
                <a:cubicBezTo>
                  <a:pt x="219" y="77"/>
                  <a:pt x="231" y="73"/>
                  <a:pt x="243" y="64"/>
                </a:cubicBezTo>
                <a:lnTo>
                  <a:pt x="244" y="58"/>
                </a:lnTo>
                <a:cubicBezTo>
                  <a:pt x="244" y="57"/>
                  <a:pt x="242" y="56"/>
                  <a:pt x="238" y="56"/>
                </a:cubicBezTo>
                <a:lnTo>
                  <a:pt x="234" y="56"/>
                </a:lnTo>
                <a:cubicBezTo>
                  <a:pt x="222" y="56"/>
                  <a:pt x="211" y="53"/>
                  <a:pt x="201" y="46"/>
                </a:cubicBezTo>
                <a:cubicBezTo>
                  <a:pt x="146" y="15"/>
                  <a:pt x="87" y="0"/>
                  <a:pt x="26" y="0"/>
                </a:cubicBezTo>
                <a:cubicBezTo>
                  <a:pt x="20" y="1"/>
                  <a:pt x="16" y="1"/>
                  <a:pt x="11" y="3"/>
                </a:cubicBezTo>
                <a:cubicBezTo>
                  <a:pt x="5" y="6"/>
                  <a:pt x="2" y="11"/>
                  <a:pt x="1" y="16"/>
                </a:cubicBezTo>
                <a:cubicBezTo>
                  <a:pt x="0" y="21"/>
                  <a:pt x="1" y="27"/>
                  <a:pt x="5" y="31"/>
                </a:cubicBezTo>
                <a:cubicBezTo>
                  <a:pt x="10" y="37"/>
                  <a:pt x="16" y="40"/>
                  <a:pt x="23" y="4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3" name="Freeform 151"/>
          <p:cNvSpPr>
            <a:spLocks/>
          </p:cNvSpPr>
          <p:nvPr/>
        </p:nvSpPr>
        <p:spPr bwMode="auto">
          <a:xfrm>
            <a:off x="2139915" y="439737"/>
            <a:ext cx="30163" cy="53975"/>
          </a:xfrm>
          <a:custGeom>
            <a:avLst/>
            <a:gdLst/>
            <a:ahLst/>
            <a:cxnLst>
              <a:cxn ang="0">
                <a:pos x="12" y="79"/>
              </a:cxn>
              <a:cxn ang="0">
                <a:pos x="24" y="92"/>
              </a:cxn>
              <a:cxn ang="0">
                <a:pos x="48" y="92"/>
              </a:cxn>
              <a:cxn ang="0">
                <a:pos x="51" y="88"/>
              </a:cxn>
              <a:cxn ang="0">
                <a:pos x="49" y="84"/>
              </a:cxn>
              <a:cxn ang="0">
                <a:pos x="30" y="83"/>
              </a:cxn>
              <a:cxn ang="0">
                <a:pos x="16" y="63"/>
              </a:cxn>
              <a:cxn ang="0">
                <a:pos x="31" y="14"/>
              </a:cxn>
              <a:cxn ang="0">
                <a:pos x="33" y="12"/>
              </a:cxn>
              <a:cxn ang="0">
                <a:pos x="31" y="11"/>
              </a:cxn>
              <a:cxn ang="0">
                <a:pos x="31" y="11"/>
              </a:cxn>
              <a:cxn ang="0">
                <a:pos x="29" y="9"/>
              </a:cxn>
              <a:cxn ang="0">
                <a:pos x="31" y="4"/>
              </a:cxn>
              <a:cxn ang="0">
                <a:pos x="35" y="1"/>
              </a:cxn>
              <a:cxn ang="0">
                <a:pos x="35" y="0"/>
              </a:cxn>
              <a:cxn ang="0">
                <a:pos x="33" y="0"/>
              </a:cxn>
              <a:cxn ang="0">
                <a:pos x="33" y="0"/>
              </a:cxn>
              <a:cxn ang="0">
                <a:pos x="4" y="25"/>
              </a:cxn>
              <a:cxn ang="0">
                <a:pos x="2" y="40"/>
              </a:cxn>
              <a:cxn ang="0">
                <a:pos x="12" y="79"/>
              </a:cxn>
            </a:cxnLst>
            <a:rect l="0" t="0" r="r" b="b"/>
            <a:pathLst>
              <a:path w="51" h="92">
                <a:moveTo>
                  <a:pt x="12" y="79"/>
                </a:moveTo>
                <a:cubicBezTo>
                  <a:pt x="14" y="87"/>
                  <a:pt x="18" y="91"/>
                  <a:pt x="24" y="92"/>
                </a:cubicBezTo>
                <a:lnTo>
                  <a:pt x="48" y="92"/>
                </a:lnTo>
                <a:lnTo>
                  <a:pt x="51" y="88"/>
                </a:lnTo>
                <a:lnTo>
                  <a:pt x="49" y="84"/>
                </a:lnTo>
                <a:lnTo>
                  <a:pt x="30" y="83"/>
                </a:lnTo>
                <a:cubicBezTo>
                  <a:pt x="23" y="83"/>
                  <a:pt x="19" y="73"/>
                  <a:pt x="16" y="63"/>
                </a:cubicBezTo>
                <a:cubicBezTo>
                  <a:pt x="11" y="42"/>
                  <a:pt x="21" y="26"/>
                  <a:pt x="31" y="14"/>
                </a:cubicBezTo>
                <a:lnTo>
                  <a:pt x="33" y="12"/>
                </a:lnTo>
                <a:lnTo>
                  <a:pt x="31" y="11"/>
                </a:lnTo>
                <a:lnTo>
                  <a:pt x="31" y="11"/>
                </a:lnTo>
                <a:lnTo>
                  <a:pt x="29" y="9"/>
                </a:lnTo>
                <a:lnTo>
                  <a:pt x="31" y="4"/>
                </a:lnTo>
                <a:lnTo>
                  <a:pt x="35" y="1"/>
                </a:lnTo>
                <a:lnTo>
                  <a:pt x="35" y="0"/>
                </a:lnTo>
                <a:lnTo>
                  <a:pt x="33" y="0"/>
                </a:lnTo>
                <a:lnTo>
                  <a:pt x="33" y="0"/>
                </a:lnTo>
                <a:cubicBezTo>
                  <a:pt x="25" y="3"/>
                  <a:pt x="15" y="12"/>
                  <a:pt x="4" y="25"/>
                </a:cubicBezTo>
                <a:cubicBezTo>
                  <a:pt x="2" y="29"/>
                  <a:pt x="0" y="33"/>
                  <a:pt x="2" y="40"/>
                </a:cubicBezTo>
                <a:lnTo>
                  <a:pt x="12" y="7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4" name="Freeform 152"/>
          <p:cNvSpPr>
            <a:spLocks/>
          </p:cNvSpPr>
          <p:nvPr/>
        </p:nvSpPr>
        <p:spPr bwMode="auto">
          <a:xfrm>
            <a:off x="2157378" y="473075"/>
            <a:ext cx="17462" cy="7937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30" y="4"/>
              </a:cxn>
              <a:cxn ang="0">
                <a:pos x="18" y="6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1" y="5"/>
              </a:cxn>
              <a:cxn ang="0">
                <a:pos x="15" y="13"/>
              </a:cxn>
              <a:cxn ang="0">
                <a:pos x="30" y="7"/>
              </a:cxn>
              <a:cxn ang="0">
                <a:pos x="31" y="4"/>
              </a:cxn>
            </a:cxnLst>
            <a:rect l="0" t="0" r="r" b="b"/>
            <a:pathLst>
              <a:path w="31" h="13">
                <a:moveTo>
                  <a:pt x="31" y="4"/>
                </a:moveTo>
                <a:lnTo>
                  <a:pt x="30" y="4"/>
                </a:lnTo>
                <a:cubicBezTo>
                  <a:pt x="26" y="6"/>
                  <a:pt x="22" y="6"/>
                  <a:pt x="18" y="6"/>
                </a:cubicBezTo>
                <a:cubicBezTo>
                  <a:pt x="12" y="6"/>
                  <a:pt x="7" y="5"/>
                  <a:pt x="3" y="1"/>
                </a:cubicBezTo>
                <a:lnTo>
                  <a:pt x="2" y="0"/>
                </a:lnTo>
                <a:lnTo>
                  <a:pt x="0" y="1"/>
                </a:lnTo>
                <a:lnTo>
                  <a:pt x="1" y="5"/>
                </a:lnTo>
                <a:cubicBezTo>
                  <a:pt x="5" y="10"/>
                  <a:pt x="10" y="13"/>
                  <a:pt x="15" y="13"/>
                </a:cubicBezTo>
                <a:cubicBezTo>
                  <a:pt x="20" y="13"/>
                  <a:pt x="25" y="10"/>
                  <a:pt x="30" y="7"/>
                </a:cubicBezTo>
                <a:lnTo>
                  <a:pt x="31" y="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5" name="Freeform 153"/>
          <p:cNvSpPr>
            <a:spLocks/>
          </p:cNvSpPr>
          <p:nvPr/>
        </p:nvSpPr>
        <p:spPr bwMode="auto">
          <a:xfrm>
            <a:off x="2154203" y="431800"/>
            <a:ext cx="25400" cy="38100"/>
          </a:xfrm>
          <a:custGeom>
            <a:avLst/>
            <a:gdLst/>
            <a:ahLst/>
            <a:cxnLst>
              <a:cxn ang="0">
                <a:pos x="1" y="52"/>
              </a:cxn>
              <a:cxn ang="0">
                <a:pos x="0" y="59"/>
              </a:cxn>
              <a:cxn ang="0">
                <a:pos x="5" y="62"/>
              </a:cxn>
              <a:cxn ang="0">
                <a:pos x="9" y="63"/>
              </a:cxn>
              <a:cxn ang="0">
                <a:pos x="43" y="46"/>
              </a:cxn>
              <a:cxn ang="0">
                <a:pos x="44" y="45"/>
              </a:cxn>
              <a:cxn ang="0">
                <a:pos x="43" y="45"/>
              </a:cxn>
              <a:cxn ang="0">
                <a:pos x="13" y="56"/>
              </a:cxn>
              <a:cxn ang="0">
                <a:pos x="9" y="53"/>
              </a:cxn>
              <a:cxn ang="0">
                <a:pos x="12" y="44"/>
              </a:cxn>
              <a:cxn ang="0">
                <a:pos x="23" y="32"/>
              </a:cxn>
              <a:cxn ang="0">
                <a:pos x="24" y="28"/>
              </a:cxn>
              <a:cxn ang="0">
                <a:pos x="23" y="24"/>
              </a:cxn>
              <a:cxn ang="0">
                <a:pos x="23" y="21"/>
              </a:cxn>
              <a:cxn ang="0">
                <a:pos x="26" y="14"/>
              </a:cxn>
              <a:cxn ang="0">
                <a:pos x="32" y="9"/>
              </a:cxn>
              <a:cxn ang="0">
                <a:pos x="33" y="5"/>
              </a:cxn>
              <a:cxn ang="0">
                <a:pos x="28" y="0"/>
              </a:cxn>
              <a:cxn ang="0">
                <a:pos x="19" y="12"/>
              </a:cxn>
              <a:cxn ang="0">
                <a:pos x="16" y="29"/>
              </a:cxn>
              <a:cxn ang="0">
                <a:pos x="1" y="52"/>
              </a:cxn>
            </a:cxnLst>
            <a:rect l="0" t="0" r="r" b="b"/>
            <a:pathLst>
              <a:path w="44" h="63">
                <a:moveTo>
                  <a:pt x="1" y="52"/>
                </a:moveTo>
                <a:lnTo>
                  <a:pt x="0" y="59"/>
                </a:lnTo>
                <a:lnTo>
                  <a:pt x="5" y="62"/>
                </a:lnTo>
                <a:lnTo>
                  <a:pt x="9" y="63"/>
                </a:lnTo>
                <a:cubicBezTo>
                  <a:pt x="19" y="62"/>
                  <a:pt x="30" y="57"/>
                  <a:pt x="43" y="46"/>
                </a:cubicBezTo>
                <a:lnTo>
                  <a:pt x="44" y="45"/>
                </a:lnTo>
                <a:lnTo>
                  <a:pt x="43" y="45"/>
                </a:lnTo>
                <a:cubicBezTo>
                  <a:pt x="31" y="52"/>
                  <a:pt x="21" y="55"/>
                  <a:pt x="13" y="56"/>
                </a:cubicBezTo>
                <a:lnTo>
                  <a:pt x="9" y="53"/>
                </a:lnTo>
                <a:cubicBezTo>
                  <a:pt x="9" y="51"/>
                  <a:pt x="9" y="48"/>
                  <a:pt x="12" y="44"/>
                </a:cubicBezTo>
                <a:cubicBezTo>
                  <a:pt x="17" y="39"/>
                  <a:pt x="21" y="35"/>
                  <a:pt x="23" y="32"/>
                </a:cubicBezTo>
                <a:lnTo>
                  <a:pt x="24" y="28"/>
                </a:lnTo>
                <a:lnTo>
                  <a:pt x="23" y="24"/>
                </a:lnTo>
                <a:lnTo>
                  <a:pt x="23" y="21"/>
                </a:lnTo>
                <a:lnTo>
                  <a:pt x="26" y="14"/>
                </a:lnTo>
                <a:lnTo>
                  <a:pt x="32" y="9"/>
                </a:lnTo>
                <a:lnTo>
                  <a:pt x="33" y="5"/>
                </a:lnTo>
                <a:lnTo>
                  <a:pt x="28" y="0"/>
                </a:lnTo>
                <a:cubicBezTo>
                  <a:pt x="21" y="3"/>
                  <a:pt x="18" y="7"/>
                  <a:pt x="19" y="12"/>
                </a:cubicBezTo>
                <a:cubicBezTo>
                  <a:pt x="20" y="19"/>
                  <a:pt x="20" y="23"/>
                  <a:pt x="16" y="29"/>
                </a:cubicBezTo>
                <a:cubicBezTo>
                  <a:pt x="10" y="35"/>
                  <a:pt x="4" y="43"/>
                  <a:pt x="1" y="5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6" name="Freeform 154"/>
          <p:cNvSpPr>
            <a:spLocks/>
          </p:cNvSpPr>
          <p:nvPr/>
        </p:nvSpPr>
        <p:spPr bwMode="auto">
          <a:xfrm>
            <a:off x="2171665" y="442912"/>
            <a:ext cx="4763" cy="111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3" y="20"/>
              </a:cxn>
              <a:cxn ang="0">
                <a:pos x="3" y="20"/>
              </a:cxn>
              <a:cxn ang="0">
                <a:pos x="8" y="12"/>
              </a:cxn>
              <a:cxn ang="0">
                <a:pos x="6" y="2"/>
              </a:cxn>
              <a:cxn ang="0">
                <a:pos x="2" y="0"/>
              </a:cxn>
              <a:cxn ang="0">
                <a:pos x="0" y="2"/>
              </a:cxn>
            </a:cxnLst>
            <a:rect l="0" t="0" r="r" b="b"/>
            <a:pathLst>
              <a:path w="9" h="20">
                <a:moveTo>
                  <a:pt x="0" y="2"/>
                </a:moveTo>
                <a:lnTo>
                  <a:pt x="0" y="6"/>
                </a:lnTo>
                <a:cubicBezTo>
                  <a:pt x="4" y="9"/>
                  <a:pt x="5" y="14"/>
                  <a:pt x="3" y="20"/>
                </a:cubicBezTo>
                <a:lnTo>
                  <a:pt x="3" y="20"/>
                </a:lnTo>
                <a:cubicBezTo>
                  <a:pt x="6" y="18"/>
                  <a:pt x="8" y="15"/>
                  <a:pt x="8" y="12"/>
                </a:cubicBezTo>
                <a:cubicBezTo>
                  <a:pt x="9" y="9"/>
                  <a:pt x="8" y="5"/>
                  <a:pt x="6" y="2"/>
                </a:cubicBez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7" name="Freeform 155"/>
          <p:cNvSpPr>
            <a:spLocks/>
          </p:cNvSpPr>
          <p:nvPr/>
        </p:nvSpPr>
        <p:spPr bwMode="auto">
          <a:xfrm>
            <a:off x="2276440" y="784225"/>
            <a:ext cx="31750" cy="46037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22" y="38"/>
              </a:cxn>
              <a:cxn ang="0">
                <a:pos x="48" y="77"/>
              </a:cxn>
              <a:cxn ang="0">
                <a:pos x="54" y="78"/>
              </a:cxn>
              <a:cxn ang="0">
                <a:pos x="54" y="78"/>
              </a:cxn>
              <a:cxn ang="0">
                <a:pos x="53" y="77"/>
              </a:cxn>
              <a:cxn ang="0">
                <a:pos x="35" y="44"/>
              </a:cxn>
              <a:cxn ang="0">
                <a:pos x="8" y="0"/>
              </a:cxn>
              <a:cxn ang="0">
                <a:pos x="3" y="0"/>
              </a:cxn>
              <a:cxn ang="0">
                <a:pos x="0" y="0"/>
              </a:cxn>
              <a:cxn ang="0">
                <a:pos x="3" y="4"/>
              </a:cxn>
            </a:cxnLst>
            <a:rect l="0" t="0" r="r" b="b"/>
            <a:pathLst>
              <a:path w="54" h="78">
                <a:moveTo>
                  <a:pt x="3" y="4"/>
                </a:moveTo>
                <a:cubicBezTo>
                  <a:pt x="12" y="9"/>
                  <a:pt x="17" y="23"/>
                  <a:pt x="22" y="38"/>
                </a:cubicBezTo>
                <a:cubicBezTo>
                  <a:pt x="28" y="56"/>
                  <a:pt x="35" y="74"/>
                  <a:pt x="48" y="77"/>
                </a:cubicBezTo>
                <a:lnTo>
                  <a:pt x="54" y="78"/>
                </a:lnTo>
                <a:lnTo>
                  <a:pt x="54" y="78"/>
                </a:lnTo>
                <a:lnTo>
                  <a:pt x="53" y="77"/>
                </a:lnTo>
                <a:cubicBezTo>
                  <a:pt x="45" y="74"/>
                  <a:pt x="40" y="60"/>
                  <a:pt x="35" y="44"/>
                </a:cubicBezTo>
                <a:cubicBezTo>
                  <a:pt x="28" y="26"/>
                  <a:pt x="21" y="5"/>
                  <a:pt x="8" y="0"/>
                </a:cubicBezTo>
                <a:lnTo>
                  <a:pt x="3" y="0"/>
                </a:lnTo>
                <a:lnTo>
                  <a:pt x="0" y="0"/>
                </a:lnTo>
                <a:lnTo>
                  <a:pt x="3" y="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8" name="Freeform 156"/>
          <p:cNvSpPr>
            <a:spLocks/>
          </p:cNvSpPr>
          <p:nvPr/>
        </p:nvSpPr>
        <p:spPr bwMode="auto">
          <a:xfrm>
            <a:off x="2290728" y="784225"/>
            <a:ext cx="31750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1"/>
              </a:cxn>
              <a:cxn ang="0">
                <a:pos x="2" y="2"/>
              </a:cxn>
              <a:cxn ang="0">
                <a:pos x="23" y="38"/>
              </a:cxn>
              <a:cxn ang="0">
                <a:pos x="51" y="78"/>
              </a:cxn>
              <a:cxn ang="0">
                <a:pos x="52" y="78"/>
              </a:cxn>
              <a:cxn ang="0">
                <a:pos x="54" y="77"/>
              </a:cxn>
              <a:cxn ang="0">
                <a:pos x="54" y="77"/>
              </a:cxn>
              <a:cxn ang="0">
                <a:pos x="35" y="44"/>
              </a:cxn>
              <a:cxn ang="0">
                <a:pos x="4" y="0"/>
              </a:cxn>
            </a:cxnLst>
            <a:rect l="0" t="0" r="r" b="b"/>
            <a:pathLst>
              <a:path w="54" h="78">
                <a:moveTo>
                  <a:pt x="4" y="0"/>
                </a:moveTo>
                <a:lnTo>
                  <a:pt x="0" y="1"/>
                </a:lnTo>
                <a:lnTo>
                  <a:pt x="2" y="2"/>
                </a:lnTo>
                <a:cubicBezTo>
                  <a:pt x="11" y="7"/>
                  <a:pt x="17" y="22"/>
                  <a:pt x="23" y="38"/>
                </a:cubicBezTo>
                <a:cubicBezTo>
                  <a:pt x="30" y="58"/>
                  <a:pt x="38" y="78"/>
                  <a:pt x="51" y="78"/>
                </a:cubicBezTo>
                <a:lnTo>
                  <a:pt x="52" y="78"/>
                </a:lnTo>
                <a:lnTo>
                  <a:pt x="54" y="77"/>
                </a:lnTo>
                <a:lnTo>
                  <a:pt x="54" y="77"/>
                </a:lnTo>
                <a:cubicBezTo>
                  <a:pt x="46" y="73"/>
                  <a:pt x="41" y="59"/>
                  <a:pt x="35" y="44"/>
                </a:cubicBezTo>
                <a:cubicBezTo>
                  <a:pt x="28" y="24"/>
                  <a:pt x="20" y="2"/>
                  <a:pt x="4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9" name="Freeform 157"/>
          <p:cNvSpPr>
            <a:spLocks/>
          </p:cNvSpPr>
          <p:nvPr/>
        </p:nvSpPr>
        <p:spPr bwMode="auto">
          <a:xfrm>
            <a:off x="2312953" y="796925"/>
            <a:ext cx="25400" cy="33337"/>
          </a:xfrm>
          <a:custGeom>
            <a:avLst/>
            <a:gdLst/>
            <a:ahLst/>
            <a:cxnLst>
              <a:cxn ang="0">
                <a:pos x="11" y="21"/>
              </a:cxn>
              <a:cxn ang="0">
                <a:pos x="11" y="21"/>
              </a:cxn>
              <a:cxn ang="0">
                <a:pos x="39" y="56"/>
              </a:cxn>
              <a:cxn ang="0">
                <a:pos x="41" y="56"/>
              </a:cxn>
              <a:cxn ang="0">
                <a:pos x="41" y="56"/>
              </a:cxn>
              <a:cxn ang="0">
                <a:pos x="23" y="25"/>
              </a:cxn>
              <a:cxn ang="0">
                <a:pos x="3" y="0"/>
              </a:cxn>
              <a:cxn ang="0">
                <a:pos x="2" y="0"/>
              </a:cxn>
              <a:cxn ang="0">
                <a:pos x="0" y="0"/>
              </a:cxn>
              <a:cxn ang="0">
                <a:pos x="1" y="2"/>
              </a:cxn>
              <a:cxn ang="0">
                <a:pos x="11" y="21"/>
              </a:cxn>
            </a:cxnLst>
            <a:rect l="0" t="0" r="r" b="b"/>
            <a:pathLst>
              <a:path w="41" h="56">
                <a:moveTo>
                  <a:pt x="11" y="21"/>
                </a:moveTo>
                <a:lnTo>
                  <a:pt x="11" y="21"/>
                </a:lnTo>
                <a:cubicBezTo>
                  <a:pt x="17" y="37"/>
                  <a:pt x="24" y="56"/>
                  <a:pt x="39" y="56"/>
                </a:cubicBezTo>
                <a:lnTo>
                  <a:pt x="41" y="56"/>
                </a:lnTo>
                <a:lnTo>
                  <a:pt x="41" y="56"/>
                </a:lnTo>
                <a:cubicBezTo>
                  <a:pt x="30" y="47"/>
                  <a:pt x="26" y="35"/>
                  <a:pt x="23" y="25"/>
                </a:cubicBezTo>
                <a:cubicBezTo>
                  <a:pt x="19" y="13"/>
                  <a:pt x="15" y="3"/>
                  <a:pt x="3" y="0"/>
                </a:cubicBezTo>
                <a:lnTo>
                  <a:pt x="2" y="0"/>
                </a:lnTo>
                <a:lnTo>
                  <a:pt x="0" y="0"/>
                </a:lnTo>
                <a:lnTo>
                  <a:pt x="1" y="2"/>
                </a:lnTo>
                <a:cubicBezTo>
                  <a:pt x="5" y="4"/>
                  <a:pt x="8" y="11"/>
                  <a:pt x="11" y="2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0" name="Freeform 158"/>
          <p:cNvSpPr>
            <a:spLocks/>
          </p:cNvSpPr>
          <p:nvPr/>
        </p:nvSpPr>
        <p:spPr bwMode="auto">
          <a:xfrm>
            <a:off x="2273265" y="769937"/>
            <a:ext cx="25400" cy="9525"/>
          </a:xfrm>
          <a:custGeom>
            <a:avLst/>
            <a:gdLst/>
            <a:ahLst/>
            <a:cxnLst>
              <a:cxn ang="0">
                <a:pos x="34" y="13"/>
              </a:cxn>
              <a:cxn ang="0">
                <a:pos x="37" y="13"/>
              </a:cxn>
              <a:cxn ang="0">
                <a:pos x="39" y="12"/>
              </a:cxn>
              <a:cxn ang="0">
                <a:pos x="44" y="8"/>
              </a:cxn>
              <a:cxn ang="0">
                <a:pos x="41" y="4"/>
              </a:cxn>
              <a:cxn ang="0">
                <a:pos x="31" y="4"/>
              </a:cxn>
              <a:cxn ang="0">
                <a:pos x="31" y="4"/>
              </a:cxn>
              <a:cxn ang="0">
                <a:pos x="10" y="2"/>
              </a:cxn>
              <a:cxn ang="0">
                <a:pos x="7" y="1"/>
              </a:cxn>
              <a:cxn ang="0">
                <a:pos x="3" y="0"/>
              </a:cxn>
              <a:cxn ang="0">
                <a:pos x="0" y="1"/>
              </a:cxn>
              <a:cxn ang="0">
                <a:pos x="0" y="7"/>
              </a:cxn>
              <a:cxn ang="0">
                <a:pos x="25" y="13"/>
              </a:cxn>
              <a:cxn ang="0">
                <a:pos x="34" y="13"/>
              </a:cxn>
            </a:cxnLst>
            <a:rect l="0" t="0" r="r" b="b"/>
            <a:pathLst>
              <a:path w="44" h="14">
                <a:moveTo>
                  <a:pt x="34" y="13"/>
                </a:moveTo>
                <a:lnTo>
                  <a:pt x="37" y="13"/>
                </a:lnTo>
                <a:lnTo>
                  <a:pt x="39" y="12"/>
                </a:lnTo>
                <a:cubicBezTo>
                  <a:pt x="43" y="12"/>
                  <a:pt x="44" y="9"/>
                  <a:pt x="44" y="8"/>
                </a:cubicBezTo>
                <a:lnTo>
                  <a:pt x="41" y="4"/>
                </a:lnTo>
                <a:cubicBezTo>
                  <a:pt x="37" y="4"/>
                  <a:pt x="34" y="4"/>
                  <a:pt x="31" y="4"/>
                </a:cubicBezTo>
                <a:lnTo>
                  <a:pt x="31" y="4"/>
                </a:lnTo>
                <a:cubicBezTo>
                  <a:pt x="25" y="4"/>
                  <a:pt x="18" y="4"/>
                  <a:pt x="10" y="2"/>
                </a:cubicBezTo>
                <a:lnTo>
                  <a:pt x="7" y="1"/>
                </a:lnTo>
                <a:lnTo>
                  <a:pt x="3" y="0"/>
                </a:lnTo>
                <a:lnTo>
                  <a:pt x="0" y="1"/>
                </a:lnTo>
                <a:lnTo>
                  <a:pt x="0" y="7"/>
                </a:lnTo>
                <a:cubicBezTo>
                  <a:pt x="4" y="11"/>
                  <a:pt x="12" y="14"/>
                  <a:pt x="25" y="13"/>
                </a:cubicBezTo>
                <a:cubicBezTo>
                  <a:pt x="28" y="13"/>
                  <a:pt x="31" y="13"/>
                  <a:pt x="34" y="1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1" name="Freeform 159"/>
          <p:cNvSpPr>
            <a:spLocks/>
          </p:cNvSpPr>
          <p:nvPr/>
        </p:nvSpPr>
        <p:spPr bwMode="auto">
          <a:xfrm>
            <a:off x="2349465" y="771525"/>
            <a:ext cx="22225" cy="61912"/>
          </a:xfrm>
          <a:custGeom>
            <a:avLst/>
            <a:gdLst/>
            <a:ahLst/>
            <a:cxnLst>
              <a:cxn ang="0">
                <a:pos x="35" y="10"/>
              </a:cxn>
              <a:cxn ang="0">
                <a:pos x="19" y="0"/>
              </a:cxn>
              <a:cxn ang="0">
                <a:pos x="0" y="17"/>
              </a:cxn>
              <a:cxn ang="0">
                <a:pos x="1" y="21"/>
              </a:cxn>
              <a:cxn ang="0">
                <a:pos x="4" y="22"/>
              </a:cxn>
              <a:cxn ang="0">
                <a:pos x="8" y="19"/>
              </a:cxn>
              <a:cxn ang="0">
                <a:pos x="17" y="10"/>
              </a:cxn>
              <a:cxn ang="0">
                <a:pos x="25" y="15"/>
              </a:cxn>
              <a:cxn ang="0">
                <a:pos x="22" y="24"/>
              </a:cxn>
              <a:cxn ang="0">
                <a:pos x="18" y="37"/>
              </a:cxn>
              <a:cxn ang="0">
                <a:pos x="18" y="69"/>
              </a:cxn>
              <a:cxn ang="0">
                <a:pos x="24" y="84"/>
              </a:cxn>
              <a:cxn ang="0">
                <a:pos x="25" y="84"/>
              </a:cxn>
              <a:cxn ang="0">
                <a:pos x="25" y="91"/>
              </a:cxn>
              <a:cxn ang="0">
                <a:pos x="18" y="95"/>
              </a:cxn>
              <a:cxn ang="0">
                <a:pos x="10" y="89"/>
              </a:cxn>
              <a:cxn ang="0">
                <a:pos x="5" y="84"/>
              </a:cxn>
              <a:cxn ang="0">
                <a:pos x="1" y="86"/>
              </a:cxn>
              <a:cxn ang="0">
                <a:pos x="1" y="90"/>
              </a:cxn>
              <a:cxn ang="0">
                <a:pos x="20" y="105"/>
              </a:cxn>
              <a:cxn ang="0">
                <a:pos x="31" y="102"/>
              </a:cxn>
              <a:cxn ang="0">
                <a:pos x="37" y="92"/>
              </a:cxn>
              <a:cxn ang="0">
                <a:pos x="33" y="81"/>
              </a:cxn>
              <a:cxn ang="0">
                <a:pos x="31" y="66"/>
              </a:cxn>
              <a:cxn ang="0">
                <a:pos x="31" y="40"/>
              </a:cxn>
              <a:cxn ang="0">
                <a:pos x="33" y="25"/>
              </a:cxn>
              <a:cxn ang="0">
                <a:pos x="35" y="10"/>
              </a:cxn>
            </a:cxnLst>
            <a:rect l="0" t="0" r="r" b="b"/>
            <a:pathLst>
              <a:path w="37" h="105">
                <a:moveTo>
                  <a:pt x="35" y="10"/>
                </a:moveTo>
                <a:cubicBezTo>
                  <a:pt x="34" y="7"/>
                  <a:pt x="30" y="0"/>
                  <a:pt x="19" y="0"/>
                </a:cubicBezTo>
                <a:cubicBezTo>
                  <a:pt x="5" y="1"/>
                  <a:pt x="2" y="8"/>
                  <a:pt x="0" y="17"/>
                </a:cubicBezTo>
                <a:lnTo>
                  <a:pt x="1" y="21"/>
                </a:lnTo>
                <a:lnTo>
                  <a:pt x="4" y="22"/>
                </a:lnTo>
                <a:lnTo>
                  <a:pt x="8" y="19"/>
                </a:lnTo>
                <a:cubicBezTo>
                  <a:pt x="10" y="11"/>
                  <a:pt x="15" y="10"/>
                  <a:pt x="17" y="10"/>
                </a:cubicBezTo>
                <a:cubicBezTo>
                  <a:pt x="20" y="10"/>
                  <a:pt x="24" y="12"/>
                  <a:pt x="25" y="15"/>
                </a:cubicBezTo>
                <a:lnTo>
                  <a:pt x="22" y="24"/>
                </a:lnTo>
                <a:cubicBezTo>
                  <a:pt x="17" y="27"/>
                  <a:pt x="15" y="31"/>
                  <a:pt x="18" y="37"/>
                </a:cubicBezTo>
                <a:cubicBezTo>
                  <a:pt x="23" y="47"/>
                  <a:pt x="25" y="56"/>
                  <a:pt x="18" y="69"/>
                </a:cubicBezTo>
                <a:cubicBezTo>
                  <a:pt x="16" y="77"/>
                  <a:pt x="17" y="80"/>
                  <a:pt x="24" y="84"/>
                </a:cubicBezTo>
                <a:lnTo>
                  <a:pt x="25" y="84"/>
                </a:lnTo>
                <a:lnTo>
                  <a:pt x="25" y="91"/>
                </a:lnTo>
                <a:cubicBezTo>
                  <a:pt x="24" y="93"/>
                  <a:pt x="21" y="95"/>
                  <a:pt x="18" y="95"/>
                </a:cubicBezTo>
                <a:cubicBezTo>
                  <a:pt x="14" y="95"/>
                  <a:pt x="11" y="93"/>
                  <a:pt x="10" y="89"/>
                </a:cubicBezTo>
                <a:lnTo>
                  <a:pt x="5" y="84"/>
                </a:lnTo>
                <a:lnTo>
                  <a:pt x="1" y="86"/>
                </a:lnTo>
                <a:lnTo>
                  <a:pt x="1" y="90"/>
                </a:lnTo>
                <a:cubicBezTo>
                  <a:pt x="6" y="100"/>
                  <a:pt x="12" y="105"/>
                  <a:pt x="20" y="105"/>
                </a:cubicBezTo>
                <a:cubicBezTo>
                  <a:pt x="23" y="105"/>
                  <a:pt x="27" y="104"/>
                  <a:pt x="31" y="102"/>
                </a:cubicBezTo>
                <a:cubicBezTo>
                  <a:pt x="35" y="99"/>
                  <a:pt x="37" y="96"/>
                  <a:pt x="37" y="92"/>
                </a:cubicBezTo>
                <a:cubicBezTo>
                  <a:pt x="37" y="88"/>
                  <a:pt x="36" y="84"/>
                  <a:pt x="33" y="81"/>
                </a:cubicBezTo>
                <a:cubicBezTo>
                  <a:pt x="29" y="79"/>
                  <a:pt x="29" y="74"/>
                  <a:pt x="31" y="66"/>
                </a:cubicBezTo>
                <a:cubicBezTo>
                  <a:pt x="35" y="57"/>
                  <a:pt x="35" y="49"/>
                  <a:pt x="31" y="40"/>
                </a:cubicBezTo>
                <a:cubicBezTo>
                  <a:pt x="28" y="34"/>
                  <a:pt x="29" y="29"/>
                  <a:pt x="33" y="25"/>
                </a:cubicBezTo>
                <a:cubicBezTo>
                  <a:pt x="36" y="22"/>
                  <a:pt x="37" y="16"/>
                  <a:pt x="35" y="1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2" name="Freeform 160"/>
          <p:cNvSpPr>
            <a:spLocks/>
          </p:cNvSpPr>
          <p:nvPr/>
        </p:nvSpPr>
        <p:spPr bwMode="auto">
          <a:xfrm>
            <a:off x="2249453" y="766762"/>
            <a:ext cx="22225" cy="63500"/>
          </a:xfrm>
          <a:custGeom>
            <a:avLst/>
            <a:gdLst/>
            <a:ahLst/>
            <a:cxnLst>
              <a:cxn ang="0">
                <a:pos x="36" y="90"/>
              </a:cxn>
              <a:cxn ang="0">
                <a:pos x="31" y="86"/>
              </a:cxn>
              <a:cxn ang="0">
                <a:pos x="29" y="87"/>
              </a:cxn>
              <a:cxn ang="0">
                <a:pos x="25" y="95"/>
              </a:cxn>
              <a:cxn ang="0">
                <a:pos x="19" y="99"/>
              </a:cxn>
              <a:cxn ang="0">
                <a:pos x="13" y="96"/>
              </a:cxn>
              <a:cxn ang="0">
                <a:pos x="12" y="89"/>
              </a:cxn>
              <a:cxn ang="0">
                <a:pos x="17" y="82"/>
              </a:cxn>
              <a:cxn ang="0">
                <a:pos x="17" y="71"/>
              </a:cxn>
              <a:cxn ang="0">
                <a:pos x="15" y="46"/>
              </a:cxn>
              <a:cxn ang="0">
                <a:pos x="18" y="34"/>
              </a:cxn>
              <a:cxn ang="0">
                <a:pos x="14" y="24"/>
              </a:cxn>
              <a:cxn ang="0">
                <a:pos x="11" y="15"/>
              </a:cxn>
              <a:cxn ang="0">
                <a:pos x="17" y="10"/>
              </a:cxn>
              <a:cxn ang="0">
                <a:pos x="20" y="11"/>
              </a:cxn>
              <a:cxn ang="0">
                <a:pos x="25" y="16"/>
              </a:cxn>
              <a:cxn ang="0">
                <a:pos x="26" y="19"/>
              </a:cxn>
              <a:cxn ang="0">
                <a:pos x="31" y="22"/>
              </a:cxn>
              <a:cxn ang="0">
                <a:pos x="34" y="20"/>
              </a:cxn>
              <a:cxn ang="0">
                <a:pos x="34" y="14"/>
              </a:cxn>
              <a:cxn ang="0">
                <a:pos x="15" y="0"/>
              </a:cxn>
              <a:cxn ang="0">
                <a:pos x="4" y="5"/>
              </a:cxn>
              <a:cxn ang="0">
                <a:pos x="0" y="16"/>
              </a:cxn>
              <a:cxn ang="0">
                <a:pos x="4" y="26"/>
              </a:cxn>
              <a:cxn ang="0">
                <a:pos x="4" y="26"/>
              </a:cxn>
              <a:cxn ang="0">
                <a:pos x="4" y="42"/>
              </a:cxn>
              <a:cxn ang="0">
                <a:pos x="4" y="65"/>
              </a:cxn>
              <a:cxn ang="0">
                <a:pos x="5" y="83"/>
              </a:cxn>
              <a:cxn ang="0">
                <a:pos x="3" y="85"/>
              </a:cxn>
              <a:cxn ang="0">
                <a:pos x="1" y="96"/>
              </a:cxn>
              <a:cxn ang="0">
                <a:pos x="17" y="108"/>
              </a:cxn>
              <a:cxn ang="0">
                <a:pos x="28" y="105"/>
              </a:cxn>
              <a:cxn ang="0">
                <a:pos x="36" y="90"/>
              </a:cxn>
            </a:cxnLst>
            <a:rect l="0" t="0" r="r" b="b"/>
            <a:pathLst>
              <a:path w="36" h="108">
                <a:moveTo>
                  <a:pt x="36" y="90"/>
                </a:moveTo>
                <a:lnTo>
                  <a:pt x="31" y="86"/>
                </a:lnTo>
                <a:lnTo>
                  <a:pt x="29" y="87"/>
                </a:lnTo>
                <a:lnTo>
                  <a:pt x="25" y="95"/>
                </a:lnTo>
                <a:lnTo>
                  <a:pt x="19" y="99"/>
                </a:lnTo>
                <a:lnTo>
                  <a:pt x="13" y="96"/>
                </a:lnTo>
                <a:lnTo>
                  <a:pt x="12" y="89"/>
                </a:lnTo>
                <a:lnTo>
                  <a:pt x="17" y="82"/>
                </a:lnTo>
                <a:cubicBezTo>
                  <a:pt x="19" y="79"/>
                  <a:pt x="19" y="75"/>
                  <a:pt x="17" y="71"/>
                </a:cubicBezTo>
                <a:cubicBezTo>
                  <a:pt x="14" y="63"/>
                  <a:pt x="13" y="54"/>
                  <a:pt x="15" y="46"/>
                </a:cubicBezTo>
                <a:lnTo>
                  <a:pt x="18" y="34"/>
                </a:lnTo>
                <a:cubicBezTo>
                  <a:pt x="19" y="30"/>
                  <a:pt x="18" y="27"/>
                  <a:pt x="14" y="24"/>
                </a:cubicBezTo>
                <a:cubicBezTo>
                  <a:pt x="11" y="22"/>
                  <a:pt x="9" y="19"/>
                  <a:pt x="11" y="15"/>
                </a:cubicBezTo>
                <a:lnTo>
                  <a:pt x="17" y="10"/>
                </a:lnTo>
                <a:lnTo>
                  <a:pt x="20" y="11"/>
                </a:lnTo>
                <a:lnTo>
                  <a:pt x="25" y="16"/>
                </a:lnTo>
                <a:lnTo>
                  <a:pt x="26" y="19"/>
                </a:lnTo>
                <a:lnTo>
                  <a:pt x="31" y="22"/>
                </a:lnTo>
                <a:lnTo>
                  <a:pt x="34" y="20"/>
                </a:lnTo>
                <a:lnTo>
                  <a:pt x="34" y="14"/>
                </a:lnTo>
                <a:cubicBezTo>
                  <a:pt x="32" y="5"/>
                  <a:pt x="23" y="0"/>
                  <a:pt x="15" y="0"/>
                </a:cubicBezTo>
                <a:cubicBezTo>
                  <a:pt x="11" y="0"/>
                  <a:pt x="7" y="2"/>
                  <a:pt x="4" y="5"/>
                </a:cubicBezTo>
                <a:cubicBezTo>
                  <a:pt x="1" y="7"/>
                  <a:pt x="0" y="11"/>
                  <a:pt x="0" y="16"/>
                </a:cubicBezTo>
                <a:cubicBezTo>
                  <a:pt x="0" y="21"/>
                  <a:pt x="1" y="23"/>
                  <a:pt x="4" y="26"/>
                </a:cubicBezTo>
                <a:lnTo>
                  <a:pt x="4" y="26"/>
                </a:lnTo>
                <a:cubicBezTo>
                  <a:pt x="8" y="32"/>
                  <a:pt x="8" y="37"/>
                  <a:pt x="4" y="42"/>
                </a:cubicBezTo>
                <a:cubicBezTo>
                  <a:pt x="1" y="53"/>
                  <a:pt x="1" y="60"/>
                  <a:pt x="4" y="65"/>
                </a:cubicBezTo>
                <a:cubicBezTo>
                  <a:pt x="7" y="72"/>
                  <a:pt x="7" y="78"/>
                  <a:pt x="5" y="83"/>
                </a:cubicBezTo>
                <a:lnTo>
                  <a:pt x="3" y="85"/>
                </a:lnTo>
                <a:cubicBezTo>
                  <a:pt x="1" y="89"/>
                  <a:pt x="0" y="91"/>
                  <a:pt x="1" y="96"/>
                </a:cubicBezTo>
                <a:cubicBezTo>
                  <a:pt x="3" y="104"/>
                  <a:pt x="9" y="108"/>
                  <a:pt x="17" y="108"/>
                </a:cubicBezTo>
                <a:cubicBezTo>
                  <a:pt x="21" y="108"/>
                  <a:pt x="25" y="107"/>
                  <a:pt x="28" y="105"/>
                </a:cubicBezTo>
                <a:cubicBezTo>
                  <a:pt x="33" y="101"/>
                  <a:pt x="35" y="96"/>
                  <a:pt x="36" y="9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3" name="Freeform 161"/>
          <p:cNvSpPr>
            <a:spLocks/>
          </p:cNvSpPr>
          <p:nvPr/>
        </p:nvSpPr>
        <p:spPr bwMode="auto">
          <a:xfrm>
            <a:off x="2266915" y="831850"/>
            <a:ext cx="85725" cy="9525"/>
          </a:xfrm>
          <a:custGeom>
            <a:avLst/>
            <a:gdLst/>
            <a:ahLst/>
            <a:cxnLst>
              <a:cxn ang="0">
                <a:pos x="139" y="2"/>
              </a:cxn>
              <a:cxn ang="0">
                <a:pos x="133" y="4"/>
              </a:cxn>
              <a:cxn ang="0">
                <a:pos x="123" y="7"/>
              </a:cxn>
              <a:cxn ang="0">
                <a:pos x="121" y="7"/>
              </a:cxn>
              <a:cxn ang="0">
                <a:pos x="20" y="5"/>
              </a:cxn>
              <a:cxn ang="0">
                <a:pos x="10" y="2"/>
              </a:cxn>
              <a:cxn ang="0">
                <a:pos x="3" y="0"/>
              </a:cxn>
              <a:cxn ang="0">
                <a:pos x="0" y="2"/>
              </a:cxn>
              <a:cxn ang="0">
                <a:pos x="0" y="7"/>
              </a:cxn>
              <a:cxn ang="0">
                <a:pos x="84" y="16"/>
              </a:cxn>
              <a:cxn ang="0">
                <a:pos x="105" y="15"/>
              </a:cxn>
              <a:cxn ang="0">
                <a:pos x="123" y="15"/>
              </a:cxn>
              <a:cxn ang="0">
                <a:pos x="142" y="10"/>
              </a:cxn>
              <a:cxn ang="0">
                <a:pos x="144" y="5"/>
              </a:cxn>
              <a:cxn ang="0">
                <a:pos x="139" y="2"/>
              </a:cxn>
            </a:cxnLst>
            <a:rect l="0" t="0" r="r" b="b"/>
            <a:pathLst>
              <a:path w="144" h="17">
                <a:moveTo>
                  <a:pt x="139" y="2"/>
                </a:moveTo>
                <a:lnTo>
                  <a:pt x="133" y="4"/>
                </a:lnTo>
                <a:cubicBezTo>
                  <a:pt x="130" y="5"/>
                  <a:pt x="127" y="6"/>
                  <a:pt x="123" y="7"/>
                </a:cubicBezTo>
                <a:lnTo>
                  <a:pt x="121" y="7"/>
                </a:lnTo>
                <a:cubicBezTo>
                  <a:pt x="87" y="7"/>
                  <a:pt x="54" y="7"/>
                  <a:pt x="20" y="5"/>
                </a:cubicBezTo>
                <a:cubicBezTo>
                  <a:pt x="17" y="5"/>
                  <a:pt x="14" y="4"/>
                  <a:pt x="10" y="2"/>
                </a:cubicBezTo>
                <a:lnTo>
                  <a:pt x="3" y="0"/>
                </a:lnTo>
                <a:lnTo>
                  <a:pt x="0" y="2"/>
                </a:lnTo>
                <a:lnTo>
                  <a:pt x="0" y="7"/>
                </a:lnTo>
                <a:cubicBezTo>
                  <a:pt x="7" y="17"/>
                  <a:pt x="63" y="16"/>
                  <a:pt x="84" y="16"/>
                </a:cubicBezTo>
                <a:lnTo>
                  <a:pt x="105" y="15"/>
                </a:lnTo>
                <a:cubicBezTo>
                  <a:pt x="112" y="15"/>
                  <a:pt x="119" y="15"/>
                  <a:pt x="123" y="15"/>
                </a:cubicBezTo>
                <a:cubicBezTo>
                  <a:pt x="130" y="15"/>
                  <a:pt x="137" y="13"/>
                  <a:pt x="142" y="10"/>
                </a:cubicBezTo>
                <a:lnTo>
                  <a:pt x="144" y="5"/>
                </a:lnTo>
                <a:lnTo>
                  <a:pt x="139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4" name="Freeform 162"/>
          <p:cNvSpPr>
            <a:spLocks/>
          </p:cNvSpPr>
          <p:nvPr/>
        </p:nvSpPr>
        <p:spPr bwMode="auto">
          <a:xfrm>
            <a:off x="2270090" y="398462"/>
            <a:ext cx="49213" cy="63500"/>
          </a:xfrm>
          <a:custGeom>
            <a:avLst/>
            <a:gdLst/>
            <a:ahLst/>
            <a:cxnLst>
              <a:cxn ang="0">
                <a:pos x="15" y="40"/>
              </a:cxn>
              <a:cxn ang="0">
                <a:pos x="76" y="85"/>
              </a:cxn>
              <a:cxn ang="0">
                <a:pos x="82" y="105"/>
              </a:cxn>
              <a:cxn ang="0">
                <a:pos x="83" y="106"/>
              </a:cxn>
              <a:cxn ang="0">
                <a:pos x="83" y="104"/>
              </a:cxn>
              <a:cxn ang="0">
                <a:pos x="58" y="50"/>
              </a:cxn>
              <a:cxn ang="0">
                <a:pos x="19" y="34"/>
              </a:cxn>
              <a:cxn ang="0">
                <a:pos x="7" y="20"/>
              </a:cxn>
              <a:cxn ang="0">
                <a:pos x="23" y="3"/>
              </a:cxn>
              <a:cxn ang="0">
                <a:pos x="25" y="3"/>
              </a:cxn>
              <a:cxn ang="0">
                <a:pos x="29" y="1"/>
              </a:cxn>
              <a:cxn ang="0">
                <a:pos x="27" y="0"/>
              </a:cxn>
              <a:cxn ang="0">
                <a:pos x="27" y="0"/>
              </a:cxn>
              <a:cxn ang="0">
                <a:pos x="23" y="0"/>
              </a:cxn>
              <a:cxn ang="0">
                <a:pos x="1" y="19"/>
              </a:cxn>
              <a:cxn ang="0">
                <a:pos x="15" y="40"/>
              </a:cxn>
            </a:cxnLst>
            <a:rect l="0" t="0" r="r" b="b"/>
            <a:pathLst>
              <a:path w="84" h="106">
                <a:moveTo>
                  <a:pt x="15" y="40"/>
                </a:moveTo>
                <a:cubicBezTo>
                  <a:pt x="47" y="48"/>
                  <a:pt x="70" y="58"/>
                  <a:pt x="76" y="85"/>
                </a:cubicBezTo>
                <a:cubicBezTo>
                  <a:pt x="76" y="96"/>
                  <a:pt x="78" y="103"/>
                  <a:pt x="82" y="105"/>
                </a:cubicBezTo>
                <a:lnTo>
                  <a:pt x="83" y="106"/>
                </a:lnTo>
                <a:lnTo>
                  <a:pt x="83" y="104"/>
                </a:lnTo>
                <a:cubicBezTo>
                  <a:pt x="84" y="77"/>
                  <a:pt x="75" y="59"/>
                  <a:pt x="58" y="50"/>
                </a:cubicBezTo>
                <a:cubicBezTo>
                  <a:pt x="49" y="44"/>
                  <a:pt x="36" y="39"/>
                  <a:pt x="19" y="34"/>
                </a:cubicBezTo>
                <a:cubicBezTo>
                  <a:pt x="11" y="34"/>
                  <a:pt x="7" y="28"/>
                  <a:pt x="7" y="20"/>
                </a:cubicBezTo>
                <a:cubicBezTo>
                  <a:pt x="8" y="12"/>
                  <a:pt x="14" y="3"/>
                  <a:pt x="23" y="3"/>
                </a:cubicBezTo>
                <a:lnTo>
                  <a:pt x="25" y="3"/>
                </a:lnTo>
                <a:lnTo>
                  <a:pt x="29" y="1"/>
                </a:lnTo>
                <a:lnTo>
                  <a:pt x="27" y="0"/>
                </a:lnTo>
                <a:lnTo>
                  <a:pt x="27" y="0"/>
                </a:lnTo>
                <a:lnTo>
                  <a:pt x="23" y="0"/>
                </a:lnTo>
                <a:cubicBezTo>
                  <a:pt x="13" y="0"/>
                  <a:pt x="2" y="2"/>
                  <a:pt x="1" y="19"/>
                </a:cubicBezTo>
                <a:cubicBezTo>
                  <a:pt x="0" y="32"/>
                  <a:pt x="4" y="39"/>
                  <a:pt x="15" y="4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5" name="Freeform 163"/>
          <p:cNvSpPr>
            <a:spLocks/>
          </p:cNvSpPr>
          <p:nvPr/>
        </p:nvSpPr>
        <p:spPr bwMode="auto">
          <a:xfrm>
            <a:off x="2279615" y="406400"/>
            <a:ext cx="11113" cy="635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1"/>
              </a:cxn>
              <a:cxn ang="0">
                <a:pos x="9" y="5"/>
              </a:cxn>
              <a:cxn ang="0">
                <a:pos x="1" y="11"/>
              </a:cxn>
              <a:cxn ang="0">
                <a:pos x="0" y="11"/>
              </a:cxn>
              <a:cxn ang="0">
                <a:pos x="1" y="12"/>
              </a:cxn>
              <a:cxn ang="0">
                <a:pos x="8" y="13"/>
              </a:cxn>
              <a:cxn ang="0">
                <a:pos x="18" y="9"/>
              </a:cxn>
              <a:cxn ang="0">
                <a:pos x="18" y="4"/>
              </a:cxn>
              <a:cxn ang="0">
                <a:pos x="8" y="0"/>
              </a:cxn>
              <a:cxn ang="0">
                <a:pos x="1" y="1"/>
              </a:cxn>
            </a:cxnLst>
            <a:rect l="0" t="0" r="r" b="b"/>
            <a:pathLst>
              <a:path w="18" h="13">
                <a:moveTo>
                  <a:pt x="1" y="1"/>
                </a:moveTo>
                <a:lnTo>
                  <a:pt x="1" y="1"/>
                </a:lnTo>
                <a:cubicBezTo>
                  <a:pt x="7" y="1"/>
                  <a:pt x="9" y="3"/>
                  <a:pt x="9" y="5"/>
                </a:cubicBezTo>
                <a:cubicBezTo>
                  <a:pt x="9" y="7"/>
                  <a:pt x="7" y="10"/>
                  <a:pt x="1" y="11"/>
                </a:cubicBezTo>
                <a:lnTo>
                  <a:pt x="0" y="11"/>
                </a:lnTo>
                <a:lnTo>
                  <a:pt x="1" y="12"/>
                </a:lnTo>
                <a:lnTo>
                  <a:pt x="8" y="13"/>
                </a:lnTo>
                <a:cubicBezTo>
                  <a:pt x="13" y="12"/>
                  <a:pt x="17" y="11"/>
                  <a:pt x="18" y="9"/>
                </a:cubicBezTo>
                <a:lnTo>
                  <a:pt x="18" y="4"/>
                </a:lnTo>
                <a:cubicBezTo>
                  <a:pt x="17" y="2"/>
                  <a:pt x="13" y="0"/>
                  <a:pt x="8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6" name="Freeform 164"/>
          <p:cNvSpPr>
            <a:spLocks/>
          </p:cNvSpPr>
          <p:nvPr/>
        </p:nvSpPr>
        <p:spPr bwMode="auto">
          <a:xfrm>
            <a:off x="2289140" y="415925"/>
            <a:ext cx="23813" cy="9525"/>
          </a:xfrm>
          <a:custGeom>
            <a:avLst/>
            <a:gdLst/>
            <a:ahLst/>
            <a:cxnLst>
              <a:cxn ang="0">
                <a:pos x="30" y="14"/>
              </a:cxn>
              <a:cxn ang="0">
                <a:pos x="35" y="16"/>
              </a:cxn>
              <a:cxn ang="0">
                <a:pos x="39" y="14"/>
              </a:cxn>
              <a:cxn ang="0">
                <a:pos x="39" y="14"/>
              </a:cxn>
              <a:cxn ang="0">
                <a:pos x="4" y="4"/>
              </a:cxn>
              <a:cxn ang="0">
                <a:pos x="30" y="14"/>
              </a:cxn>
            </a:cxnLst>
            <a:rect l="0" t="0" r="r" b="b"/>
            <a:pathLst>
              <a:path w="39" h="16">
                <a:moveTo>
                  <a:pt x="30" y="14"/>
                </a:moveTo>
                <a:lnTo>
                  <a:pt x="35" y="16"/>
                </a:lnTo>
                <a:lnTo>
                  <a:pt x="39" y="14"/>
                </a:lnTo>
                <a:lnTo>
                  <a:pt x="39" y="14"/>
                </a:lnTo>
                <a:cubicBezTo>
                  <a:pt x="32" y="6"/>
                  <a:pt x="12" y="0"/>
                  <a:pt x="4" y="4"/>
                </a:cubicBezTo>
                <a:cubicBezTo>
                  <a:pt x="0" y="6"/>
                  <a:pt x="26" y="5"/>
                  <a:pt x="30" y="1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7" name="Freeform 165"/>
          <p:cNvSpPr>
            <a:spLocks/>
          </p:cNvSpPr>
          <p:nvPr/>
        </p:nvSpPr>
        <p:spPr bwMode="auto">
          <a:xfrm>
            <a:off x="2295490" y="441325"/>
            <a:ext cx="25400" cy="41275"/>
          </a:xfrm>
          <a:custGeom>
            <a:avLst/>
            <a:gdLst/>
            <a:ahLst/>
            <a:cxnLst>
              <a:cxn ang="0">
                <a:pos x="25" y="23"/>
              </a:cxn>
              <a:cxn ang="0">
                <a:pos x="3" y="0"/>
              </a:cxn>
              <a:cxn ang="0">
                <a:pos x="0" y="1"/>
              </a:cxn>
              <a:cxn ang="0">
                <a:pos x="29" y="47"/>
              </a:cxn>
              <a:cxn ang="0">
                <a:pos x="27" y="57"/>
              </a:cxn>
              <a:cxn ang="0">
                <a:pos x="26" y="58"/>
              </a:cxn>
              <a:cxn ang="0">
                <a:pos x="22" y="62"/>
              </a:cxn>
              <a:cxn ang="0">
                <a:pos x="21" y="67"/>
              </a:cxn>
              <a:cxn ang="0">
                <a:pos x="26" y="69"/>
              </a:cxn>
              <a:cxn ang="0">
                <a:pos x="27" y="69"/>
              </a:cxn>
              <a:cxn ang="0">
                <a:pos x="27" y="69"/>
              </a:cxn>
              <a:cxn ang="0">
                <a:pos x="42" y="58"/>
              </a:cxn>
              <a:cxn ang="0">
                <a:pos x="44" y="53"/>
              </a:cxn>
              <a:cxn ang="0">
                <a:pos x="43" y="50"/>
              </a:cxn>
              <a:cxn ang="0">
                <a:pos x="25" y="23"/>
              </a:cxn>
            </a:cxnLst>
            <a:rect l="0" t="0" r="r" b="b"/>
            <a:pathLst>
              <a:path w="44" h="69">
                <a:moveTo>
                  <a:pt x="25" y="23"/>
                </a:moveTo>
                <a:cubicBezTo>
                  <a:pt x="20" y="13"/>
                  <a:pt x="12" y="5"/>
                  <a:pt x="3" y="0"/>
                </a:cubicBezTo>
                <a:lnTo>
                  <a:pt x="0" y="1"/>
                </a:lnTo>
                <a:cubicBezTo>
                  <a:pt x="13" y="13"/>
                  <a:pt x="24" y="24"/>
                  <a:pt x="29" y="47"/>
                </a:cubicBezTo>
                <a:cubicBezTo>
                  <a:pt x="30" y="50"/>
                  <a:pt x="30" y="53"/>
                  <a:pt x="27" y="57"/>
                </a:cubicBezTo>
                <a:lnTo>
                  <a:pt x="26" y="58"/>
                </a:lnTo>
                <a:lnTo>
                  <a:pt x="22" y="62"/>
                </a:lnTo>
                <a:lnTo>
                  <a:pt x="21" y="67"/>
                </a:lnTo>
                <a:lnTo>
                  <a:pt x="26" y="69"/>
                </a:lnTo>
                <a:lnTo>
                  <a:pt x="27" y="69"/>
                </a:lnTo>
                <a:lnTo>
                  <a:pt x="27" y="69"/>
                </a:lnTo>
                <a:lnTo>
                  <a:pt x="42" y="58"/>
                </a:lnTo>
                <a:lnTo>
                  <a:pt x="44" y="53"/>
                </a:lnTo>
                <a:lnTo>
                  <a:pt x="43" y="50"/>
                </a:lnTo>
                <a:cubicBezTo>
                  <a:pt x="36" y="45"/>
                  <a:pt x="31" y="36"/>
                  <a:pt x="25" y="2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8" name="Freeform 166"/>
          <p:cNvSpPr>
            <a:spLocks/>
          </p:cNvSpPr>
          <p:nvPr/>
        </p:nvSpPr>
        <p:spPr bwMode="auto">
          <a:xfrm>
            <a:off x="2284378" y="450850"/>
            <a:ext cx="19050" cy="412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18"/>
              </a:cxn>
              <a:cxn ang="0">
                <a:pos x="0" y="20"/>
              </a:cxn>
              <a:cxn ang="0">
                <a:pos x="3" y="64"/>
              </a:cxn>
              <a:cxn ang="0">
                <a:pos x="4" y="67"/>
              </a:cxn>
              <a:cxn ang="0">
                <a:pos x="10" y="68"/>
              </a:cxn>
              <a:cxn ang="0">
                <a:pos x="26" y="61"/>
              </a:cxn>
              <a:cxn ang="0">
                <a:pos x="33" y="50"/>
              </a:cxn>
              <a:cxn ang="0">
                <a:pos x="13" y="1"/>
              </a:cxn>
              <a:cxn ang="0">
                <a:pos x="11" y="0"/>
              </a:cxn>
              <a:cxn ang="0">
                <a:pos x="11" y="0"/>
              </a:cxn>
              <a:cxn ang="0">
                <a:pos x="11" y="4"/>
              </a:cxn>
              <a:cxn ang="0">
                <a:pos x="22" y="52"/>
              </a:cxn>
              <a:cxn ang="0">
                <a:pos x="13" y="57"/>
              </a:cxn>
              <a:cxn ang="0">
                <a:pos x="8" y="51"/>
              </a:cxn>
              <a:cxn ang="0">
                <a:pos x="1" y="18"/>
              </a:cxn>
              <a:cxn ang="0">
                <a:pos x="0" y="18"/>
              </a:cxn>
            </a:cxnLst>
            <a:rect l="0" t="0" r="r" b="b"/>
            <a:pathLst>
              <a:path w="33" h="68">
                <a:moveTo>
                  <a:pt x="0" y="18"/>
                </a:moveTo>
                <a:lnTo>
                  <a:pt x="0" y="18"/>
                </a:lnTo>
                <a:lnTo>
                  <a:pt x="0" y="20"/>
                </a:lnTo>
                <a:cubicBezTo>
                  <a:pt x="2" y="32"/>
                  <a:pt x="4" y="47"/>
                  <a:pt x="3" y="64"/>
                </a:cubicBezTo>
                <a:lnTo>
                  <a:pt x="4" y="67"/>
                </a:lnTo>
                <a:lnTo>
                  <a:pt x="10" y="68"/>
                </a:lnTo>
                <a:cubicBezTo>
                  <a:pt x="16" y="67"/>
                  <a:pt x="21" y="64"/>
                  <a:pt x="26" y="61"/>
                </a:cubicBezTo>
                <a:cubicBezTo>
                  <a:pt x="31" y="58"/>
                  <a:pt x="33" y="55"/>
                  <a:pt x="33" y="50"/>
                </a:cubicBezTo>
                <a:cubicBezTo>
                  <a:pt x="31" y="31"/>
                  <a:pt x="24" y="16"/>
                  <a:pt x="13" y="1"/>
                </a:cubicBezTo>
                <a:lnTo>
                  <a:pt x="11" y="0"/>
                </a:lnTo>
                <a:lnTo>
                  <a:pt x="11" y="0"/>
                </a:lnTo>
                <a:lnTo>
                  <a:pt x="11" y="4"/>
                </a:lnTo>
                <a:cubicBezTo>
                  <a:pt x="24" y="28"/>
                  <a:pt x="28" y="43"/>
                  <a:pt x="22" y="52"/>
                </a:cubicBezTo>
                <a:cubicBezTo>
                  <a:pt x="18" y="55"/>
                  <a:pt x="16" y="57"/>
                  <a:pt x="13" y="57"/>
                </a:cubicBezTo>
                <a:cubicBezTo>
                  <a:pt x="12" y="57"/>
                  <a:pt x="9" y="56"/>
                  <a:pt x="8" y="51"/>
                </a:cubicBezTo>
                <a:cubicBezTo>
                  <a:pt x="6" y="33"/>
                  <a:pt x="4" y="24"/>
                  <a:pt x="1" y="18"/>
                </a:cubicBezTo>
                <a:lnTo>
                  <a:pt x="0" y="18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9" name="Freeform 167"/>
          <p:cNvSpPr>
            <a:spLocks/>
          </p:cNvSpPr>
          <p:nvPr/>
        </p:nvSpPr>
        <p:spPr bwMode="auto">
          <a:xfrm>
            <a:off x="2285965" y="454025"/>
            <a:ext cx="9525" cy="25400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14" y="35"/>
              </a:cxn>
              <a:cxn ang="0">
                <a:pos x="1" y="2"/>
              </a:cxn>
              <a:cxn ang="0">
                <a:pos x="0" y="1"/>
              </a:cxn>
              <a:cxn ang="0">
                <a:pos x="1" y="3"/>
              </a:cxn>
              <a:cxn ang="0">
                <a:pos x="10" y="41"/>
              </a:cxn>
              <a:cxn ang="0">
                <a:pos x="14" y="39"/>
              </a:cxn>
            </a:cxnLst>
            <a:rect l="0" t="0" r="r" b="b"/>
            <a:pathLst>
              <a:path w="14" h="44">
                <a:moveTo>
                  <a:pt x="14" y="39"/>
                </a:moveTo>
                <a:lnTo>
                  <a:pt x="14" y="35"/>
                </a:lnTo>
                <a:cubicBezTo>
                  <a:pt x="11" y="21"/>
                  <a:pt x="2" y="0"/>
                  <a:pt x="1" y="2"/>
                </a:cubicBezTo>
                <a:lnTo>
                  <a:pt x="0" y="1"/>
                </a:lnTo>
                <a:lnTo>
                  <a:pt x="1" y="3"/>
                </a:lnTo>
                <a:cubicBezTo>
                  <a:pt x="5" y="14"/>
                  <a:pt x="8" y="25"/>
                  <a:pt x="10" y="41"/>
                </a:cubicBezTo>
                <a:cubicBezTo>
                  <a:pt x="10" y="41"/>
                  <a:pt x="13" y="44"/>
                  <a:pt x="14" y="3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0" name="Freeform 168"/>
          <p:cNvSpPr>
            <a:spLocks/>
          </p:cNvSpPr>
          <p:nvPr/>
        </p:nvSpPr>
        <p:spPr bwMode="auto">
          <a:xfrm>
            <a:off x="2295490" y="447675"/>
            <a:ext cx="12700" cy="25400"/>
          </a:xfrm>
          <a:custGeom>
            <a:avLst/>
            <a:gdLst/>
            <a:ahLst/>
            <a:cxnLst>
              <a:cxn ang="0">
                <a:pos x="18" y="41"/>
              </a:cxn>
              <a:cxn ang="0">
                <a:pos x="22" y="38"/>
              </a:cxn>
              <a:cxn ang="0">
                <a:pos x="0" y="2"/>
              </a:cxn>
              <a:cxn ang="0">
                <a:pos x="18" y="41"/>
              </a:cxn>
            </a:cxnLst>
            <a:rect l="0" t="0" r="r" b="b"/>
            <a:pathLst>
              <a:path w="23" h="45">
                <a:moveTo>
                  <a:pt x="18" y="41"/>
                </a:moveTo>
                <a:cubicBezTo>
                  <a:pt x="20" y="45"/>
                  <a:pt x="23" y="39"/>
                  <a:pt x="22" y="38"/>
                </a:cubicBezTo>
                <a:cubicBezTo>
                  <a:pt x="18" y="23"/>
                  <a:pt x="4" y="0"/>
                  <a:pt x="0" y="2"/>
                </a:cubicBezTo>
                <a:cubicBezTo>
                  <a:pt x="8" y="13"/>
                  <a:pt x="13" y="26"/>
                  <a:pt x="18" y="4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1" name="Freeform 169"/>
          <p:cNvSpPr>
            <a:spLocks/>
          </p:cNvSpPr>
          <p:nvPr/>
        </p:nvSpPr>
        <p:spPr bwMode="auto">
          <a:xfrm>
            <a:off x="2260565" y="466725"/>
            <a:ext cx="20638" cy="31750"/>
          </a:xfrm>
          <a:custGeom>
            <a:avLst/>
            <a:gdLst/>
            <a:ahLst/>
            <a:cxnLst>
              <a:cxn ang="0">
                <a:pos x="10" y="38"/>
              </a:cxn>
              <a:cxn ang="0">
                <a:pos x="13" y="20"/>
              </a:cxn>
              <a:cxn ang="0">
                <a:pos x="12" y="17"/>
              </a:cxn>
              <a:cxn ang="0">
                <a:pos x="10" y="19"/>
              </a:cxn>
              <a:cxn ang="0">
                <a:pos x="4" y="52"/>
              </a:cxn>
              <a:cxn ang="0">
                <a:pos x="8" y="54"/>
              </a:cxn>
              <a:cxn ang="0">
                <a:pos x="13" y="55"/>
              </a:cxn>
              <a:cxn ang="0">
                <a:pos x="29" y="49"/>
              </a:cxn>
              <a:cxn ang="0">
                <a:pos x="34" y="7"/>
              </a:cxn>
              <a:cxn ang="0">
                <a:pos x="34" y="4"/>
              </a:cxn>
              <a:cxn ang="0">
                <a:pos x="31" y="0"/>
              </a:cxn>
              <a:cxn ang="0">
                <a:pos x="30" y="1"/>
              </a:cxn>
              <a:cxn ang="0">
                <a:pos x="29" y="5"/>
              </a:cxn>
              <a:cxn ang="0">
                <a:pos x="25" y="38"/>
              </a:cxn>
              <a:cxn ang="0">
                <a:pos x="16" y="45"/>
              </a:cxn>
              <a:cxn ang="0">
                <a:pos x="10" y="38"/>
              </a:cxn>
            </a:cxnLst>
            <a:rect l="0" t="0" r="r" b="b"/>
            <a:pathLst>
              <a:path w="36" h="55">
                <a:moveTo>
                  <a:pt x="10" y="38"/>
                </a:moveTo>
                <a:lnTo>
                  <a:pt x="13" y="20"/>
                </a:lnTo>
                <a:lnTo>
                  <a:pt x="12" y="17"/>
                </a:lnTo>
                <a:lnTo>
                  <a:pt x="10" y="19"/>
                </a:lnTo>
                <a:cubicBezTo>
                  <a:pt x="7" y="25"/>
                  <a:pt x="0" y="45"/>
                  <a:pt x="4" y="52"/>
                </a:cubicBezTo>
                <a:lnTo>
                  <a:pt x="8" y="54"/>
                </a:lnTo>
                <a:lnTo>
                  <a:pt x="13" y="55"/>
                </a:lnTo>
                <a:cubicBezTo>
                  <a:pt x="20" y="54"/>
                  <a:pt x="25" y="52"/>
                  <a:pt x="29" y="49"/>
                </a:cubicBezTo>
                <a:cubicBezTo>
                  <a:pt x="36" y="40"/>
                  <a:pt x="35" y="23"/>
                  <a:pt x="34" y="7"/>
                </a:cubicBezTo>
                <a:lnTo>
                  <a:pt x="34" y="4"/>
                </a:lnTo>
                <a:lnTo>
                  <a:pt x="31" y="0"/>
                </a:lnTo>
                <a:lnTo>
                  <a:pt x="30" y="1"/>
                </a:lnTo>
                <a:lnTo>
                  <a:pt x="29" y="5"/>
                </a:lnTo>
                <a:cubicBezTo>
                  <a:pt x="30" y="16"/>
                  <a:pt x="29" y="27"/>
                  <a:pt x="25" y="38"/>
                </a:cubicBezTo>
                <a:cubicBezTo>
                  <a:pt x="22" y="43"/>
                  <a:pt x="19" y="45"/>
                  <a:pt x="16" y="45"/>
                </a:cubicBezTo>
                <a:cubicBezTo>
                  <a:pt x="13" y="45"/>
                  <a:pt x="10" y="43"/>
                  <a:pt x="10" y="3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2" name="Freeform 170"/>
          <p:cNvSpPr>
            <a:spLocks/>
          </p:cNvSpPr>
          <p:nvPr/>
        </p:nvSpPr>
        <p:spPr bwMode="auto">
          <a:xfrm>
            <a:off x="2270090" y="471487"/>
            <a:ext cx="3175" cy="14288"/>
          </a:xfrm>
          <a:custGeom>
            <a:avLst/>
            <a:gdLst/>
            <a:ahLst/>
            <a:cxnLst>
              <a:cxn ang="0">
                <a:pos x="4" y="21"/>
              </a:cxn>
              <a:cxn ang="0">
                <a:pos x="5" y="1"/>
              </a:cxn>
              <a:cxn ang="0">
                <a:pos x="4" y="0"/>
              </a:cxn>
              <a:cxn ang="0">
                <a:pos x="2" y="2"/>
              </a:cxn>
              <a:cxn ang="0">
                <a:pos x="0" y="21"/>
              </a:cxn>
              <a:cxn ang="0">
                <a:pos x="0" y="23"/>
              </a:cxn>
              <a:cxn ang="0">
                <a:pos x="1" y="24"/>
              </a:cxn>
              <a:cxn ang="0">
                <a:pos x="4" y="21"/>
              </a:cxn>
            </a:cxnLst>
            <a:rect l="0" t="0" r="r" b="b"/>
            <a:pathLst>
              <a:path w="5" h="24">
                <a:moveTo>
                  <a:pt x="4" y="21"/>
                </a:moveTo>
                <a:cubicBezTo>
                  <a:pt x="5" y="14"/>
                  <a:pt x="5" y="8"/>
                  <a:pt x="5" y="1"/>
                </a:cubicBezTo>
                <a:lnTo>
                  <a:pt x="4" y="0"/>
                </a:lnTo>
                <a:lnTo>
                  <a:pt x="2" y="2"/>
                </a:lnTo>
                <a:cubicBezTo>
                  <a:pt x="2" y="9"/>
                  <a:pt x="1" y="14"/>
                  <a:pt x="0" y="21"/>
                </a:cubicBezTo>
                <a:lnTo>
                  <a:pt x="0" y="23"/>
                </a:lnTo>
                <a:lnTo>
                  <a:pt x="1" y="24"/>
                </a:lnTo>
                <a:lnTo>
                  <a:pt x="4" y="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3" name="Freeform 171"/>
          <p:cNvSpPr>
            <a:spLocks/>
          </p:cNvSpPr>
          <p:nvPr/>
        </p:nvSpPr>
        <p:spPr bwMode="auto">
          <a:xfrm>
            <a:off x="2254215" y="444500"/>
            <a:ext cx="15875" cy="7937"/>
          </a:xfrm>
          <a:custGeom>
            <a:avLst/>
            <a:gdLst/>
            <a:ahLst/>
            <a:cxnLst>
              <a:cxn ang="0">
                <a:pos x="23" y="14"/>
              </a:cxn>
              <a:cxn ang="0">
                <a:pos x="25" y="14"/>
              </a:cxn>
              <a:cxn ang="0">
                <a:pos x="25" y="13"/>
              </a:cxn>
              <a:cxn ang="0">
                <a:pos x="24" y="10"/>
              </a:cxn>
              <a:cxn ang="0">
                <a:pos x="1" y="0"/>
              </a:cxn>
              <a:cxn ang="0">
                <a:pos x="0" y="1"/>
              </a:cxn>
              <a:cxn ang="0">
                <a:pos x="1" y="3"/>
              </a:cxn>
              <a:cxn ang="0">
                <a:pos x="23" y="14"/>
              </a:cxn>
            </a:cxnLst>
            <a:rect l="0" t="0" r="r" b="b"/>
            <a:pathLst>
              <a:path w="25" h="14">
                <a:moveTo>
                  <a:pt x="23" y="14"/>
                </a:moveTo>
                <a:lnTo>
                  <a:pt x="25" y="14"/>
                </a:lnTo>
                <a:lnTo>
                  <a:pt x="25" y="13"/>
                </a:lnTo>
                <a:lnTo>
                  <a:pt x="24" y="10"/>
                </a:lnTo>
                <a:cubicBezTo>
                  <a:pt x="19" y="8"/>
                  <a:pt x="7" y="2"/>
                  <a:pt x="1" y="0"/>
                </a:cubicBezTo>
                <a:lnTo>
                  <a:pt x="0" y="1"/>
                </a:lnTo>
                <a:lnTo>
                  <a:pt x="1" y="3"/>
                </a:lnTo>
                <a:cubicBezTo>
                  <a:pt x="7" y="5"/>
                  <a:pt x="17" y="11"/>
                  <a:pt x="23" y="1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4" name="Freeform 172"/>
          <p:cNvSpPr>
            <a:spLocks/>
          </p:cNvSpPr>
          <p:nvPr/>
        </p:nvSpPr>
        <p:spPr bwMode="auto">
          <a:xfrm>
            <a:off x="2243103" y="479425"/>
            <a:ext cx="17462" cy="20637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" y="35"/>
              </a:cxn>
              <a:cxn ang="0">
                <a:pos x="25" y="24"/>
              </a:cxn>
              <a:cxn ang="0">
                <a:pos x="30" y="3"/>
              </a:cxn>
              <a:cxn ang="0">
                <a:pos x="30" y="1"/>
              </a:cxn>
              <a:cxn ang="0">
                <a:pos x="28" y="0"/>
              </a:cxn>
              <a:cxn ang="0">
                <a:pos x="23" y="6"/>
              </a:cxn>
              <a:cxn ang="0">
                <a:pos x="16" y="25"/>
              </a:cxn>
              <a:cxn ang="0">
                <a:pos x="12" y="28"/>
              </a:cxn>
              <a:cxn ang="0">
                <a:pos x="9" y="26"/>
              </a:cxn>
              <a:cxn ang="0">
                <a:pos x="9" y="22"/>
              </a:cxn>
              <a:cxn ang="0">
                <a:pos x="14" y="12"/>
              </a:cxn>
              <a:cxn ang="0">
                <a:pos x="14" y="10"/>
              </a:cxn>
              <a:cxn ang="0">
                <a:pos x="13" y="9"/>
              </a:cxn>
              <a:cxn ang="0">
                <a:pos x="10" y="11"/>
              </a:cxn>
              <a:cxn ang="0">
                <a:pos x="0" y="25"/>
              </a:cxn>
              <a:cxn ang="0">
                <a:pos x="0" y="32"/>
              </a:cxn>
            </a:cxnLst>
            <a:rect l="0" t="0" r="r" b="b"/>
            <a:pathLst>
              <a:path w="30" h="35">
                <a:moveTo>
                  <a:pt x="0" y="32"/>
                </a:moveTo>
                <a:cubicBezTo>
                  <a:pt x="2" y="34"/>
                  <a:pt x="6" y="35"/>
                  <a:pt x="10" y="35"/>
                </a:cubicBezTo>
                <a:cubicBezTo>
                  <a:pt x="13" y="35"/>
                  <a:pt x="22" y="34"/>
                  <a:pt x="25" y="24"/>
                </a:cubicBezTo>
                <a:lnTo>
                  <a:pt x="30" y="3"/>
                </a:lnTo>
                <a:lnTo>
                  <a:pt x="30" y="1"/>
                </a:lnTo>
                <a:lnTo>
                  <a:pt x="28" y="0"/>
                </a:lnTo>
                <a:cubicBezTo>
                  <a:pt x="26" y="0"/>
                  <a:pt x="23" y="2"/>
                  <a:pt x="23" y="6"/>
                </a:cubicBezTo>
                <a:cubicBezTo>
                  <a:pt x="22" y="13"/>
                  <a:pt x="20" y="18"/>
                  <a:pt x="16" y="25"/>
                </a:cubicBezTo>
                <a:lnTo>
                  <a:pt x="12" y="28"/>
                </a:lnTo>
                <a:lnTo>
                  <a:pt x="9" y="26"/>
                </a:lnTo>
                <a:lnTo>
                  <a:pt x="9" y="22"/>
                </a:lnTo>
                <a:cubicBezTo>
                  <a:pt x="11" y="20"/>
                  <a:pt x="13" y="16"/>
                  <a:pt x="14" y="12"/>
                </a:cubicBezTo>
                <a:lnTo>
                  <a:pt x="14" y="10"/>
                </a:lnTo>
                <a:lnTo>
                  <a:pt x="13" y="9"/>
                </a:lnTo>
                <a:lnTo>
                  <a:pt x="10" y="11"/>
                </a:lnTo>
                <a:cubicBezTo>
                  <a:pt x="8" y="16"/>
                  <a:pt x="5" y="20"/>
                  <a:pt x="0" y="25"/>
                </a:cubicBezTo>
                <a:lnTo>
                  <a:pt x="0" y="3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5" name="Freeform 173"/>
          <p:cNvSpPr>
            <a:spLocks/>
          </p:cNvSpPr>
          <p:nvPr/>
        </p:nvSpPr>
        <p:spPr bwMode="auto">
          <a:xfrm>
            <a:off x="2205003" y="484187"/>
            <a:ext cx="20637" cy="38100"/>
          </a:xfrm>
          <a:custGeom>
            <a:avLst/>
            <a:gdLst/>
            <a:ahLst/>
            <a:cxnLst>
              <a:cxn ang="0">
                <a:pos x="8" y="1"/>
              </a:cxn>
              <a:cxn ang="0">
                <a:pos x="4" y="0"/>
              </a:cxn>
              <a:cxn ang="0">
                <a:pos x="0" y="2"/>
              </a:cxn>
              <a:cxn ang="0">
                <a:pos x="1" y="4"/>
              </a:cxn>
              <a:cxn ang="0">
                <a:pos x="18" y="62"/>
              </a:cxn>
              <a:cxn ang="0">
                <a:pos x="18" y="64"/>
              </a:cxn>
              <a:cxn ang="0">
                <a:pos x="18" y="65"/>
              </a:cxn>
              <a:cxn ang="0">
                <a:pos x="22" y="63"/>
              </a:cxn>
              <a:cxn ang="0">
                <a:pos x="8" y="1"/>
              </a:cxn>
            </a:cxnLst>
            <a:rect l="0" t="0" r="r" b="b"/>
            <a:pathLst>
              <a:path w="36" h="65">
                <a:moveTo>
                  <a:pt x="8" y="1"/>
                </a:moveTo>
                <a:lnTo>
                  <a:pt x="4" y="0"/>
                </a:lnTo>
                <a:lnTo>
                  <a:pt x="0" y="2"/>
                </a:lnTo>
                <a:lnTo>
                  <a:pt x="1" y="4"/>
                </a:lnTo>
                <a:cubicBezTo>
                  <a:pt x="23" y="20"/>
                  <a:pt x="28" y="39"/>
                  <a:pt x="18" y="62"/>
                </a:cubicBezTo>
                <a:lnTo>
                  <a:pt x="18" y="64"/>
                </a:lnTo>
                <a:lnTo>
                  <a:pt x="18" y="65"/>
                </a:lnTo>
                <a:lnTo>
                  <a:pt x="22" y="63"/>
                </a:lnTo>
                <a:cubicBezTo>
                  <a:pt x="36" y="41"/>
                  <a:pt x="32" y="20"/>
                  <a:pt x="8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6" name="Freeform 174"/>
          <p:cNvSpPr>
            <a:spLocks/>
          </p:cNvSpPr>
          <p:nvPr/>
        </p:nvSpPr>
        <p:spPr bwMode="auto">
          <a:xfrm>
            <a:off x="2092290" y="525462"/>
            <a:ext cx="12700" cy="19050"/>
          </a:xfrm>
          <a:custGeom>
            <a:avLst/>
            <a:gdLst/>
            <a:ahLst/>
            <a:cxnLst>
              <a:cxn ang="0">
                <a:pos x="7" y="29"/>
              </a:cxn>
              <a:cxn ang="0">
                <a:pos x="10" y="32"/>
              </a:cxn>
              <a:cxn ang="0">
                <a:pos x="11" y="32"/>
              </a:cxn>
              <a:cxn ang="0">
                <a:pos x="15" y="30"/>
              </a:cxn>
              <a:cxn ang="0">
                <a:pos x="15" y="26"/>
              </a:cxn>
              <a:cxn ang="0">
                <a:pos x="17" y="11"/>
              </a:cxn>
              <a:cxn ang="0">
                <a:pos x="17" y="11"/>
              </a:cxn>
              <a:cxn ang="0">
                <a:pos x="21" y="7"/>
              </a:cxn>
              <a:cxn ang="0">
                <a:pos x="22" y="3"/>
              </a:cxn>
              <a:cxn ang="0">
                <a:pos x="19" y="0"/>
              </a:cxn>
              <a:cxn ang="0">
                <a:pos x="15" y="1"/>
              </a:cxn>
              <a:cxn ang="0">
                <a:pos x="7" y="7"/>
              </a:cxn>
              <a:cxn ang="0">
                <a:pos x="6" y="8"/>
              </a:cxn>
              <a:cxn ang="0">
                <a:pos x="5" y="9"/>
              </a:cxn>
              <a:cxn ang="0">
                <a:pos x="3" y="10"/>
              </a:cxn>
              <a:cxn ang="0">
                <a:pos x="2" y="16"/>
              </a:cxn>
              <a:cxn ang="0">
                <a:pos x="7" y="29"/>
              </a:cxn>
            </a:cxnLst>
            <a:rect l="0" t="0" r="r" b="b"/>
            <a:pathLst>
              <a:path w="22" h="32">
                <a:moveTo>
                  <a:pt x="7" y="29"/>
                </a:moveTo>
                <a:lnTo>
                  <a:pt x="10" y="32"/>
                </a:lnTo>
                <a:lnTo>
                  <a:pt x="11" y="32"/>
                </a:lnTo>
                <a:lnTo>
                  <a:pt x="15" y="30"/>
                </a:lnTo>
                <a:lnTo>
                  <a:pt x="15" y="26"/>
                </a:lnTo>
                <a:cubicBezTo>
                  <a:pt x="10" y="18"/>
                  <a:pt x="13" y="15"/>
                  <a:pt x="17" y="11"/>
                </a:cubicBezTo>
                <a:lnTo>
                  <a:pt x="17" y="11"/>
                </a:lnTo>
                <a:lnTo>
                  <a:pt x="21" y="7"/>
                </a:lnTo>
                <a:lnTo>
                  <a:pt x="22" y="3"/>
                </a:lnTo>
                <a:lnTo>
                  <a:pt x="19" y="0"/>
                </a:lnTo>
                <a:lnTo>
                  <a:pt x="15" y="1"/>
                </a:lnTo>
                <a:lnTo>
                  <a:pt x="7" y="7"/>
                </a:lnTo>
                <a:lnTo>
                  <a:pt x="6" y="8"/>
                </a:lnTo>
                <a:lnTo>
                  <a:pt x="5" y="9"/>
                </a:lnTo>
                <a:lnTo>
                  <a:pt x="3" y="10"/>
                </a:lnTo>
                <a:cubicBezTo>
                  <a:pt x="2" y="11"/>
                  <a:pt x="0" y="12"/>
                  <a:pt x="2" y="16"/>
                </a:cubicBezTo>
                <a:cubicBezTo>
                  <a:pt x="4" y="19"/>
                  <a:pt x="5" y="23"/>
                  <a:pt x="7" y="2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7" name="Freeform 175"/>
          <p:cNvSpPr>
            <a:spLocks/>
          </p:cNvSpPr>
          <p:nvPr/>
        </p:nvSpPr>
        <p:spPr bwMode="auto">
          <a:xfrm>
            <a:off x="2103403" y="528637"/>
            <a:ext cx="11112" cy="20638"/>
          </a:xfrm>
          <a:custGeom>
            <a:avLst/>
            <a:gdLst/>
            <a:ahLst/>
            <a:cxnLst>
              <a:cxn ang="0">
                <a:pos x="5" y="30"/>
              </a:cxn>
              <a:cxn ang="0">
                <a:pos x="9" y="33"/>
              </a:cxn>
              <a:cxn ang="0">
                <a:pos x="11" y="32"/>
              </a:cxn>
              <a:cxn ang="0">
                <a:pos x="12" y="25"/>
              </a:cxn>
              <a:cxn ang="0">
                <a:pos x="18" y="6"/>
              </a:cxn>
              <a:cxn ang="0">
                <a:pos x="18" y="5"/>
              </a:cxn>
              <a:cxn ang="0">
                <a:pos x="19" y="1"/>
              </a:cxn>
              <a:cxn ang="0">
                <a:pos x="16" y="0"/>
              </a:cxn>
              <a:cxn ang="0">
                <a:pos x="13" y="0"/>
              </a:cxn>
              <a:cxn ang="0">
                <a:pos x="5" y="30"/>
              </a:cxn>
            </a:cxnLst>
            <a:rect l="0" t="0" r="r" b="b"/>
            <a:pathLst>
              <a:path w="19" h="33">
                <a:moveTo>
                  <a:pt x="5" y="30"/>
                </a:moveTo>
                <a:lnTo>
                  <a:pt x="9" y="33"/>
                </a:lnTo>
                <a:lnTo>
                  <a:pt x="11" y="32"/>
                </a:lnTo>
                <a:lnTo>
                  <a:pt x="12" y="25"/>
                </a:lnTo>
                <a:cubicBezTo>
                  <a:pt x="8" y="15"/>
                  <a:pt x="12" y="11"/>
                  <a:pt x="18" y="6"/>
                </a:cubicBezTo>
                <a:lnTo>
                  <a:pt x="18" y="5"/>
                </a:lnTo>
                <a:lnTo>
                  <a:pt x="19" y="1"/>
                </a:lnTo>
                <a:lnTo>
                  <a:pt x="16" y="0"/>
                </a:lnTo>
                <a:lnTo>
                  <a:pt x="13" y="0"/>
                </a:lnTo>
                <a:cubicBezTo>
                  <a:pt x="1" y="7"/>
                  <a:pt x="0" y="14"/>
                  <a:pt x="5" y="3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8" name="Freeform 176"/>
          <p:cNvSpPr>
            <a:spLocks/>
          </p:cNvSpPr>
          <p:nvPr/>
        </p:nvSpPr>
        <p:spPr bwMode="auto">
          <a:xfrm>
            <a:off x="2112928" y="531812"/>
            <a:ext cx="11112" cy="20638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3" y="29"/>
              </a:cxn>
              <a:cxn ang="0">
                <a:pos x="8" y="33"/>
              </a:cxn>
              <a:cxn ang="0">
                <a:pos x="11" y="31"/>
              </a:cxn>
              <a:cxn ang="0">
                <a:pos x="11" y="27"/>
              </a:cxn>
              <a:cxn ang="0">
                <a:pos x="13" y="11"/>
              </a:cxn>
              <a:cxn ang="0">
                <a:pos x="17" y="6"/>
              </a:cxn>
              <a:cxn ang="0">
                <a:pos x="18" y="2"/>
              </a:cxn>
              <a:cxn ang="0">
                <a:pos x="14" y="0"/>
              </a:cxn>
              <a:cxn ang="0">
                <a:pos x="12" y="0"/>
              </a:cxn>
              <a:cxn ang="0">
                <a:pos x="6" y="6"/>
              </a:cxn>
              <a:cxn ang="0">
                <a:pos x="1" y="16"/>
              </a:cxn>
            </a:cxnLst>
            <a:rect l="0" t="0" r="r" b="b"/>
            <a:pathLst>
              <a:path w="18" h="33">
                <a:moveTo>
                  <a:pt x="1" y="16"/>
                </a:moveTo>
                <a:lnTo>
                  <a:pt x="3" y="29"/>
                </a:lnTo>
                <a:lnTo>
                  <a:pt x="8" y="33"/>
                </a:lnTo>
                <a:lnTo>
                  <a:pt x="11" y="31"/>
                </a:lnTo>
                <a:lnTo>
                  <a:pt x="11" y="27"/>
                </a:lnTo>
                <a:cubicBezTo>
                  <a:pt x="9" y="20"/>
                  <a:pt x="9" y="15"/>
                  <a:pt x="13" y="11"/>
                </a:cubicBezTo>
                <a:lnTo>
                  <a:pt x="17" y="6"/>
                </a:lnTo>
                <a:lnTo>
                  <a:pt x="18" y="2"/>
                </a:lnTo>
                <a:lnTo>
                  <a:pt x="14" y="0"/>
                </a:lnTo>
                <a:lnTo>
                  <a:pt x="12" y="0"/>
                </a:lnTo>
                <a:lnTo>
                  <a:pt x="6" y="6"/>
                </a:lnTo>
                <a:cubicBezTo>
                  <a:pt x="2" y="8"/>
                  <a:pt x="0" y="11"/>
                  <a:pt x="1" y="1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9" name="Freeform 177"/>
          <p:cNvSpPr>
            <a:spLocks/>
          </p:cNvSpPr>
          <p:nvPr/>
        </p:nvSpPr>
        <p:spPr bwMode="auto">
          <a:xfrm>
            <a:off x="2158965" y="488950"/>
            <a:ext cx="57150" cy="100012"/>
          </a:xfrm>
          <a:custGeom>
            <a:avLst/>
            <a:gdLst/>
            <a:ahLst/>
            <a:cxnLst>
              <a:cxn ang="0">
                <a:pos x="69" y="1"/>
              </a:cxn>
              <a:cxn ang="0">
                <a:pos x="66" y="0"/>
              </a:cxn>
              <a:cxn ang="0">
                <a:pos x="61" y="3"/>
              </a:cxn>
              <a:cxn ang="0">
                <a:pos x="63" y="11"/>
              </a:cxn>
              <a:cxn ang="0">
                <a:pos x="80" y="33"/>
              </a:cxn>
              <a:cxn ang="0">
                <a:pos x="74" y="55"/>
              </a:cxn>
              <a:cxn ang="0">
                <a:pos x="32" y="94"/>
              </a:cxn>
              <a:cxn ang="0">
                <a:pos x="20" y="169"/>
              </a:cxn>
              <a:cxn ang="0">
                <a:pos x="21" y="169"/>
              </a:cxn>
              <a:cxn ang="0">
                <a:pos x="20" y="166"/>
              </a:cxn>
              <a:cxn ang="0">
                <a:pos x="51" y="95"/>
              </a:cxn>
              <a:cxn ang="0">
                <a:pos x="52" y="95"/>
              </a:cxn>
              <a:cxn ang="0">
                <a:pos x="89" y="58"/>
              </a:cxn>
              <a:cxn ang="0">
                <a:pos x="69" y="1"/>
              </a:cxn>
            </a:cxnLst>
            <a:rect l="0" t="0" r="r" b="b"/>
            <a:pathLst>
              <a:path w="99" h="169">
                <a:moveTo>
                  <a:pt x="69" y="1"/>
                </a:moveTo>
                <a:lnTo>
                  <a:pt x="66" y="0"/>
                </a:lnTo>
                <a:lnTo>
                  <a:pt x="61" y="3"/>
                </a:lnTo>
                <a:lnTo>
                  <a:pt x="63" y="11"/>
                </a:lnTo>
                <a:cubicBezTo>
                  <a:pt x="73" y="18"/>
                  <a:pt x="78" y="25"/>
                  <a:pt x="80" y="33"/>
                </a:cubicBezTo>
                <a:cubicBezTo>
                  <a:pt x="82" y="40"/>
                  <a:pt x="80" y="47"/>
                  <a:pt x="74" y="55"/>
                </a:cubicBezTo>
                <a:lnTo>
                  <a:pt x="32" y="94"/>
                </a:lnTo>
                <a:cubicBezTo>
                  <a:pt x="4" y="121"/>
                  <a:pt x="0" y="146"/>
                  <a:pt x="20" y="169"/>
                </a:cubicBezTo>
                <a:lnTo>
                  <a:pt x="21" y="169"/>
                </a:lnTo>
                <a:lnTo>
                  <a:pt x="20" y="166"/>
                </a:lnTo>
                <a:cubicBezTo>
                  <a:pt x="5" y="135"/>
                  <a:pt x="26" y="117"/>
                  <a:pt x="51" y="95"/>
                </a:cubicBezTo>
                <a:lnTo>
                  <a:pt x="52" y="95"/>
                </a:lnTo>
                <a:cubicBezTo>
                  <a:pt x="64" y="84"/>
                  <a:pt x="78" y="72"/>
                  <a:pt x="89" y="58"/>
                </a:cubicBezTo>
                <a:cubicBezTo>
                  <a:pt x="99" y="38"/>
                  <a:pt x="92" y="19"/>
                  <a:pt x="69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0" name="Freeform 178"/>
          <p:cNvSpPr>
            <a:spLocks/>
          </p:cNvSpPr>
          <p:nvPr/>
        </p:nvSpPr>
        <p:spPr bwMode="auto">
          <a:xfrm>
            <a:off x="2171665" y="568325"/>
            <a:ext cx="65088" cy="58737"/>
          </a:xfrm>
          <a:custGeom>
            <a:avLst/>
            <a:gdLst/>
            <a:ahLst/>
            <a:cxnLst>
              <a:cxn ang="0">
                <a:pos x="62" y="27"/>
              </a:cxn>
              <a:cxn ang="0">
                <a:pos x="43" y="28"/>
              </a:cxn>
              <a:cxn ang="0">
                <a:pos x="41" y="29"/>
              </a:cxn>
              <a:cxn ang="0">
                <a:pos x="29" y="30"/>
              </a:cxn>
              <a:cxn ang="0">
                <a:pos x="4" y="5"/>
              </a:cxn>
              <a:cxn ang="0">
                <a:pos x="3" y="0"/>
              </a:cxn>
              <a:cxn ang="0">
                <a:pos x="0" y="5"/>
              </a:cxn>
              <a:cxn ang="0">
                <a:pos x="45" y="34"/>
              </a:cxn>
              <a:cxn ang="0">
                <a:pos x="70" y="35"/>
              </a:cxn>
              <a:cxn ang="0">
                <a:pos x="97" y="59"/>
              </a:cxn>
              <a:cxn ang="0">
                <a:pos x="84" y="90"/>
              </a:cxn>
              <a:cxn ang="0">
                <a:pos x="81" y="96"/>
              </a:cxn>
              <a:cxn ang="0">
                <a:pos x="87" y="99"/>
              </a:cxn>
              <a:cxn ang="0">
                <a:pos x="91" y="98"/>
              </a:cxn>
              <a:cxn ang="0">
                <a:pos x="106" y="58"/>
              </a:cxn>
              <a:cxn ang="0">
                <a:pos x="70" y="27"/>
              </a:cxn>
              <a:cxn ang="0">
                <a:pos x="62" y="27"/>
              </a:cxn>
            </a:cxnLst>
            <a:rect l="0" t="0" r="r" b="b"/>
            <a:pathLst>
              <a:path w="109" h="99">
                <a:moveTo>
                  <a:pt x="62" y="27"/>
                </a:moveTo>
                <a:cubicBezTo>
                  <a:pt x="55" y="27"/>
                  <a:pt x="48" y="28"/>
                  <a:pt x="43" y="28"/>
                </a:cubicBezTo>
                <a:lnTo>
                  <a:pt x="41" y="29"/>
                </a:lnTo>
                <a:cubicBezTo>
                  <a:pt x="36" y="29"/>
                  <a:pt x="32" y="30"/>
                  <a:pt x="29" y="30"/>
                </a:cubicBezTo>
                <a:cubicBezTo>
                  <a:pt x="17" y="30"/>
                  <a:pt x="9" y="26"/>
                  <a:pt x="4" y="5"/>
                </a:cubicBezTo>
                <a:lnTo>
                  <a:pt x="3" y="0"/>
                </a:lnTo>
                <a:lnTo>
                  <a:pt x="0" y="5"/>
                </a:lnTo>
                <a:cubicBezTo>
                  <a:pt x="0" y="33"/>
                  <a:pt x="19" y="33"/>
                  <a:pt x="45" y="34"/>
                </a:cubicBezTo>
                <a:cubicBezTo>
                  <a:pt x="53" y="34"/>
                  <a:pt x="61" y="34"/>
                  <a:pt x="70" y="35"/>
                </a:cubicBezTo>
                <a:cubicBezTo>
                  <a:pt x="83" y="38"/>
                  <a:pt x="94" y="48"/>
                  <a:pt x="97" y="59"/>
                </a:cubicBezTo>
                <a:cubicBezTo>
                  <a:pt x="99" y="70"/>
                  <a:pt x="94" y="81"/>
                  <a:pt x="84" y="90"/>
                </a:cubicBezTo>
                <a:lnTo>
                  <a:pt x="81" y="96"/>
                </a:lnTo>
                <a:lnTo>
                  <a:pt x="87" y="99"/>
                </a:lnTo>
                <a:lnTo>
                  <a:pt x="91" y="98"/>
                </a:lnTo>
                <a:cubicBezTo>
                  <a:pt x="103" y="89"/>
                  <a:pt x="109" y="73"/>
                  <a:pt x="106" y="58"/>
                </a:cubicBezTo>
                <a:cubicBezTo>
                  <a:pt x="102" y="42"/>
                  <a:pt x="89" y="30"/>
                  <a:pt x="70" y="27"/>
                </a:cubicBezTo>
                <a:lnTo>
                  <a:pt x="62" y="2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1" name="Freeform 179"/>
          <p:cNvSpPr>
            <a:spLocks/>
          </p:cNvSpPr>
          <p:nvPr/>
        </p:nvSpPr>
        <p:spPr bwMode="auto">
          <a:xfrm>
            <a:off x="2147853" y="508000"/>
            <a:ext cx="73025" cy="10795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6" y="116"/>
              </a:cxn>
              <a:cxn ang="0">
                <a:pos x="59" y="165"/>
              </a:cxn>
              <a:cxn ang="0">
                <a:pos x="106" y="166"/>
              </a:cxn>
              <a:cxn ang="0">
                <a:pos x="113" y="170"/>
              </a:cxn>
              <a:cxn ang="0">
                <a:pos x="111" y="180"/>
              </a:cxn>
              <a:cxn ang="0">
                <a:pos x="110" y="183"/>
              </a:cxn>
              <a:cxn ang="0">
                <a:pos x="111" y="184"/>
              </a:cxn>
              <a:cxn ang="0">
                <a:pos x="115" y="182"/>
              </a:cxn>
              <a:cxn ang="0">
                <a:pos x="121" y="164"/>
              </a:cxn>
              <a:cxn ang="0">
                <a:pos x="107" y="155"/>
              </a:cxn>
              <a:cxn ang="0">
                <a:pos x="85" y="156"/>
              </a:cxn>
              <a:cxn ang="0">
                <a:pos x="46" y="151"/>
              </a:cxn>
              <a:cxn ang="0">
                <a:pos x="16" y="104"/>
              </a:cxn>
              <a:cxn ang="0">
                <a:pos x="60" y="33"/>
              </a:cxn>
              <a:cxn ang="0">
                <a:pos x="92" y="6"/>
              </a:cxn>
              <a:cxn ang="0">
                <a:pos x="92" y="0"/>
              </a:cxn>
              <a:cxn ang="0">
                <a:pos x="91" y="0"/>
              </a:cxn>
              <a:cxn ang="0">
                <a:pos x="88" y="1"/>
              </a:cxn>
              <a:cxn ang="0">
                <a:pos x="55" y="27"/>
              </a:cxn>
            </a:cxnLst>
            <a:rect l="0" t="0" r="r" b="b"/>
            <a:pathLst>
              <a:path w="123" h="184">
                <a:moveTo>
                  <a:pt x="55" y="27"/>
                </a:moveTo>
                <a:cubicBezTo>
                  <a:pt x="13" y="47"/>
                  <a:pt x="0" y="87"/>
                  <a:pt x="6" y="116"/>
                </a:cubicBezTo>
                <a:cubicBezTo>
                  <a:pt x="11" y="144"/>
                  <a:pt x="31" y="163"/>
                  <a:pt x="59" y="165"/>
                </a:cubicBezTo>
                <a:lnTo>
                  <a:pt x="106" y="166"/>
                </a:lnTo>
                <a:cubicBezTo>
                  <a:pt x="109" y="166"/>
                  <a:pt x="112" y="167"/>
                  <a:pt x="113" y="170"/>
                </a:cubicBezTo>
                <a:cubicBezTo>
                  <a:pt x="114" y="171"/>
                  <a:pt x="114" y="175"/>
                  <a:pt x="111" y="180"/>
                </a:cubicBezTo>
                <a:lnTo>
                  <a:pt x="110" y="183"/>
                </a:lnTo>
                <a:lnTo>
                  <a:pt x="111" y="184"/>
                </a:lnTo>
                <a:lnTo>
                  <a:pt x="115" y="182"/>
                </a:lnTo>
                <a:cubicBezTo>
                  <a:pt x="121" y="177"/>
                  <a:pt x="123" y="170"/>
                  <a:pt x="121" y="164"/>
                </a:cubicBezTo>
                <a:cubicBezTo>
                  <a:pt x="119" y="158"/>
                  <a:pt x="113" y="155"/>
                  <a:pt x="107" y="155"/>
                </a:cubicBezTo>
                <a:cubicBezTo>
                  <a:pt x="98" y="155"/>
                  <a:pt x="91" y="156"/>
                  <a:pt x="85" y="156"/>
                </a:cubicBezTo>
                <a:cubicBezTo>
                  <a:pt x="63" y="156"/>
                  <a:pt x="52" y="155"/>
                  <a:pt x="46" y="151"/>
                </a:cubicBezTo>
                <a:cubicBezTo>
                  <a:pt x="27" y="141"/>
                  <a:pt x="16" y="125"/>
                  <a:pt x="16" y="104"/>
                </a:cubicBezTo>
                <a:cubicBezTo>
                  <a:pt x="15" y="78"/>
                  <a:pt x="32" y="51"/>
                  <a:pt x="60" y="33"/>
                </a:cubicBezTo>
                <a:cubicBezTo>
                  <a:pt x="73" y="25"/>
                  <a:pt x="89" y="14"/>
                  <a:pt x="92" y="6"/>
                </a:cubicBezTo>
                <a:lnTo>
                  <a:pt x="92" y="0"/>
                </a:lnTo>
                <a:lnTo>
                  <a:pt x="91" y="0"/>
                </a:lnTo>
                <a:lnTo>
                  <a:pt x="88" y="1"/>
                </a:lnTo>
                <a:cubicBezTo>
                  <a:pt x="82" y="10"/>
                  <a:pt x="70" y="18"/>
                  <a:pt x="55" y="27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2" name="Freeform 180"/>
          <p:cNvSpPr>
            <a:spLocks/>
          </p:cNvSpPr>
          <p:nvPr/>
        </p:nvSpPr>
        <p:spPr bwMode="auto">
          <a:xfrm>
            <a:off x="2127215" y="538162"/>
            <a:ext cx="47625" cy="98425"/>
          </a:xfrm>
          <a:custGeom>
            <a:avLst/>
            <a:gdLst/>
            <a:ahLst/>
            <a:cxnLst>
              <a:cxn ang="0">
                <a:pos x="9" y="70"/>
              </a:cxn>
              <a:cxn ang="0">
                <a:pos x="15" y="94"/>
              </a:cxn>
              <a:cxn ang="0">
                <a:pos x="40" y="112"/>
              </a:cxn>
              <a:cxn ang="0">
                <a:pos x="54" y="141"/>
              </a:cxn>
              <a:cxn ang="0">
                <a:pos x="54" y="141"/>
              </a:cxn>
              <a:cxn ang="0">
                <a:pos x="56" y="149"/>
              </a:cxn>
              <a:cxn ang="0">
                <a:pos x="75" y="167"/>
              </a:cxn>
              <a:cxn ang="0">
                <a:pos x="76" y="167"/>
              </a:cxn>
              <a:cxn ang="0">
                <a:pos x="80" y="164"/>
              </a:cxn>
              <a:cxn ang="0">
                <a:pos x="78" y="161"/>
              </a:cxn>
              <a:cxn ang="0">
                <a:pos x="63" y="147"/>
              </a:cxn>
              <a:cxn ang="0">
                <a:pos x="48" y="110"/>
              </a:cxn>
              <a:cxn ang="0">
                <a:pos x="23" y="91"/>
              </a:cxn>
              <a:cxn ang="0">
                <a:pos x="17" y="85"/>
              </a:cxn>
              <a:cxn ang="0">
                <a:pos x="27" y="46"/>
              </a:cxn>
              <a:cxn ang="0">
                <a:pos x="4" y="0"/>
              </a:cxn>
              <a:cxn ang="0">
                <a:pos x="1" y="0"/>
              </a:cxn>
              <a:cxn ang="0">
                <a:pos x="0" y="0"/>
              </a:cxn>
              <a:cxn ang="0">
                <a:pos x="1" y="4"/>
              </a:cxn>
              <a:cxn ang="0">
                <a:pos x="9" y="70"/>
              </a:cxn>
            </a:cxnLst>
            <a:rect l="0" t="0" r="r" b="b"/>
            <a:pathLst>
              <a:path w="80" h="167">
                <a:moveTo>
                  <a:pt x="9" y="70"/>
                </a:moveTo>
                <a:cubicBezTo>
                  <a:pt x="7" y="81"/>
                  <a:pt x="8" y="88"/>
                  <a:pt x="15" y="94"/>
                </a:cubicBezTo>
                <a:cubicBezTo>
                  <a:pt x="22" y="101"/>
                  <a:pt x="31" y="107"/>
                  <a:pt x="40" y="112"/>
                </a:cubicBezTo>
                <a:cubicBezTo>
                  <a:pt x="51" y="119"/>
                  <a:pt x="52" y="130"/>
                  <a:pt x="54" y="141"/>
                </a:cubicBezTo>
                <a:lnTo>
                  <a:pt x="54" y="141"/>
                </a:lnTo>
                <a:lnTo>
                  <a:pt x="56" y="149"/>
                </a:lnTo>
                <a:cubicBezTo>
                  <a:pt x="58" y="159"/>
                  <a:pt x="64" y="165"/>
                  <a:pt x="75" y="167"/>
                </a:cubicBezTo>
                <a:lnTo>
                  <a:pt x="76" y="167"/>
                </a:lnTo>
                <a:lnTo>
                  <a:pt x="80" y="164"/>
                </a:lnTo>
                <a:lnTo>
                  <a:pt x="78" y="161"/>
                </a:lnTo>
                <a:cubicBezTo>
                  <a:pt x="68" y="158"/>
                  <a:pt x="63" y="154"/>
                  <a:pt x="63" y="147"/>
                </a:cubicBezTo>
                <a:cubicBezTo>
                  <a:pt x="59" y="132"/>
                  <a:pt x="55" y="115"/>
                  <a:pt x="48" y="110"/>
                </a:cubicBezTo>
                <a:cubicBezTo>
                  <a:pt x="38" y="104"/>
                  <a:pt x="30" y="98"/>
                  <a:pt x="23" y="91"/>
                </a:cubicBezTo>
                <a:lnTo>
                  <a:pt x="17" y="85"/>
                </a:lnTo>
                <a:cubicBezTo>
                  <a:pt x="15" y="77"/>
                  <a:pt x="18" y="65"/>
                  <a:pt x="27" y="46"/>
                </a:cubicBezTo>
                <a:cubicBezTo>
                  <a:pt x="31" y="25"/>
                  <a:pt x="23" y="11"/>
                  <a:pt x="4" y="0"/>
                </a:cubicBezTo>
                <a:lnTo>
                  <a:pt x="1" y="0"/>
                </a:lnTo>
                <a:lnTo>
                  <a:pt x="0" y="0"/>
                </a:lnTo>
                <a:lnTo>
                  <a:pt x="1" y="4"/>
                </a:lnTo>
                <a:cubicBezTo>
                  <a:pt x="19" y="18"/>
                  <a:pt x="29" y="30"/>
                  <a:pt x="9" y="7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3" name="Freeform 181"/>
          <p:cNvSpPr>
            <a:spLocks/>
          </p:cNvSpPr>
          <p:nvPr/>
        </p:nvSpPr>
        <p:spPr bwMode="auto">
          <a:xfrm>
            <a:off x="2119278" y="542925"/>
            <a:ext cx="63500" cy="112712"/>
          </a:xfrm>
          <a:custGeom>
            <a:avLst/>
            <a:gdLst/>
            <a:ahLst/>
            <a:cxnLst>
              <a:cxn ang="0">
                <a:pos x="31" y="112"/>
              </a:cxn>
              <a:cxn ang="0">
                <a:pos x="48" y="143"/>
              </a:cxn>
              <a:cxn ang="0">
                <a:pos x="94" y="188"/>
              </a:cxn>
              <a:cxn ang="0">
                <a:pos x="94" y="188"/>
              </a:cxn>
              <a:cxn ang="0">
                <a:pos x="106" y="185"/>
              </a:cxn>
              <a:cxn ang="0">
                <a:pos x="108" y="183"/>
              </a:cxn>
              <a:cxn ang="0">
                <a:pos x="105" y="178"/>
              </a:cxn>
              <a:cxn ang="0">
                <a:pos x="98" y="175"/>
              </a:cxn>
              <a:cxn ang="0">
                <a:pos x="94" y="175"/>
              </a:cxn>
              <a:cxn ang="0">
                <a:pos x="94" y="176"/>
              </a:cxn>
              <a:cxn ang="0">
                <a:pos x="86" y="177"/>
              </a:cxn>
              <a:cxn ang="0">
                <a:pos x="80" y="176"/>
              </a:cxn>
              <a:cxn ang="0">
                <a:pos x="56" y="145"/>
              </a:cxn>
              <a:cxn ang="0">
                <a:pos x="42" y="110"/>
              </a:cxn>
              <a:cxn ang="0">
                <a:pos x="13" y="85"/>
              </a:cxn>
              <a:cxn ang="0">
                <a:pos x="15" y="49"/>
              </a:cxn>
              <a:cxn ang="0">
                <a:pos x="18" y="42"/>
              </a:cxn>
              <a:cxn ang="0">
                <a:pos x="21" y="27"/>
              </a:cxn>
              <a:cxn ang="0">
                <a:pos x="9" y="0"/>
              </a:cxn>
              <a:cxn ang="0">
                <a:pos x="8" y="0"/>
              </a:cxn>
              <a:cxn ang="0">
                <a:pos x="5" y="2"/>
              </a:cxn>
              <a:cxn ang="0">
                <a:pos x="8" y="7"/>
              </a:cxn>
              <a:cxn ang="0">
                <a:pos x="7" y="53"/>
              </a:cxn>
              <a:cxn ang="0">
                <a:pos x="5" y="87"/>
              </a:cxn>
              <a:cxn ang="0">
                <a:pos x="31" y="112"/>
              </a:cxn>
            </a:cxnLst>
            <a:rect l="0" t="0" r="r" b="b"/>
            <a:pathLst>
              <a:path w="108" h="189">
                <a:moveTo>
                  <a:pt x="31" y="112"/>
                </a:moveTo>
                <a:cubicBezTo>
                  <a:pt x="42" y="119"/>
                  <a:pt x="48" y="129"/>
                  <a:pt x="48" y="143"/>
                </a:cubicBezTo>
                <a:cubicBezTo>
                  <a:pt x="50" y="173"/>
                  <a:pt x="66" y="189"/>
                  <a:pt x="94" y="188"/>
                </a:cubicBezTo>
                <a:lnTo>
                  <a:pt x="94" y="188"/>
                </a:lnTo>
                <a:cubicBezTo>
                  <a:pt x="100" y="188"/>
                  <a:pt x="104" y="187"/>
                  <a:pt x="106" y="185"/>
                </a:cubicBezTo>
                <a:lnTo>
                  <a:pt x="108" y="183"/>
                </a:lnTo>
                <a:lnTo>
                  <a:pt x="105" y="178"/>
                </a:lnTo>
                <a:lnTo>
                  <a:pt x="98" y="175"/>
                </a:lnTo>
                <a:lnTo>
                  <a:pt x="94" y="175"/>
                </a:lnTo>
                <a:lnTo>
                  <a:pt x="94" y="176"/>
                </a:lnTo>
                <a:lnTo>
                  <a:pt x="86" y="177"/>
                </a:lnTo>
                <a:lnTo>
                  <a:pt x="80" y="176"/>
                </a:lnTo>
                <a:cubicBezTo>
                  <a:pt x="65" y="172"/>
                  <a:pt x="58" y="162"/>
                  <a:pt x="56" y="145"/>
                </a:cubicBezTo>
                <a:cubicBezTo>
                  <a:pt x="56" y="128"/>
                  <a:pt x="51" y="116"/>
                  <a:pt x="42" y="110"/>
                </a:cubicBezTo>
                <a:cubicBezTo>
                  <a:pt x="28" y="102"/>
                  <a:pt x="19" y="94"/>
                  <a:pt x="13" y="85"/>
                </a:cubicBezTo>
                <a:cubicBezTo>
                  <a:pt x="5" y="69"/>
                  <a:pt x="10" y="59"/>
                  <a:pt x="15" y="49"/>
                </a:cubicBezTo>
                <a:lnTo>
                  <a:pt x="18" y="42"/>
                </a:lnTo>
                <a:cubicBezTo>
                  <a:pt x="20" y="37"/>
                  <a:pt x="21" y="32"/>
                  <a:pt x="21" y="27"/>
                </a:cubicBezTo>
                <a:cubicBezTo>
                  <a:pt x="21" y="11"/>
                  <a:pt x="17" y="3"/>
                  <a:pt x="9" y="0"/>
                </a:cubicBezTo>
                <a:lnTo>
                  <a:pt x="8" y="0"/>
                </a:lnTo>
                <a:lnTo>
                  <a:pt x="5" y="2"/>
                </a:lnTo>
                <a:lnTo>
                  <a:pt x="8" y="7"/>
                </a:lnTo>
                <a:cubicBezTo>
                  <a:pt x="18" y="16"/>
                  <a:pt x="18" y="30"/>
                  <a:pt x="7" y="53"/>
                </a:cubicBezTo>
                <a:cubicBezTo>
                  <a:pt x="0" y="67"/>
                  <a:pt x="0" y="79"/>
                  <a:pt x="5" y="87"/>
                </a:cubicBezTo>
                <a:cubicBezTo>
                  <a:pt x="10" y="96"/>
                  <a:pt x="19" y="104"/>
                  <a:pt x="31" y="1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4" name="Freeform 182"/>
          <p:cNvSpPr>
            <a:spLocks/>
          </p:cNvSpPr>
          <p:nvPr/>
        </p:nvSpPr>
        <p:spPr bwMode="auto">
          <a:xfrm>
            <a:off x="2187540" y="649287"/>
            <a:ext cx="4763" cy="3175"/>
          </a:xfrm>
          <a:custGeom>
            <a:avLst/>
            <a:gdLst/>
            <a:ahLst/>
            <a:cxnLst>
              <a:cxn ang="0">
                <a:pos x="6" y="5"/>
              </a:cxn>
              <a:cxn ang="0">
                <a:pos x="9" y="4"/>
              </a:cxn>
              <a:cxn ang="0">
                <a:pos x="9" y="2"/>
              </a:cxn>
              <a:cxn ang="0">
                <a:pos x="1" y="0"/>
              </a:cxn>
              <a:cxn ang="0">
                <a:pos x="0" y="1"/>
              </a:cxn>
              <a:cxn ang="0">
                <a:pos x="6" y="5"/>
              </a:cxn>
            </a:cxnLst>
            <a:rect l="0" t="0" r="r" b="b"/>
            <a:pathLst>
              <a:path w="9" h="5">
                <a:moveTo>
                  <a:pt x="6" y="5"/>
                </a:moveTo>
                <a:lnTo>
                  <a:pt x="9" y="4"/>
                </a:lnTo>
                <a:lnTo>
                  <a:pt x="9" y="2"/>
                </a:lnTo>
                <a:cubicBezTo>
                  <a:pt x="6" y="1"/>
                  <a:pt x="3" y="0"/>
                  <a:pt x="1" y="0"/>
                </a:cubicBezTo>
                <a:lnTo>
                  <a:pt x="0" y="1"/>
                </a:lnTo>
                <a:lnTo>
                  <a:pt x="6" y="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5" name="Freeform 183"/>
          <p:cNvSpPr>
            <a:spLocks/>
          </p:cNvSpPr>
          <p:nvPr/>
        </p:nvSpPr>
        <p:spPr bwMode="auto">
          <a:xfrm>
            <a:off x="2192303" y="647700"/>
            <a:ext cx="7937" cy="3175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13" y="3"/>
              </a:cxn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1" y="3"/>
              </a:cxn>
              <a:cxn ang="0">
                <a:pos x="11" y="6"/>
              </a:cxn>
              <a:cxn ang="0">
                <a:pos x="12" y="6"/>
              </a:cxn>
              <a:cxn ang="0">
                <a:pos x="13" y="5"/>
              </a:cxn>
            </a:cxnLst>
            <a:rect l="0" t="0" r="r" b="b"/>
            <a:pathLst>
              <a:path w="13" h="6">
                <a:moveTo>
                  <a:pt x="13" y="5"/>
                </a:moveTo>
                <a:lnTo>
                  <a:pt x="13" y="3"/>
                </a:lnTo>
                <a:cubicBezTo>
                  <a:pt x="10" y="1"/>
                  <a:pt x="6" y="0"/>
                  <a:pt x="2" y="0"/>
                </a:cubicBezTo>
                <a:lnTo>
                  <a:pt x="1" y="0"/>
                </a:lnTo>
                <a:lnTo>
                  <a:pt x="0" y="1"/>
                </a:lnTo>
                <a:lnTo>
                  <a:pt x="1" y="3"/>
                </a:lnTo>
                <a:cubicBezTo>
                  <a:pt x="3" y="5"/>
                  <a:pt x="7" y="6"/>
                  <a:pt x="11" y="6"/>
                </a:cubicBezTo>
                <a:lnTo>
                  <a:pt x="12" y="6"/>
                </a:lnTo>
                <a:lnTo>
                  <a:pt x="13" y="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6" name="Freeform 184"/>
          <p:cNvSpPr>
            <a:spLocks/>
          </p:cNvSpPr>
          <p:nvPr/>
        </p:nvSpPr>
        <p:spPr bwMode="auto">
          <a:xfrm>
            <a:off x="2200240" y="644525"/>
            <a:ext cx="952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1" y="7"/>
              </a:cxn>
              <a:cxn ang="0">
                <a:pos x="15" y="7"/>
              </a:cxn>
              <a:cxn ang="0">
                <a:pos x="15" y="6"/>
              </a:cxn>
              <a:cxn ang="0">
                <a:pos x="15" y="5"/>
              </a:cxn>
              <a:cxn ang="0">
                <a:pos x="2" y="0"/>
              </a:cxn>
            </a:cxnLst>
            <a:rect l="0" t="0" r="r" b="b"/>
            <a:pathLst>
              <a:path w="15" h="8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cubicBezTo>
                  <a:pt x="2" y="6"/>
                  <a:pt x="6" y="8"/>
                  <a:pt x="11" y="7"/>
                </a:cubicBezTo>
                <a:lnTo>
                  <a:pt x="15" y="7"/>
                </a:lnTo>
                <a:lnTo>
                  <a:pt x="15" y="6"/>
                </a:lnTo>
                <a:lnTo>
                  <a:pt x="15" y="5"/>
                </a:lnTo>
                <a:cubicBezTo>
                  <a:pt x="12" y="1"/>
                  <a:pt x="7" y="0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7" name="Freeform 185"/>
          <p:cNvSpPr>
            <a:spLocks/>
          </p:cNvSpPr>
          <p:nvPr/>
        </p:nvSpPr>
        <p:spPr bwMode="auto">
          <a:xfrm>
            <a:off x="2200240" y="611187"/>
            <a:ext cx="11113" cy="15875"/>
          </a:xfrm>
          <a:custGeom>
            <a:avLst/>
            <a:gdLst/>
            <a:ahLst/>
            <a:cxnLst>
              <a:cxn ang="0">
                <a:pos x="8" y="26"/>
              </a:cxn>
              <a:cxn ang="0">
                <a:pos x="13" y="24"/>
              </a:cxn>
              <a:cxn ang="0">
                <a:pos x="18" y="20"/>
              </a:cxn>
              <a:cxn ang="0">
                <a:pos x="18" y="17"/>
              </a:cxn>
              <a:cxn ang="0">
                <a:pos x="15" y="4"/>
              </a:cxn>
              <a:cxn ang="0">
                <a:pos x="15" y="0"/>
              </a:cxn>
              <a:cxn ang="0">
                <a:pos x="14" y="0"/>
              </a:cxn>
              <a:cxn ang="0">
                <a:pos x="14" y="0"/>
              </a:cxn>
              <a:cxn ang="0">
                <a:pos x="9" y="3"/>
              </a:cxn>
              <a:cxn ang="0">
                <a:pos x="9" y="3"/>
              </a:cxn>
              <a:cxn ang="0">
                <a:pos x="1" y="21"/>
              </a:cxn>
              <a:cxn ang="0">
                <a:pos x="7" y="26"/>
              </a:cxn>
              <a:cxn ang="0">
                <a:pos x="8" y="26"/>
              </a:cxn>
            </a:cxnLst>
            <a:rect l="0" t="0" r="r" b="b"/>
            <a:pathLst>
              <a:path w="18" h="26">
                <a:moveTo>
                  <a:pt x="8" y="26"/>
                </a:moveTo>
                <a:lnTo>
                  <a:pt x="13" y="24"/>
                </a:lnTo>
                <a:lnTo>
                  <a:pt x="18" y="20"/>
                </a:lnTo>
                <a:lnTo>
                  <a:pt x="18" y="17"/>
                </a:lnTo>
                <a:cubicBezTo>
                  <a:pt x="14" y="13"/>
                  <a:pt x="13" y="9"/>
                  <a:pt x="15" y="4"/>
                </a:cubicBez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9" y="3"/>
                </a:lnTo>
                <a:lnTo>
                  <a:pt x="9" y="3"/>
                </a:lnTo>
                <a:cubicBezTo>
                  <a:pt x="2" y="8"/>
                  <a:pt x="0" y="14"/>
                  <a:pt x="1" y="21"/>
                </a:cubicBezTo>
                <a:cubicBezTo>
                  <a:pt x="2" y="25"/>
                  <a:pt x="4" y="26"/>
                  <a:pt x="7" y="26"/>
                </a:cubicBezTo>
                <a:lnTo>
                  <a:pt x="8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8" name="Freeform 186"/>
          <p:cNvSpPr>
            <a:spLocks/>
          </p:cNvSpPr>
          <p:nvPr/>
        </p:nvSpPr>
        <p:spPr bwMode="auto">
          <a:xfrm>
            <a:off x="2178015" y="627062"/>
            <a:ext cx="7938" cy="19050"/>
          </a:xfrm>
          <a:custGeom>
            <a:avLst/>
            <a:gdLst/>
            <a:ahLst/>
            <a:cxnLst>
              <a:cxn ang="0">
                <a:pos x="12" y="33"/>
              </a:cxn>
              <a:cxn ang="0">
                <a:pos x="13" y="33"/>
              </a:cxn>
              <a:cxn ang="0">
                <a:pos x="13" y="32"/>
              </a:cxn>
              <a:cxn ang="0">
                <a:pos x="8" y="18"/>
              </a:cxn>
              <a:cxn ang="0">
                <a:pos x="1" y="0"/>
              </a:cxn>
              <a:cxn ang="0">
                <a:pos x="0" y="2"/>
              </a:cxn>
              <a:cxn ang="0">
                <a:pos x="0" y="8"/>
              </a:cxn>
              <a:cxn ang="0">
                <a:pos x="2" y="19"/>
              </a:cxn>
              <a:cxn ang="0">
                <a:pos x="12" y="33"/>
              </a:cxn>
            </a:cxnLst>
            <a:rect l="0" t="0" r="r" b="b"/>
            <a:pathLst>
              <a:path w="13" h="33">
                <a:moveTo>
                  <a:pt x="12" y="33"/>
                </a:moveTo>
                <a:lnTo>
                  <a:pt x="13" y="33"/>
                </a:lnTo>
                <a:lnTo>
                  <a:pt x="13" y="32"/>
                </a:lnTo>
                <a:cubicBezTo>
                  <a:pt x="9" y="29"/>
                  <a:pt x="7" y="25"/>
                  <a:pt x="8" y="18"/>
                </a:cubicBezTo>
                <a:cubicBezTo>
                  <a:pt x="7" y="12"/>
                  <a:pt x="6" y="5"/>
                  <a:pt x="1" y="0"/>
                </a:cubicBezTo>
                <a:lnTo>
                  <a:pt x="0" y="2"/>
                </a:lnTo>
                <a:lnTo>
                  <a:pt x="0" y="8"/>
                </a:lnTo>
                <a:cubicBezTo>
                  <a:pt x="2" y="11"/>
                  <a:pt x="3" y="15"/>
                  <a:pt x="2" y="19"/>
                </a:cubicBezTo>
                <a:cubicBezTo>
                  <a:pt x="1" y="27"/>
                  <a:pt x="4" y="32"/>
                  <a:pt x="12" y="3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9" name="Freeform 187"/>
          <p:cNvSpPr>
            <a:spLocks/>
          </p:cNvSpPr>
          <p:nvPr/>
        </p:nvSpPr>
        <p:spPr bwMode="auto">
          <a:xfrm>
            <a:off x="2182778" y="617537"/>
            <a:ext cx="11112" cy="26988"/>
          </a:xfrm>
          <a:custGeom>
            <a:avLst/>
            <a:gdLst/>
            <a:ahLst/>
            <a:cxnLst>
              <a:cxn ang="0">
                <a:pos x="17" y="44"/>
              </a:cxn>
              <a:cxn ang="0">
                <a:pos x="18" y="44"/>
              </a:cxn>
              <a:cxn ang="0">
                <a:pos x="21" y="42"/>
              </a:cxn>
              <a:cxn ang="0">
                <a:pos x="20" y="41"/>
              </a:cxn>
              <a:cxn ang="0">
                <a:pos x="13" y="24"/>
              </a:cxn>
              <a:cxn ang="0">
                <a:pos x="11" y="12"/>
              </a:cxn>
              <a:cxn ang="0">
                <a:pos x="8" y="1"/>
              </a:cxn>
              <a:cxn ang="0">
                <a:pos x="8" y="0"/>
              </a:cxn>
              <a:cxn ang="0">
                <a:pos x="5" y="1"/>
              </a:cxn>
              <a:cxn ang="0">
                <a:pos x="1" y="5"/>
              </a:cxn>
              <a:cxn ang="0">
                <a:pos x="4" y="18"/>
              </a:cxn>
              <a:cxn ang="0">
                <a:pos x="7" y="28"/>
              </a:cxn>
              <a:cxn ang="0">
                <a:pos x="11" y="41"/>
              </a:cxn>
              <a:cxn ang="0">
                <a:pos x="17" y="44"/>
              </a:cxn>
            </a:cxnLst>
            <a:rect l="0" t="0" r="r" b="b"/>
            <a:pathLst>
              <a:path w="21" h="44">
                <a:moveTo>
                  <a:pt x="17" y="44"/>
                </a:moveTo>
                <a:lnTo>
                  <a:pt x="18" y="44"/>
                </a:lnTo>
                <a:lnTo>
                  <a:pt x="21" y="42"/>
                </a:lnTo>
                <a:lnTo>
                  <a:pt x="20" y="41"/>
                </a:lnTo>
                <a:cubicBezTo>
                  <a:pt x="14" y="37"/>
                  <a:pt x="11" y="31"/>
                  <a:pt x="13" y="24"/>
                </a:cubicBezTo>
                <a:cubicBezTo>
                  <a:pt x="14" y="20"/>
                  <a:pt x="14" y="16"/>
                  <a:pt x="11" y="12"/>
                </a:cubicBezTo>
                <a:cubicBezTo>
                  <a:pt x="7" y="8"/>
                  <a:pt x="8" y="4"/>
                  <a:pt x="8" y="1"/>
                </a:cubicBezTo>
                <a:lnTo>
                  <a:pt x="8" y="0"/>
                </a:lnTo>
                <a:lnTo>
                  <a:pt x="5" y="1"/>
                </a:lnTo>
                <a:lnTo>
                  <a:pt x="1" y="5"/>
                </a:lnTo>
                <a:cubicBezTo>
                  <a:pt x="0" y="8"/>
                  <a:pt x="1" y="13"/>
                  <a:pt x="4" y="18"/>
                </a:cubicBezTo>
                <a:cubicBezTo>
                  <a:pt x="7" y="21"/>
                  <a:pt x="8" y="25"/>
                  <a:pt x="7" y="28"/>
                </a:cubicBezTo>
                <a:cubicBezTo>
                  <a:pt x="7" y="33"/>
                  <a:pt x="8" y="38"/>
                  <a:pt x="11" y="41"/>
                </a:cubicBezTo>
                <a:lnTo>
                  <a:pt x="17" y="4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0" name="Freeform 188"/>
          <p:cNvSpPr>
            <a:spLocks/>
          </p:cNvSpPr>
          <p:nvPr/>
        </p:nvSpPr>
        <p:spPr bwMode="auto">
          <a:xfrm>
            <a:off x="2190715" y="611187"/>
            <a:ext cx="11113" cy="28575"/>
          </a:xfrm>
          <a:custGeom>
            <a:avLst/>
            <a:gdLst/>
            <a:ahLst/>
            <a:cxnLst>
              <a:cxn ang="0">
                <a:pos x="19" y="3"/>
              </a:cxn>
              <a:cxn ang="0">
                <a:pos x="20" y="1"/>
              </a:cxn>
              <a:cxn ang="0">
                <a:pos x="20" y="1"/>
              </a:cxn>
              <a:cxn ang="0">
                <a:pos x="19" y="0"/>
              </a:cxn>
              <a:cxn ang="0">
                <a:pos x="15" y="0"/>
              </a:cxn>
              <a:cxn ang="0">
                <a:pos x="2" y="6"/>
              </a:cxn>
              <a:cxn ang="0">
                <a:pos x="3" y="18"/>
              </a:cxn>
              <a:cxn ang="0">
                <a:pos x="4" y="29"/>
              </a:cxn>
              <a:cxn ang="0">
                <a:pos x="4" y="40"/>
              </a:cxn>
              <a:cxn ang="0">
                <a:pos x="15" y="48"/>
              </a:cxn>
              <a:cxn ang="0">
                <a:pos x="18" y="48"/>
              </a:cxn>
              <a:cxn ang="0">
                <a:pos x="17" y="46"/>
              </a:cxn>
              <a:cxn ang="0">
                <a:pos x="17" y="37"/>
              </a:cxn>
              <a:cxn ang="0">
                <a:pos x="19" y="35"/>
              </a:cxn>
              <a:cxn ang="0">
                <a:pos x="17" y="31"/>
              </a:cxn>
              <a:cxn ang="0">
                <a:pos x="19" y="3"/>
              </a:cxn>
            </a:cxnLst>
            <a:rect l="0" t="0" r="r" b="b"/>
            <a:pathLst>
              <a:path w="20" h="48">
                <a:moveTo>
                  <a:pt x="19" y="3"/>
                </a:moveTo>
                <a:lnTo>
                  <a:pt x="20" y="1"/>
                </a:lnTo>
                <a:lnTo>
                  <a:pt x="20" y="1"/>
                </a:lnTo>
                <a:lnTo>
                  <a:pt x="19" y="0"/>
                </a:lnTo>
                <a:lnTo>
                  <a:pt x="15" y="0"/>
                </a:lnTo>
                <a:cubicBezTo>
                  <a:pt x="9" y="0"/>
                  <a:pt x="4" y="2"/>
                  <a:pt x="2" y="6"/>
                </a:cubicBezTo>
                <a:cubicBezTo>
                  <a:pt x="0" y="9"/>
                  <a:pt x="0" y="13"/>
                  <a:pt x="3" y="18"/>
                </a:cubicBezTo>
                <a:cubicBezTo>
                  <a:pt x="5" y="22"/>
                  <a:pt x="6" y="26"/>
                  <a:pt x="4" y="29"/>
                </a:cubicBezTo>
                <a:cubicBezTo>
                  <a:pt x="3" y="33"/>
                  <a:pt x="3" y="36"/>
                  <a:pt x="4" y="40"/>
                </a:cubicBezTo>
                <a:cubicBezTo>
                  <a:pt x="7" y="45"/>
                  <a:pt x="10" y="48"/>
                  <a:pt x="15" y="48"/>
                </a:cubicBezTo>
                <a:lnTo>
                  <a:pt x="18" y="48"/>
                </a:lnTo>
                <a:lnTo>
                  <a:pt x="17" y="46"/>
                </a:lnTo>
                <a:cubicBezTo>
                  <a:pt x="15" y="45"/>
                  <a:pt x="14" y="42"/>
                  <a:pt x="17" y="37"/>
                </a:cubicBezTo>
                <a:lnTo>
                  <a:pt x="19" y="35"/>
                </a:lnTo>
                <a:lnTo>
                  <a:pt x="17" y="31"/>
                </a:lnTo>
                <a:cubicBezTo>
                  <a:pt x="9" y="21"/>
                  <a:pt x="10" y="12"/>
                  <a:pt x="19" y="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1" name="Freeform 189"/>
          <p:cNvSpPr>
            <a:spLocks/>
          </p:cNvSpPr>
          <p:nvPr/>
        </p:nvSpPr>
        <p:spPr bwMode="auto">
          <a:xfrm>
            <a:off x="2203415" y="615950"/>
            <a:ext cx="44450" cy="33337"/>
          </a:xfrm>
          <a:custGeom>
            <a:avLst/>
            <a:gdLst/>
            <a:ahLst/>
            <a:cxnLst>
              <a:cxn ang="0">
                <a:pos x="45" y="48"/>
              </a:cxn>
              <a:cxn ang="0">
                <a:pos x="57" y="40"/>
              </a:cxn>
              <a:cxn ang="0">
                <a:pos x="71" y="30"/>
              </a:cxn>
              <a:cxn ang="0">
                <a:pos x="65" y="1"/>
              </a:cxn>
              <a:cxn ang="0">
                <a:pos x="62" y="0"/>
              </a:cxn>
              <a:cxn ang="0">
                <a:pos x="59" y="1"/>
              </a:cxn>
              <a:cxn ang="0">
                <a:pos x="58" y="7"/>
              </a:cxn>
              <a:cxn ang="0">
                <a:pos x="63" y="14"/>
              </a:cxn>
              <a:cxn ang="0">
                <a:pos x="58" y="28"/>
              </a:cxn>
              <a:cxn ang="0">
                <a:pos x="36" y="43"/>
              </a:cxn>
              <a:cxn ang="0">
                <a:pos x="31" y="47"/>
              </a:cxn>
              <a:cxn ang="0">
                <a:pos x="26" y="45"/>
              </a:cxn>
              <a:cxn ang="0">
                <a:pos x="18" y="38"/>
              </a:cxn>
              <a:cxn ang="0">
                <a:pos x="17" y="33"/>
              </a:cxn>
              <a:cxn ang="0">
                <a:pos x="21" y="31"/>
              </a:cxn>
              <a:cxn ang="0">
                <a:pos x="23" y="31"/>
              </a:cxn>
              <a:cxn ang="0">
                <a:pos x="29" y="34"/>
              </a:cxn>
              <a:cxn ang="0">
                <a:pos x="30" y="34"/>
              </a:cxn>
              <a:cxn ang="0">
                <a:pos x="32" y="33"/>
              </a:cxn>
              <a:cxn ang="0">
                <a:pos x="24" y="21"/>
              </a:cxn>
              <a:cxn ang="0">
                <a:pos x="20" y="21"/>
              </a:cxn>
              <a:cxn ang="0">
                <a:pos x="4" y="31"/>
              </a:cxn>
              <a:cxn ang="0">
                <a:pos x="18" y="50"/>
              </a:cxn>
              <a:cxn ang="0">
                <a:pos x="26" y="56"/>
              </a:cxn>
              <a:cxn ang="0">
                <a:pos x="31" y="58"/>
              </a:cxn>
              <a:cxn ang="0">
                <a:pos x="35" y="57"/>
              </a:cxn>
              <a:cxn ang="0">
                <a:pos x="45" y="48"/>
              </a:cxn>
            </a:cxnLst>
            <a:rect l="0" t="0" r="r" b="b"/>
            <a:pathLst>
              <a:path w="76" h="58">
                <a:moveTo>
                  <a:pt x="45" y="48"/>
                </a:moveTo>
                <a:cubicBezTo>
                  <a:pt x="48" y="45"/>
                  <a:pt x="52" y="42"/>
                  <a:pt x="57" y="40"/>
                </a:cubicBezTo>
                <a:cubicBezTo>
                  <a:pt x="62" y="38"/>
                  <a:pt x="66" y="34"/>
                  <a:pt x="71" y="30"/>
                </a:cubicBezTo>
                <a:cubicBezTo>
                  <a:pt x="76" y="18"/>
                  <a:pt x="74" y="9"/>
                  <a:pt x="65" y="1"/>
                </a:cubicBezTo>
                <a:lnTo>
                  <a:pt x="62" y="0"/>
                </a:lnTo>
                <a:lnTo>
                  <a:pt x="59" y="1"/>
                </a:lnTo>
                <a:lnTo>
                  <a:pt x="58" y="7"/>
                </a:lnTo>
                <a:lnTo>
                  <a:pt x="63" y="14"/>
                </a:lnTo>
                <a:cubicBezTo>
                  <a:pt x="65" y="20"/>
                  <a:pt x="64" y="25"/>
                  <a:pt x="58" y="28"/>
                </a:cubicBezTo>
                <a:cubicBezTo>
                  <a:pt x="48" y="34"/>
                  <a:pt x="41" y="38"/>
                  <a:pt x="36" y="43"/>
                </a:cubicBezTo>
                <a:lnTo>
                  <a:pt x="31" y="47"/>
                </a:lnTo>
                <a:lnTo>
                  <a:pt x="26" y="45"/>
                </a:lnTo>
                <a:lnTo>
                  <a:pt x="18" y="38"/>
                </a:lnTo>
                <a:lnTo>
                  <a:pt x="17" y="33"/>
                </a:lnTo>
                <a:lnTo>
                  <a:pt x="21" y="31"/>
                </a:lnTo>
                <a:lnTo>
                  <a:pt x="23" y="31"/>
                </a:lnTo>
                <a:lnTo>
                  <a:pt x="29" y="34"/>
                </a:lnTo>
                <a:lnTo>
                  <a:pt x="30" y="34"/>
                </a:lnTo>
                <a:lnTo>
                  <a:pt x="32" y="33"/>
                </a:lnTo>
                <a:cubicBezTo>
                  <a:pt x="32" y="28"/>
                  <a:pt x="30" y="24"/>
                  <a:pt x="24" y="21"/>
                </a:cubicBezTo>
                <a:lnTo>
                  <a:pt x="20" y="21"/>
                </a:lnTo>
                <a:cubicBezTo>
                  <a:pt x="14" y="21"/>
                  <a:pt x="9" y="24"/>
                  <a:pt x="4" y="31"/>
                </a:cubicBezTo>
                <a:cubicBezTo>
                  <a:pt x="0" y="37"/>
                  <a:pt x="8" y="43"/>
                  <a:pt x="18" y="50"/>
                </a:cubicBezTo>
                <a:lnTo>
                  <a:pt x="26" y="56"/>
                </a:lnTo>
                <a:lnTo>
                  <a:pt x="31" y="58"/>
                </a:lnTo>
                <a:lnTo>
                  <a:pt x="35" y="57"/>
                </a:lnTo>
                <a:cubicBezTo>
                  <a:pt x="39" y="54"/>
                  <a:pt x="42" y="52"/>
                  <a:pt x="45" y="4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2" name="Freeform 190"/>
          <p:cNvSpPr>
            <a:spLocks/>
          </p:cNvSpPr>
          <p:nvPr/>
        </p:nvSpPr>
        <p:spPr bwMode="auto">
          <a:xfrm>
            <a:off x="2230403" y="646112"/>
            <a:ext cx="28575" cy="14288"/>
          </a:xfrm>
          <a:custGeom>
            <a:avLst/>
            <a:gdLst/>
            <a:ahLst/>
            <a:cxnLst>
              <a:cxn ang="0">
                <a:pos x="21" y="7"/>
              </a:cxn>
              <a:cxn ang="0">
                <a:pos x="22" y="7"/>
              </a:cxn>
              <a:cxn ang="0">
                <a:pos x="43" y="14"/>
              </a:cxn>
              <a:cxn ang="0">
                <a:pos x="47" y="13"/>
              </a:cxn>
              <a:cxn ang="0">
                <a:pos x="45" y="11"/>
              </a:cxn>
              <a:cxn ang="0">
                <a:pos x="14" y="1"/>
              </a:cxn>
              <a:cxn ang="0">
                <a:pos x="5" y="2"/>
              </a:cxn>
              <a:cxn ang="0">
                <a:pos x="0" y="8"/>
              </a:cxn>
              <a:cxn ang="0">
                <a:pos x="2" y="12"/>
              </a:cxn>
              <a:cxn ang="0">
                <a:pos x="22" y="17"/>
              </a:cxn>
              <a:cxn ang="0">
                <a:pos x="35" y="23"/>
              </a:cxn>
              <a:cxn ang="0">
                <a:pos x="37" y="23"/>
              </a:cxn>
              <a:cxn ang="0">
                <a:pos x="40" y="22"/>
              </a:cxn>
              <a:cxn ang="0">
                <a:pos x="39" y="20"/>
              </a:cxn>
              <a:cxn ang="0">
                <a:pos x="21" y="12"/>
              </a:cxn>
              <a:cxn ang="0">
                <a:pos x="17" y="9"/>
              </a:cxn>
              <a:cxn ang="0">
                <a:pos x="21" y="7"/>
              </a:cxn>
            </a:cxnLst>
            <a:rect l="0" t="0" r="r" b="b"/>
            <a:pathLst>
              <a:path w="47" h="23">
                <a:moveTo>
                  <a:pt x="21" y="7"/>
                </a:moveTo>
                <a:lnTo>
                  <a:pt x="22" y="7"/>
                </a:lnTo>
                <a:cubicBezTo>
                  <a:pt x="28" y="7"/>
                  <a:pt x="35" y="10"/>
                  <a:pt x="43" y="14"/>
                </a:cubicBezTo>
                <a:lnTo>
                  <a:pt x="47" y="13"/>
                </a:lnTo>
                <a:lnTo>
                  <a:pt x="45" y="11"/>
                </a:lnTo>
                <a:cubicBezTo>
                  <a:pt x="33" y="4"/>
                  <a:pt x="23" y="0"/>
                  <a:pt x="14" y="1"/>
                </a:cubicBezTo>
                <a:lnTo>
                  <a:pt x="5" y="2"/>
                </a:lnTo>
                <a:cubicBezTo>
                  <a:pt x="2" y="4"/>
                  <a:pt x="0" y="6"/>
                  <a:pt x="0" y="8"/>
                </a:cubicBezTo>
                <a:lnTo>
                  <a:pt x="2" y="12"/>
                </a:lnTo>
                <a:lnTo>
                  <a:pt x="22" y="17"/>
                </a:lnTo>
                <a:lnTo>
                  <a:pt x="35" y="23"/>
                </a:lnTo>
                <a:lnTo>
                  <a:pt x="37" y="23"/>
                </a:lnTo>
                <a:lnTo>
                  <a:pt x="40" y="22"/>
                </a:lnTo>
                <a:lnTo>
                  <a:pt x="39" y="20"/>
                </a:lnTo>
                <a:cubicBezTo>
                  <a:pt x="34" y="16"/>
                  <a:pt x="28" y="14"/>
                  <a:pt x="21" y="12"/>
                </a:cubicBezTo>
                <a:cubicBezTo>
                  <a:pt x="17" y="11"/>
                  <a:pt x="17" y="9"/>
                  <a:pt x="17" y="9"/>
                </a:cubicBezTo>
                <a:lnTo>
                  <a:pt x="21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3" name="Freeform 191"/>
          <p:cNvSpPr>
            <a:spLocks/>
          </p:cNvSpPr>
          <p:nvPr/>
        </p:nvSpPr>
        <p:spPr bwMode="auto">
          <a:xfrm>
            <a:off x="2246278" y="631825"/>
            <a:ext cx="15875" cy="19050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0" y="11"/>
              </a:cxn>
              <a:cxn ang="0">
                <a:pos x="0" y="18"/>
              </a:cxn>
              <a:cxn ang="0">
                <a:pos x="24" y="31"/>
              </a:cxn>
              <a:cxn ang="0">
                <a:pos x="25" y="31"/>
              </a:cxn>
              <a:cxn ang="0">
                <a:pos x="26" y="31"/>
              </a:cxn>
              <a:cxn ang="0">
                <a:pos x="29" y="29"/>
              </a:cxn>
              <a:cxn ang="0">
                <a:pos x="28" y="27"/>
              </a:cxn>
              <a:cxn ang="0">
                <a:pos x="28" y="27"/>
              </a:cxn>
              <a:cxn ang="0">
                <a:pos x="10" y="16"/>
              </a:cxn>
              <a:cxn ang="0">
                <a:pos x="10" y="9"/>
              </a:cxn>
              <a:cxn ang="0">
                <a:pos x="16" y="6"/>
              </a:cxn>
              <a:cxn ang="0">
                <a:pos x="25" y="8"/>
              </a:cxn>
              <a:cxn ang="0">
                <a:pos x="26" y="8"/>
              </a:cxn>
              <a:cxn ang="0">
                <a:pos x="27" y="7"/>
              </a:cxn>
              <a:cxn ang="0">
                <a:pos x="26" y="4"/>
              </a:cxn>
              <a:cxn ang="0">
                <a:pos x="19" y="1"/>
              </a:cxn>
              <a:cxn ang="0">
                <a:pos x="7" y="4"/>
              </a:cxn>
            </a:cxnLst>
            <a:rect l="0" t="0" r="r" b="b"/>
            <a:pathLst>
              <a:path w="29" h="31">
                <a:moveTo>
                  <a:pt x="7" y="4"/>
                </a:moveTo>
                <a:cubicBezTo>
                  <a:pt x="4" y="6"/>
                  <a:pt x="2" y="8"/>
                  <a:pt x="0" y="11"/>
                </a:cubicBezTo>
                <a:lnTo>
                  <a:pt x="0" y="18"/>
                </a:lnTo>
                <a:cubicBezTo>
                  <a:pt x="4" y="25"/>
                  <a:pt x="18" y="29"/>
                  <a:pt x="24" y="31"/>
                </a:cubicBezTo>
                <a:lnTo>
                  <a:pt x="25" y="31"/>
                </a:lnTo>
                <a:lnTo>
                  <a:pt x="26" y="31"/>
                </a:lnTo>
                <a:lnTo>
                  <a:pt x="29" y="29"/>
                </a:lnTo>
                <a:lnTo>
                  <a:pt x="28" y="27"/>
                </a:lnTo>
                <a:lnTo>
                  <a:pt x="28" y="27"/>
                </a:lnTo>
                <a:cubicBezTo>
                  <a:pt x="20" y="24"/>
                  <a:pt x="14" y="20"/>
                  <a:pt x="10" y="16"/>
                </a:cubicBezTo>
                <a:lnTo>
                  <a:pt x="10" y="9"/>
                </a:lnTo>
                <a:cubicBezTo>
                  <a:pt x="11" y="7"/>
                  <a:pt x="13" y="6"/>
                  <a:pt x="16" y="6"/>
                </a:cubicBezTo>
                <a:cubicBezTo>
                  <a:pt x="19" y="6"/>
                  <a:pt x="22" y="7"/>
                  <a:pt x="25" y="8"/>
                </a:cubicBezTo>
                <a:lnTo>
                  <a:pt x="26" y="8"/>
                </a:lnTo>
                <a:lnTo>
                  <a:pt x="27" y="7"/>
                </a:lnTo>
                <a:lnTo>
                  <a:pt x="26" y="4"/>
                </a:lnTo>
                <a:lnTo>
                  <a:pt x="19" y="1"/>
                </a:lnTo>
                <a:cubicBezTo>
                  <a:pt x="16" y="0"/>
                  <a:pt x="12" y="1"/>
                  <a:pt x="7" y="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4" name="Freeform 192"/>
          <p:cNvSpPr>
            <a:spLocks/>
          </p:cNvSpPr>
          <p:nvPr/>
        </p:nvSpPr>
        <p:spPr bwMode="auto">
          <a:xfrm>
            <a:off x="2255803" y="638175"/>
            <a:ext cx="12700" cy="79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1" y="5"/>
              </a:cxn>
              <a:cxn ang="0">
                <a:pos x="19" y="13"/>
              </a:cxn>
              <a:cxn ang="0">
                <a:pos x="19" y="13"/>
              </a:cxn>
              <a:cxn ang="0">
                <a:pos x="20" y="13"/>
              </a:cxn>
              <a:cxn ang="0">
                <a:pos x="22" y="12"/>
              </a:cxn>
              <a:cxn ang="0">
                <a:pos x="20" y="9"/>
              </a:cxn>
              <a:cxn ang="0">
                <a:pos x="2" y="0"/>
              </a:cxn>
            </a:cxnLst>
            <a:rect l="0" t="0" r="r" b="b"/>
            <a:pathLst>
              <a:path w="22" h="13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1" y="5"/>
                </a:lnTo>
                <a:cubicBezTo>
                  <a:pt x="6" y="8"/>
                  <a:pt x="12" y="11"/>
                  <a:pt x="19" y="13"/>
                </a:cubicBezTo>
                <a:lnTo>
                  <a:pt x="19" y="13"/>
                </a:lnTo>
                <a:lnTo>
                  <a:pt x="20" y="13"/>
                </a:lnTo>
                <a:lnTo>
                  <a:pt x="22" y="12"/>
                </a:lnTo>
                <a:lnTo>
                  <a:pt x="20" y="9"/>
                </a:lnTo>
                <a:cubicBezTo>
                  <a:pt x="15" y="6"/>
                  <a:pt x="10" y="3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5" name="Freeform 193"/>
          <p:cNvSpPr>
            <a:spLocks/>
          </p:cNvSpPr>
          <p:nvPr/>
        </p:nvSpPr>
        <p:spPr bwMode="auto">
          <a:xfrm>
            <a:off x="2254215" y="647700"/>
            <a:ext cx="28575" cy="20637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9" y="36"/>
              </a:cxn>
              <a:cxn ang="0">
                <a:pos x="16" y="35"/>
              </a:cxn>
              <a:cxn ang="0">
                <a:pos x="44" y="29"/>
              </a:cxn>
              <a:cxn ang="0">
                <a:pos x="47" y="27"/>
              </a:cxn>
              <a:cxn ang="0">
                <a:pos x="44" y="24"/>
              </a:cxn>
              <a:cxn ang="0">
                <a:pos x="40" y="24"/>
              </a:cxn>
              <a:cxn ang="0">
                <a:pos x="15" y="29"/>
              </a:cxn>
              <a:cxn ang="0">
                <a:pos x="13" y="29"/>
              </a:cxn>
              <a:cxn ang="0">
                <a:pos x="10" y="28"/>
              </a:cxn>
              <a:cxn ang="0">
                <a:pos x="12" y="22"/>
              </a:cxn>
              <a:cxn ang="0">
                <a:pos x="39" y="6"/>
              </a:cxn>
              <a:cxn ang="0">
                <a:pos x="41" y="2"/>
              </a:cxn>
              <a:cxn ang="0">
                <a:pos x="38" y="0"/>
              </a:cxn>
              <a:cxn ang="0">
                <a:pos x="3" y="22"/>
              </a:cxn>
              <a:cxn ang="0">
                <a:pos x="1" y="33"/>
              </a:cxn>
              <a:cxn ang="0">
                <a:pos x="8" y="36"/>
              </a:cxn>
            </a:cxnLst>
            <a:rect l="0" t="0" r="r" b="b"/>
            <a:pathLst>
              <a:path w="47" h="36">
                <a:moveTo>
                  <a:pt x="8" y="36"/>
                </a:moveTo>
                <a:lnTo>
                  <a:pt x="9" y="36"/>
                </a:lnTo>
                <a:lnTo>
                  <a:pt x="16" y="35"/>
                </a:lnTo>
                <a:cubicBezTo>
                  <a:pt x="24" y="32"/>
                  <a:pt x="33" y="30"/>
                  <a:pt x="44" y="29"/>
                </a:cubicBezTo>
                <a:lnTo>
                  <a:pt x="47" y="27"/>
                </a:lnTo>
                <a:lnTo>
                  <a:pt x="44" y="24"/>
                </a:lnTo>
                <a:lnTo>
                  <a:pt x="40" y="24"/>
                </a:lnTo>
                <a:cubicBezTo>
                  <a:pt x="34" y="24"/>
                  <a:pt x="26" y="25"/>
                  <a:pt x="15" y="29"/>
                </a:cubicBezTo>
                <a:lnTo>
                  <a:pt x="13" y="29"/>
                </a:lnTo>
                <a:lnTo>
                  <a:pt x="10" y="28"/>
                </a:lnTo>
                <a:lnTo>
                  <a:pt x="12" y="22"/>
                </a:lnTo>
                <a:cubicBezTo>
                  <a:pt x="18" y="15"/>
                  <a:pt x="27" y="9"/>
                  <a:pt x="39" y="6"/>
                </a:cubicBezTo>
                <a:lnTo>
                  <a:pt x="41" y="2"/>
                </a:lnTo>
                <a:lnTo>
                  <a:pt x="38" y="0"/>
                </a:lnTo>
                <a:cubicBezTo>
                  <a:pt x="23" y="3"/>
                  <a:pt x="12" y="10"/>
                  <a:pt x="3" y="22"/>
                </a:cubicBezTo>
                <a:cubicBezTo>
                  <a:pt x="0" y="26"/>
                  <a:pt x="0" y="30"/>
                  <a:pt x="1" y="33"/>
                </a:cubicBezTo>
                <a:cubicBezTo>
                  <a:pt x="2" y="35"/>
                  <a:pt x="5" y="36"/>
                  <a:pt x="8" y="3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6" name="Freeform 194"/>
          <p:cNvSpPr>
            <a:spLocks/>
          </p:cNvSpPr>
          <p:nvPr/>
        </p:nvSpPr>
        <p:spPr bwMode="auto">
          <a:xfrm>
            <a:off x="2270090" y="655637"/>
            <a:ext cx="11113" cy="3175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0" y="6"/>
              </a:cxn>
              <a:cxn ang="0">
                <a:pos x="5" y="7"/>
              </a:cxn>
              <a:cxn ang="0">
                <a:pos x="18" y="3"/>
              </a:cxn>
              <a:cxn ang="0">
                <a:pos x="19" y="2"/>
              </a:cxn>
              <a:cxn ang="0">
                <a:pos x="19" y="1"/>
              </a:cxn>
              <a:cxn ang="0">
                <a:pos x="13" y="0"/>
              </a:cxn>
              <a:cxn ang="0">
                <a:pos x="2" y="3"/>
              </a:cxn>
            </a:cxnLst>
            <a:rect l="0" t="0" r="r" b="b"/>
            <a:pathLst>
              <a:path w="19" h="7">
                <a:moveTo>
                  <a:pt x="2" y="3"/>
                </a:moveTo>
                <a:lnTo>
                  <a:pt x="0" y="6"/>
                </a:lnTo>
                <a:lnTo>
                  <a:pt x="5" y="7"/>
                </a:lnTo>
                <a:cubicBezTo>
                  <a:pt x="11" y="7"/>
                  <a:pt x="16" y="5"/>
                  <a:pt x="18" y="3"/>
                </a:cubicBezTo>
                <a:lnTo>
                  <a:pt x="19" y="2"/>
                </a:lnTo>
                <a:lnTo>
                  <a:pt x="19" y="1"/>
                </a:lnTo>
                <a:cubicBezTo>
                  <a:pt x="18" y="1"/>
                  <a:pt x="17" y="0"/>
                  <a:pt x="13" y="0"/>
                </a:cubicBezTo>
                <a:cubicBezTo>
                  <a:pt x="8" y="0"/>
                  <a:pt x="3" y="1"/>
                  <a:pt x="2" y="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7" name="Freeform 195"/>
          <p:cNvSpPr>
            <a:spLocks/>
          </p:cNvSpPr>
          <p:nvPr/>
        </p:nvSpPr>
        <p:spPr bwMode="auto">
          <a:xfrm>
            <a:off x="2246278" y="614362"/>
            <a:ext cx="12700" cy="14288"/>
          </a:xfrm>
          <a:custGeom>
            <a:avLst/>
            <a:gdLst/>
            <a:ahLst/>
            <a:cxnLst>
              <a:cxn ang="0">
                <a:pos x="12" y="15"/>
              </a:cxn>
              <a:cxn ang="0">
                <a:pos x="11" y="11"/>
              </a:cxn>
              <a:cxn ang="0">
                <a:pos x="16" y="8"/>
              </a:cxn>
              <a:cxn ang="0">
                <a:pos x="17" y="8"/>
              </a:cxn>
              <a:cxn ang="0">
                <a:pos x="16" y="7"/>
              </a:cxn>
              <a:cxn ang="0">
                <a:pos x="2" y="0"/>
              </a:cxn>
              <a:cxn ang="0">
                <a:pos x="0" y="1"/>
              </a:cxn>
              <a:cxn ang="0">
                <a:pos x="19" y="24"/>
              </a:cxn>
              <a:cxn ang="0">
                <a:pos x="20" y="24"/>
              </a:cxn>
              <a:cxn ang="0">
                <a:pos x="21" y="24"/>
              </a:cxn>
              <a:cxn ang="0">
                <a:pos x="21" y="23"/>
              </a:cxn>
              <a:cxn ang="0">
                <a:pos x="12" y="15"/>
              </a:cxn>
            </a:cxnLst>
            <a:rect l="0" t="0" r="r" b="b"/>
            <a:pathLst>
              <a:path w="21" h="24">
                <a:moveTo>
                  <a:pt x="12" y="15"/>
                </a:moveTo>
                <a:lnTo>
                  <a:pt x="11" y="11"/>
                </a:lnTo>
                <a:lnTo>
                  <a:pt x="16" y="8"/>
                </a:lnTo>
                <a:lnTo>
                  <a:pt x="17" y="8"/>
                </a:lnTo>
                <a:lnTo>
                  <a:pt x="16" y="7"/>
                </a:lnTo>
                <a:cubicBezTo>
                  <a:pt x="12" y="3"/>
                  <a:pt x="8" y="0"/>
                  <a:pt x="2" y="0"/>
                </a:cubicBezTo>
                <a:lnTo>
                  <a:pt x="0" y="1"/>
                </a:lnTo>
                <a:cubicBezTo>
                  <a:pt x="0" y="11"/>
                  <a:pt x="6" y="19"/>
                  <a:pt x="19" y="24"/>
                </a:cubicBezTo>
                <a:lnTo>
                  <a:pt x="20" y="24"/>
                </a:lnTo>
                <a:lnTo>
                  <a:pt x="21" y="24"/>
                </a:lnTo>
                <a:lnTo>
                  <a:pt x="21" y="23"/>
                </a:lnTo>
                <a:lnTo>
                  <a:pt x="12" y="1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8" name="Freeform 196"/>
          <p:cNvSpPr>
            <a:spLocks/>
          </p:cNvSpPr>
          <p:nvPr/>
        </p:nvSpPr>
        <p:spPr bwMode="auto">
          <a:xfrm>
            <a:off x="2243103" y="593725"/>
            <a:ext cx="12700" cy="190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1"/>
              </a:cxn>
              <a:cxn ang="0">
                <a:pos x="9" y="27"/>
              </a:cxn>
              <a:cxn ang="0">
                <a:pos x="19" y="33"/>
              </a:cxn>
              <a:cxn ang="0">
                <a:pos x="22" y="32"/>
              </a:cxn>
              <a:cxn ang="0">
                <a:pos x="22" y="26"/>
              </a:cxn>
              <a:cxn ang="0">
                <a:pos x="16" y="20"/>
              </a:cxn>
              <a:cxn ang="0">
                <a:pos x="14" y="22"/>
              </a:cxn>
              <a:cxn ang="0">
                <a:pos x="8" y="12"/>
              </a:cxn>
              <a:cxn ang="0">
                <a:pos x="1" y="0"/>
              </a:cxn>
            </a:cxnLst>
            <a:rect l="0" t="0" r="r" b="b"/>
            <a:pathLst>
              <a:path w="22" h="33">
                <a:moveTo>
                  <a:pt x="1" y="0"/>
                </a:moveTo>
                <a:lnTo>
                  <a:pt x="1" y="1"/>
                </a:lnTo>
                <a:cubicBezTo>
                  <a:pt x="0" y="11"/>
                  <a:pt x="3" y="21"/>
                  <a:pt x="9" y="27"/>
                </a:cubicBezTo>
                <a:cubicBezTo>
                  <a:pt x="13" y="30"/>
                  <a:pt x="17" y="33"/>
                  <a:pt x="19" y="33"/>
                </a:cubicBezTo>
                <a:lnTo>
                  <a:pt x="22" y="32"/>
                </a:lnTo>
                <a:lnTo>
                  <a:pt x="22" y="26"/>
                </a:lnTo>
                <a:lnTo>
                  <a:pt x="16" y="20"/>
                </a:lnTo>
                <a:lnTo>
                  <a:pt x="14" y="22"/>
                </a:lnTo>
                <a:cubicBezTo>
                  <a:pt x="11" y="22"/>
                  <a:pt x="8" y="17"/>
                  <a:pt x="8" y="12"/>
                </a:cubicBezTo>
                <a:cubicBezTo>
                  <a:pt x="8" y="4"/>
                  <a:pt x="5" y="2"/>
                  <a:pt x="1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9" name="Freeform 197"/>
          <p:cNvSpPr>
            <a:spLocks/>
          </p:cNvSpPr>
          <p:nvPr/>
        </p:nvSpPr>
        <p:spPr bwMode="auto">
          <a:xfrm>
            <a:off x="2260565" y="614362"/>
            <a:ext cx="19050" cy="30163"/>
          </a:xfrm>
          <a:custGeom>
            <a:avLst/>
            <a:gdLst/>
            <a:ahLst/>
            <a:cxnLst>
              <a:cxn ang="0">
                <a:pos x="5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3" y="50"/>
              </a:cxn>
              <a:cxn ang="0">
                <a:pos x="27" y="51"/>
              </a:cxn>
              <a:cxn ang="0">
                <a:pos x="33" y="45"/>
              </a:cxn>
              <a:cxn ang="0">
                <a:pos x="30" y="27"/>
              </a:cxn>
              <a:cxn ang="0">
                <a:pos x="27" y="26"/>
              </a:cxn>
              <a:cxn ang="0">
                <a:pos x="25" y="27"/>
              </a:cxn>
              <a:cxn ang="0">
                <a:pos x="26" y="36"/>
              </a:cxn>
              <a:cxn ang="0">
                <a:pos x="25" y="40"/>
              </a:cxn>
              <a:cxn ang="0">
                <a:pos x="23" y="40"/>
              </a:cxn>
              <a:cxn ang="0">
                <a:pos x="23" y="40"/>
              </a:cxn>
              <a:cxn ang="0">
                <a:pos x="19" y="39"/>
              </a:cxn>
              <a:cxn ang="0">
                <a:pos x="7" y="8"/>
              </a:cxn>
              <a:cxn ang="0">
                <a:pos x="5" y="3"/>
              </a:cxn>
            </a:cxnLst>
            <a:rect l="0" t="0" r="r" b="b"/>
            <a:pathLst>
              <a:path w="34" h="51">
                <a:moveTo>
                  <a:pt x="5" y="3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ubicBezTo>
                  <a:pt x="3" y="20"/>
                  <a:pt x="8" y="40"/>
                  <a:pt x="23" y="50"/>
                </a:cubicBezTo>
                <a:lnTo>
                  <a:pt x="27" y="51"/>
                </a:lnTo>
                <a:cubicBezTo>
                  <a:pt x="31" y="51"/>
                  <a:pt x="33" y="47"/>
                  <a:pt x="33" y="45"/>
                </a:cubicBezTo>
                <a:cubicBezTo>
                  <a:pt x="34" y="38"/>
                  <a:pt x="33" y="32"/>
                  <a:pt x="30" y="27"/>
                </a:cubicBezTo>
                <a:lnTo>
                  <a:pt x="27" y="26"/>
                </a:lnTo>
                <a:lnTo>
                  <a:pt x="25" y="27"/>
                </a:lnTo>
                <a:lnTo>
                  <a:pt x="26" y="36"/>
                </a:lnTo>
                <a:lnTo>
                  <a:pt x="25" y="40"/>
                </a:lnTo>
                <a:lnTo>
                  <a:pt x="23" y="40"/>
                </a:lnTo>
                <a:lnTo>
                  <a:pt x="23" y="40"/>
                </a:lnTo>
                <a:lnTo>
                  <a:pt x="19" y="39"/>
                </a:lnTo>
                <a:cubicBezTo>
                  <a:pt x="12" y="32"/>
                  <a:pt x="8" y="22"/>
                  <a:pt x="7" y="8"/>
                </a:cubicBezTo>
                <a:lnTo>
                  <a:pt x="5" y="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0" name="Freeform 198"/>
          <p:cNvSpPr>
            <a:spLocks/>
          </p:cNvSpPr>
          <p:nvPr/>
        </p:nvSpPr>
        <p:spPr bwMode="auto">
          <a:xfrm>
            <a:off x="2282790" y="635000"/>
            <a:ext cx="17463" cy="34925"/>
          </a:xfrm>
          <a:custGeom>
            <a:avLst/>
            <a:gdLst/>
            <a:ahLst/>
            <a:cxnLst>
              <a:cxn ang="0">
                <a:pos x="15" y="56"/>
              </a:cxn>
              <a:cxn ang="0">
                <a:pos x="21" y="58"/>
              </a:cxn>
              <a:cxn ang="0">
                <a:pos x="26" y="55"/>
              </a:cxn>
              <a:cxn ang="0">
                <a:pos x="28" y="34"/>
              </a:cxn>
              <a:cxn ang="0">
                <a:pos x="28" y="34"/>
              </a:cxn>
              <a:cxn ang="0">
                <a:pos x="24" y="29"/>
              </a:cxn>
              <a:cxn ang="0">
                <a:pos x="24" y="29"/>
              </a:cxn>
              <a:cxn ang="0">
                <a:pos x="23" y="31"/>
              </a:cxn>
              <a:cxn ang="0">
                <a:pos x="22" y="43"/>
              </a:cxn>
              <a:cxn ang="0">
                <a:pos x="19" y="48"/>
              </a:cxn>
              <a:cxn ang="0">
                <a:pos x="16" y="47"/>
              </a:cxn>
              <a:cxn ang="0">
                <a:pos x="7" y="8"/>
              </a:cxn>
              <a:cxn ang="0">
                <a:pos x="2" y="0"/>
              </a:cxn>
              <a:cxn ang="0">
                <a:pos x="1" y="4"/>
              </a:cxn>
              <a:cxn ang="0">
                <a:pos x="15" y="56"/>
              </a:cxn>
            </a:cxnLst>
            <a:rect l="0" t="0" r="r" b="b"/>
            <a:pathLst>
              <a:path w="30" h="58">
                <a:moveTo>
                  <a:pt x="15" y="56"/>
                </a:moveTo>
                <a:lnTo>
                  <a:pt x="21" y="58"/>
                </a:lnTo>
                <a:lnTo>
                  <a:pt x="26" y="55"/>
                </a:lnTo>
                <a:cubicBezTo>
                  <a:pt x="30" y="51"/>
                  <a:pt x="30" y="41"/>
                  <a:pt x="28" y="34"/>
                </a:cubicBezTo>
                <a:lnTo>
                  <a:pt x="28" y="34"/>
                </a:lnTo>
                <a:cubicBezTo>
                  <a:pt x="26" y="31"/>
                  <a:pt x="25" y="29"/>
                  <a:pt x="24" y="29"/>
                </a:cubicBezTo>
                <a:lnTo>
                  <a:pt x="24" y="29"/>
                </a:lnTo>
                <a:lnTo>
                  <a:pt x="23" y="31"/>
                </a:lnTo>
                <a:lnTo>
                  <a:pt x="22" y="43"/>
                </a:lnTo>
                <a:cubicBezTo>
                  <a:pt x="22" y="47"/>
                  <a:pt x="21" y="48"/>
                  <a:pt x="19" y="48"/>
                </a:cubicBezTo>
                <a:lnTo>
                  <a:pt x="16" y="47"/>
                </a:lnTo>
                <a:cubicBezTo>
                  <a:pt x="8" y="35"/>
                  <a:pt x="7" y="21"/>
                  <a:pt x="7" y="8"/>
                </a:cubicBezTo>
                <a:cubicBezTo>
                  <a:pt x="6" y="3"/>
                  <a:pt x="4" y="0"/>
                  <a:pt x="2" y="0"/>
                </a:cubicBezTo>
                <a:lnTo>
                  <a:pt x="1" y="4"/>
                </a:lnTo>
                <a:cubicBezTo>
                  <a:pt x="0" y="23"/>
                  <a:pt x="2" y="45"/>
                  <a:pt x="15" y="5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1" name="Freeform 199"/>
          <p:cNvSpPr>
            <a:spLocks/>
          </p:cNvSpPr>
          <p:nvPr/>
        </p:nvSpPr>
        <p:spPr bwMode="auto">
          <a:xfrm>
            <a:off x="2287553" y="646112"/>
            <a:ext cx="4762" cy="9525"/>
          </a:xfrm>
          <a:custGeom>
            <a:avLst/>
            <a:gdLst/>
            <a:ahLst/>
            <a:cxnLst>
              <a:cxn ang="0">
                <a:pos x="6" y="17"/>
              </a:cxn>
              <a:cxn ang="0">
                <a:pos x="7" y="17"/>
              </a:cxn>
              <a:cxn ang="0">
                <a:pos x="8" y="12"/>
              </a:cxn>
              <a:cxn ang="0">
                <a:pos x="6" y="2"/>
              </a:cxn>
              <a:cxn ang="0">
                <a:pos x="3" y="0"/>
              </a:cxn>
              <a:cxn ang="0">
                <a:pos x="2" y="2"/>
              </a:cxn>
              <a:cxn ang="0">
                <a:pos x="4" y="16"/>
              </a:cxn>
              <a:cxn ang="0">
                <a:pos x="6" y="17"/>
              </a:cxn>
            </a:cxnLst>
            <a:rect l="0" t="0" r="r" b="b"/>
            <a:pathLst>
              <a:path w="8" h="17">
                <a:moveTo>
                  <a:pt x="6" y="17"/>
                </a:moveTo>
                <a:lnTo>
                  <a:pt x="7" y="17"/>
                </a:lnTo>
                <a:lnTo>
                  <a:pt x="8" y="12"/>
                </a:lnTo>
                <a:lnTo>
                  <a:pt x="6" y="2"/>
                </a:lnTo>
                <a:lnTo>
                  <a:pt x="3" y="0"/>
                </a:lnTo>
                <a:lnTo>
                  <a:pt x="2" y="2"/>
                </a:lnTo>
                <a:cubicBezTo>
                  <a:pt x="0" y="8"/>
                  <a:pt x="2" y="13"/>
                  <a:pt x="4" y="16"/>
                </a:cubicBezTo>
                <a:lnTo>
                  <a:pt x="6" y="1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2" name="Freeform 200"/>
          <p:cNvSpPr>
            <a:spLocks/>
          </p:cNvSpPr>
          <p:nvPr/>
        </p:nvSpPr>
        <p:spPr bwMode="auto">
          <a:xfrm>
            <a:off x="2268503" y="623887"/>
            <a:ext cx="3175" cy="6350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6" y="8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1" y="9"/>
              </a:cxn>
              <a:cxn ang="0">
                <a:pos x="4" y="11"/>
              </a:cxn>
            </a:cxnLst>
            <a:rect l="0" t="0" r="r" b="b"/>
            <a:pathLst>
              <a:path w="6" h="11">
                <a:moveTo>
                  <a:pt x="4" y="11"/>
                </a:moveTo>
                <a:lnTo>
                  <a:pt x="6" y="8"/>
                </a:lnTo>
                <a:lnTo>
                  <a:pt x="3" y="1"/>
                </a:lnTo>
                <a:lnTo>
                  <a:pt x="2" y="0"/>
                </a:lnTo>
                <a:lnTo>
                  <a:pt x="0" y="1"/>
                </a:lnTo>
                <a:lnTo>
                  <a:pt x="1" y="9"/>
                </a:lnTo>
                <a:lnTo>
                  <a:pt x="4" y="1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3" name="Freeform 201"/>
          <p:cNvSpPr>
            <a:spLocks/>
          </p:cNvSpPr>
          <p:nvPr/>
        </p:nvSpPr>
        <p:spPr bwMode="auto">
          <a:xfrm>
            <a:off x="2312953" y="428625"/>
            <a:ext cx="15875" cy="14287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2" y="1"/>
              </a:cxn>
              <a:cxn ang="0">
                <a:pos x="0" y="2"/>
              </a:cxn>
              <a:cxn ang="0">
                <a:pos x="5" y="4"/>
              </a:cxn>
              <a:cxn ang="0">
                <a:pos x="22" y="14"/>
              </a:cxn>
              <a:cxn ang="0">
                <a:pos x="23" y="20"/>
              </a:cxn>
              <a:cxn ang="0">
                <a:pos x="17" y="22"/>
              </a:cxn>
              <a:cxn ang="0">
                <a:pos x="17" y="22"/>
              </a:cxn>
              <a:cxn ang="0">
                <a:pos x="17" y="24"/>
              </a:cxn>
              <a:cxn ang="0">
                <a:pos x="22" y="25"/>
              </a:cxn>
              <a:cxn ang="0">
                <a:pos x="27" y="23"/>
              </a:cxn>
              <a:cxn ang="0">
                <a:pos x="28" y="15"/>
              </a:cxn>
              <a:cxn ang="0">
                <a:pos x="4" y="1"/>
              </a:cxn>
            </a:cxnLst>
            <a:rect l="0" t="0" r="r" b="b"/>
            <a:pathLst>
              <a:path w="28" h="25">
                <a:moveTo>
                  <a:pt x="4" y="1"/>
                </a:moveTo>
                <a:lnTo>
                  <a:pt x="2" y="1"/>
                </a:lnTo>
                <a:lnTo>
                  <a:pt x="0" y="2"/>
                </a:lnTo>
                <a:cubicBezTo>
                  <a:pt x="0" y="2"/>
                  <a:pt x="1" y="4"/>
                  <a:pt x="5" y="4"/>
                </a:cubicBezTo>
                <a:cubicBezTo>
                  <a:pt x="11" y="4"/>
                  <a:pt x="18" y="4"/>
                  <a:pt x="22" y="14"/>
                </a:cubicBezTo>
                <a:lnTo>
                  <a:pt x="23" y="20"/>
                </a:lnTo>
                <a:lnTo>
                  <a:pt x="17" y="22"/>
                </a:lnTo>
                <a:lnTo>
                  <a:pt x="17" y="22"/>
                </a:lnTo>
                <a:lnTo>
                  <a:pt x="17" y="24"/>
                </a:lnTo>
                <a:lnTo>
                  <a:pt x="22" y="25"/>
                </a:lnTo>
                <a:lnTo>
                  <a:pt x="27" y="23"/>
                </a:lnTo>
                <a:lnTo>
                  <a:pt x="28" y="15"/>
                </a:lnTo>
                <a:cubicBezTo>
                  <a:pt x="22" y="3"/>
                  <a:pt x="14" y="0"/>
                  <a:pt x="4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4" name="Freeform 202"/>
          <p:cNvSpPr>
            <a:spLocks/>
          </p:cNvSpPr>
          <p:nvPr/>
        </p:nvSpPr>
        <p:spPr bwMode="auto">
          <a:xfrm>
            <a:off x="2317715" y="434975"/>
            <a:ext cx="4763" cy="3175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7" y="5"/>
              </a:cxn>
              <a:cxn ang="0">
                <a:pos x="2" y="0"/>
              </a:cxn>
              <a:cxn ang="0">
                <a:pos x="0" y="0"/>
              </a:cxn>
              <a:cxn ang="0">
                <a:pos x="2" y="5"/>
              </a:cxn>
              <a:cxn ang="0">
                <a:pos x="6" y="7"/>
              </a:cxn>
            </a:cxnLst>
            <a:rect l="0" t="0" r="r" b="b"/>
            <a:pathLst>
              <a:path w="7" h="7">
                <a:moveTo>
                  <a:pt x="6" y="7"/>
                </a:moveTo>
                <a:lnTo>
                  <a:pt x="7" y="5"/>
                </a:lnTo>
                <a:cubicBezTo>
                  <a:pt x="7" y="2"/>
                  <a:pt x="6" y="0"/>
                  <a:pt x="2" y="0"/>
                </a:cubicBezTo>
                <a:lnTo>
                  <a:pt x="0" y="0"/>
                </a:lnTo>
                <a:lnTo>
                  <a:pt x="2" y="5"/>
                </a:lnTo>
                <a:lnTo>
                  <a:pt x="6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5" name="Freeform 203"/>
          <p:cNvSpPr>
            <a:spLocks/>
          </p:cNvSpPr>
          <p:nvPr/>
        </p:nvSpPr>
        <p:spPr bwMode="auto">
          <a:xfrm>
            <a:off x="2324065" y="447675"/>
            <a:ext cx="12700" cy="206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1" y="5"/>
              </a:cxn>
              <a:cxn ang="0">
                <a:pos x="14" y="23"/>
              </a:cxn>
              <a:cxn ang="0">
                <a:pos x="8" y="28"/>
              </a:cxn>
              <a:cxn ang="0">
                <a:pos x="3" y="27"/>
              </a:cxn>
              <a:cxn ang="0">
                <a:pos x="0" y="28"/>
              </a:cxn>
              <a:cxn ang="0">
                <a:pos x="0" y="29"/>
              </a:cxn>
              <a:cxn ang="0">
                <a:pos x="13" y="34"/>
              </a:cxn>
              <a:cxn ang="0">
                <a:pos x="17" y="33"/>
              </a:cxn>
              <a:cxn ang="0">
                <a:pos x="20" y="17"/>
              </a:cxn>
              <a:cxn ang="0">
                <a:pos x="2" y="0"/>
              </a:cxn>
            </a:cxnLst>
            <a:rect l="0" t="0" r="r" b="b"/>
            <a:pathLst>
              <a:path w="22" h="34">
                <a:moveTo>
                  <a:pt x="2" y="0"/>
                </a:moveTo>
                <a:lnTo>
                  <a:pt x="0" y="2"/>
                </a:lnTo>
                <a:lnTo>
                  <a:pt x="1" y="5"/>
                </a:lnTo>
                <a:cubicBezTo>
                  <a:pt x="11" y="5"/>
                  <a:pt x="14" y="10"/>
                  <a:pt x="14" y="23"/>
                </a:cubicBezTo>
                <a:cubicBezTo>
                  <a:pt x="13" y="28"/>
                  <a:pt x="10" y="28"/>
                  <a:pt x="8" y="28"/>
                </a:cubicBezTo>
                <a:lnTo>
                  <a:pt x="3" y="27"/>
                </a:lnTo>
                <a:lnTo>
                  <a:pt x="0" y="28"/>
                </a:lnTo>
                <a:lnTo>
                  <a:pt x="0" y="29"/>
                </a:lnTo>
                <a:cubicBezTo>
                  <a:pt x="0" y="31"/>
                  <a:pt x="7" y="34"/>
                  <a:pt x="13" y="34"/>
                </a:cubicBezTo>
                <a:lnTo>
                  <a:pt x="17" y="33"/>
                </a:lnTo>
                <a:cubicBezTo>
                  <a:pt x="21" y="31"/>
                  <a:pt x="22" y="25"/>
                  <a:pt x="20" y="17"/>
                </a:cubicBezTo>
                <a:cubicBezTo>
                  <a:pt x="18" y="6"/>
                  <a:pt x="12" y="1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6" name="Freeform 204"/>
          <p:cNvSpPr>
            <a:spLocks/>
          </p:cNvSpPr>
          <p:nvPr/>
        </p:nvSpPr>
        <p:spPr bwMode="auto">
          <a:xfrm>
            <a:off x="2324065" y="455612"/>
            <a:ext cx="4763" cy="4763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8" y="7"/>
              </a:cxn>
              <a:cxn ang="0">
                <a:pos x="7" y="1"/>
              </a:cxn>
              <a:cxn ang="0">
                <a:pos x="3" y="0"/>
              </a:cxn>
              <a:cxn ang="0">
                <a:pos x="0" y="2"/>
              </a:cxn>
              <a:cxn ang="0">
                <a:pos x="1" y="6"/>
              </a:cxn>
              <a:cxn ang="0">
                <a:pos x="6" y="8"/>
              </a:cxn>
            </a:cxnLst>
            <a:rect l="0" t="0" r="r" b="b"/>
            <a:pathLst>
              <a:path w="8" h="8">
                <a:moveTo>
                  <a:pt x="6" y="8"/>
                </a:moveTo>
                <a:lnTo>
                  <a:pt x="8" y="7"/>
                </a:lnTo>
                <a:cubicBezTo>
                  <a:pt x="8" y="3"/>
                  <a:pt x="7" y="2"/>
                  <a:pt x="7" y="1"/>
                </a:cubicBezTo>
                <a:lnTo>
                  <a:pt x="3" y="0"/>
                </a:lnTo>
                <a:lnTo>
                  <a:pt x="0" y="2"/>
                </a:lnTo>
                <a:lnTo>
                  <a:pt x="1" y="6"/>
                </a:lnTo>
                <a:lnTo>
                  <a:pt x="6" y="8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7" name="Freeform 205"/>
          <p:cNvSpPr>
            <a:spLocks/>
          </p:cNvSpPr>
          <p:nvPr/>
        </p:nvSpPr>
        <p:spPr bwMode="auto">
          <a:xfrm>
            <a:off x="2324065" y="471487"/>
            <a:ext cx="14288" cy="23813"/>
          </a:xfrm>
          <a:custGeom>
            <a:avLst/>
            <a:gdLst/>
            <a:ahLst/>
            <a:cxnLst>
              <a:cxn ang="0">
                <a:pos x="6" y="40"/>
              </a:cxn>
              <a:cxn ang="0">
                <a:pos x="8" y="39"/>
              </a:cxn>
              <a:cxn ang="0">
                <a:pos x="24" y="17"/>
              </a:cxn>
              <a:cxn ang="0">
                <a:pos x="21" y="6"/>
              </a:cxn>
              <a:cxn ang="0">
                <a:pos x="7" y="1"/>
              </a:cxn>
              <a:cxn ang="0">
                <a:pos x="6" y="0"/>
              </a:cxn>
              <a:cxn ang="0">
                <a:pos x="0" y="3"/>
              </a:cxn>
              <a:cxn ang="0">
                <a:pos x="1" y="6"/>
              </a:cxn>
              <a:cxn ang="0">
                <a:pos x="10" y="8"/>
              </a:cxn>
              <a:cxn ang="0">
                <a:pos x="15" y="12"/>
              </a:cxn>
              <a:cxn ang="0">
                <a:pos x="13" y="24"/>
              </a:cxn>
              <a:cxn ang="0">
                <a:pos x="5" y="37"/>
              </a:cxn>
              <a:cxn ang="0">
                <a:pos x="6" y="40"/>
              </a:cxn>
            </a:cxnLst>
            <a:rect l="0" t="0" r="r" b="b"/>
            <a:pathLst>
              <a:path w="24" h="40">
                <a:moveTo>
                  <a:pt x="6" y="40"/>
                </a:moveTo>
                <a:lnTo>
                  <a:pt x="8" y="39"/>
                </a:lnTo>
                <a:cubicBezTo>
                  <a:pt x="17" y="33"/>
                  <a:pt x="22" y="26"/>
                  <a:pt x="24" y="17"/>
                </a:cubicBezTo>
                <a:cubicBezTo>
                  <a:pt x="24" y="12"/>
                  <a:pt x="23" y="8"/>
                  <a:pt x="21" y="6"/>
                </a:cubicBezTo>
                <a:cubicBezTo>
                  <a:pt x="19" y="3"/>
                  <a:pt x="14" y="1"/>
                  <a:pt x="7" y="1"/>
                </a:cubicBezTo>
                <a:lnTo>
                  <a:pt x="6" y="0"/>
                </a:lnTo>
                <a:lnTo>
                  <a:pt x="0" y="3"/>
                </a:lnTo>
                <a:lnTo>
                  <a:pt x="1" y="6"/>
                </a:lnTo>
                <a:lnTo>
                  <a:pt x="10" y="8"/>
                </a:lnTo>
                <a:lnTo>
                  <a:pt x="15" y="12"/>
                </a:lnTo>
                <a:cubicBezTo>
                  <a:pt x="16" y="14"/>
                  <a:pt x="15" y="20"/>
                  <a:pt x="13" y="24"/>
                </a:cubicBezTo>
                <a:cubicBezTo>
                  <a:pt x="6" y="32"/>
                  <a:pt x="3" y="32"/>
                  <a:pt x="5" y="37"/>
                </a:cubicBezTo>
                <a:lnTo>
                  <a:pt x="6" y="4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29" name="Freeform 408"/>
          <p:cNvSpPr>
            <a:spLocks noEditPoints="1"/>
          </p:cNvSpPr>
          <p:nvPr/>
        </p:nvSpPr>
        <p:spPr bwMode="auto">
          <a:xfrm>
            <a:off x="1289015" y="776287"/>
            <a:ext cx="55563" cy="66675"/>
          </a:xfrm>
          <a:custGeom>
            <a:avLst/>
            <a:gdLst/>
            <a:ahLst/>
            <a:cxnLst>
              <a:cxn ang="0">
                <a:pos x="38" y="14"/>
              </a:cxn>
              <a:cxn ang="0">
                <a:pos x="62" y="0"/>
              </a:cxn>
              <a:cxn ang="0">
                <a:pos x="62" y="0"/>
              </a:cxn>
              <a:cxn ang="0">
                <a:pos x="67" y="7"/>
              </a:cxn>
              <a:cxn ang="0">
                <a:pos x="38" y="16"/>
              </a:cxn>
              <a:cxn ang="0">
                <a:pos x="38" y="14"/>
              </a:cxn>
              <a:cxn ang="0">
                <a:pos x="11" y="76"/>
              </a:cxn>
              <a:cxn ang="0">
                <a:pos x="11" y="49"/>
              </a:cxn>
              <a:cxn ang="0">
                <a:pos x="5" y="28"/>
              </a:cxn>
              <a:cxn ang="0">
                <a:pos x="0" y="28"/>
              </a:cxn>
              <a:cxn ang="0">
                <a:pos x="0" y="25"/>
              </a:cxn>
              <a:cxn ang="0">
                <a:pos x="37" y="25"/>
              </a:cxn>
              <a:cxn ang="0">
                <a:pos x="37" y="28"/>
              </a:cxn>
              <a:cxn ang="0">
                <a:pos x="31" y="28"/>
              </a:cxn>
              <a:cxn ang="0">
                <a:pos x="25" y="49"/>
              </a:cxn>
              <a:cxn ang="0">
                <a:pos x="25" y="74"/>
              </a:cxn>
              <a:cxn ang="0">
                <a:pos x="49" y="107"/>
              </a:cxn>
              <a:cxn ang="0">
                <a:pos x="73" y="74"/>
              </a:cxn>
              <a:cxn ang="0">
                <a:pos x="73" y="49"/>
              </a:cxn>
              <a:cxn ang="0">
                <a:pos x="66" y="28"/>
              </a:cxn>
              <a:cxn ang="0">
                <a:pos x="60" y="28"/>
              </a:cxn>
              <a:cxn ang="0">
                <a:pos x="60" y="25"/>
              </a:cxn>
              <a:cxn ang="0">
                <a:pos x="94" y="25"/>
              </a:cxn>
              <a:cxn ang="0">
                <a:pos x="94" y="28"/>
              </a:cxn>
              <a:cxn ang="0">
                <a:pos x="89" y="28"/>
              </a:cxn>
              <a:cxn ang="0">
                <a:pos x="82" y="49"/>
              </a:cxn>
              <a:cxn ang="0">
                <a:pos x="82" y="77"/>
              </a:cxn>
              <a:cxn ang="0">
                <a:pos x="47" y="114"/>
              </a:cxn>
              <a:cxn ang="0">
                <a:pos x="11" y="76"/>
              </a:cxn>
            </a:cxnLst>
            <a:rect l="0" t="0" r="r" b="b"/>
            <a:pathLst>
              <a:path w="94" h="114">
                <a:moveTo>
                  <a:pt x="38" y="14"/>
                </a:moveTo>
                <a:cubicBezTo>
                  <a:pt x="45" y="11"/>
                  <a:pt x="57" y="4"/>
                  <a:pt x="62" y="0"/>
                </a:cubicBezTo>
                <a:lnTo>
                  <a:pt x="62" y="0"/>
                </a:lnTo>
                <a:lnTo>
                  <a:pt x="67" y="7"/>
                </a:lnTo>
                <a:cubicBezTo>
                  <a:pt x="67" y="11"/>
                  <a:pt x="46" y="16"/>
                  <a:pt x="38" y="16"/>
                </a:cubicBezTo>
                <a:lnTo>
                  <a:pt x="38" y="14"/>
                </a:lnTo>
                <a:close/>
                <a:moveTo>
                  <a:pt x="11" y="76"/>
                </a:moveTo>
                <a:lnTo>
                  <a:pt x="11" y="49"/>
                </a:lnTo>
                <a:cubicBezTo>
                  <a:pt x="11" y="31"/>
                  <a:pt x="10" y="29"/>
                  <a:pt x="5" y="28"/>
                </a:cubicBezTo>
                <a:lnTo>
                  <a:pt x="0" y="28"/>
                </a:lnTo>
                <a:lnTo>
                  <a:pt x="0" y="25"/>
                </a:lnTo>
                <a:lnTo>
                  <a:pt x="37" y="25"/>
                </a:lnTo>
                <a:lnTo>
                  <a:pt x="37" y="28"/>
                </a:lnTo>
                <a:lnTo>
                  <a:pt x="31" y="28"/>
                </a:lnTo>
                <a:cubicBezTo>
                  <a:pt x="25" y="29"/>
                  <a:pt x="25" y="31"/>
                  <a:pt x="25" y="49"/>
                </a:cubicBezTo>
                <a:lnTo>
                  <a:pt x="25" y="74"/>
                </a:lnTo>
                <a:cubicBezTo>
                  <a:pt x="25" y="97"/>
                  <a:pt x="32" y="107"/>
                  <a:pt x="49" y="107"/>
                </a:cubicBezTo>
                <a:cubicBezTo>
                  <a:pt x="66" y="107"/>
                  <a:pt x="73" y="95"/>
                  <a:pt x="73" y="74"/>
                </a:cubicBezTo>
                <a:lnTo>
                  <a:pt x="73" y="49"/>
                </a:lnTo>
                <a:cubicBezTo>
                  <a:pt x="73" y="31"/>
                  <a:pt x="72" y="29"/>
                  <a:pt x="66" y="28"/>
                </a:cubicBezTo>
                <a:lnTo>
                  <a:pt x="60" y="28"/>
                </a:lnTo>
                <a:lnTo>
                  <a:pt x="60" y="25"/>
                </a:lnTo>
                <a:lnTo>
                  <a:pt x="94" y="25"/>
                </a:lnTo>
                <a:lnTo>
                  <a:pt x="94" y="28"/>
                </a:lnTo>
                <a:lnTo>
                  <a:pt x="89" y="28"/>
                </a:lnTo>
                <a:cubicBezTo>
                  <a:pt x="83" y="29"/>
                  <a:pt x="82" y="31"/>
                  <a:pt x="82" y="49"/>
                </a:cubicBezTo>
                <a:lnTo>
                  <a:pt x="82" y="77"/>
                </a:lnTo>
                <a:cubicBezTo>
                  <a:pt x="82" y="99"/>
                  <a:pt x="70" y="114"/>
                  <a:pt x="47" y="114"/>
                </a:cubicBezTo>
                <a:cubicBezTo>
                  <a:pt x="25" y="114"/>
                  <a:pt x="11" y="101"/>
                  <a:pt x="11" y="76"/>
                </a:cubicBez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0" name="Freeform 409"/>
          <p:cNvSpPr>
            <a:spLocks noEditPoints="1"/>
          </p:cNvSpPr>
          <p:nvPr/>
        </p:nvSpPr>
        <p:spPr bwMode="auto">
          <a:xfrm>
            <a:off x="1349340" y="790575"/>
            <a:ext cx="39688" cy="50800"/>
          </a:xfrm>
          <a:custGeom>
            <a:avLst/>
            <a:gdLst/>
            <a:ahLst/>
            <a:cxnLst>
              <a:cxn ang="0">
                <a:pos x="52" y="65"/>
              </a:cxn>
              <a:cxn ang="0">
                <a:pos x="33" y="44"/>
              </a:cxn>
              <a:cxn ang="0">
                <a:pos x="25" y="44"/>
              </a:cxn>
              <a:cxn ang="0">
                <a:pos x="25" y="63"/>
              </a:cxn>
              <a:cxn ang="0">
                <a:pos x="34" y="82"/>
              </a:cxn>
              <a:cxn ang="0">
                <a:pos x="52" y="65"/>
              </a:cxn>
              <a:cxn ang="0">
                <a:pos x="32" y="39"/>
              </a:cxn>
              <a:cxn ang="0">
                <a:pos x="46" y="22"/>
              </a:cxn>
              <a:cxn ang="0">
                <a:pos x="33" y="6"/>
              </a:cxn>
              <a:cxn ang="0">
                <a:pos x="25" y="8"/>
              </a:cxn>
              <a:cxn ang="0">
                <a:pos x="25" y="39"/>
              </a:cxn>
              <a:cxn ang="0">
                <a:pos x="32" y="39"/>
              </a:cxn>
              <a:cxn ang="0">
                <a:pos x="0" y="85"/>
              </a:cxn>
              <a:cxn ang="0">
                <a:pos x="5" y="84"/>
              </a:cxn>
              <a:cxn ang="0">
                <a:pos x="12" y="63"/>
              </a:cxn>
              <a:cxn ang="0">
                <a:pos x="12" y="25"/>
              </a:cxn>
              <a:cxn ang="0">
                <a:pos x="5" y="5"/>
              </a:cxn>
              <a:cxn ang="0">
                <a:pos x="0" y="4"/>
              </a:cxn>
              <a:cxn ang="0">
                <a:pos x="0" y="1"/>
              </a:cxn>
              <a:cxn ang="0">
                <a:pos x="32" y="0"/>
              </a:cxn>
              <a:cxn ang="0">
                <a:pos x="61" y="21"/>
              </a:cxn>
              <a:cxn ang="0">
                <a:pos x="44" y="40"/>
              </a:cxn>
              <a:cxn ang="0">
                <a:pos x="44" y="40"/>
              </a:cxn>
              <a:cxn ang="0">
                <a:pos x="66" y="62"/>
              </a:cxn>
              <a:cxn ang="0">
                <a:pos x="33" y="88"/>
              </a:cxn>
              <a:cxn ang="0">
                <a:pos x="0" y="88"/>
              </a:cxn>
              <a:cxn ang="0">
                <a:pos x="0" y="85"/>
              </a:cxn>
            </a:cxnLst>
            <a:rect l="0" t="0" r="r" b="b"/>
            <a:pathLst>
              <a:path w="66" h="88">
                <a:moveTo>
                  <a:pt x="52" y="65"/>
                </a:moveTo>
                <a:cubicBezTo>
                  <a:pt x="52" y="54"/>
                  <a:pt x="45" y="44"/>
                  <a:pt x="33" y="44"/>
                </a:cubicBezTo>
                <a:lnTo>
                  <a:pt x="25" y="44"/>
                </a:lnTo>
                <a:lnTo>
                  <a:pt x="25" y="63"/>
                </a:lnTo>
                <a:cubicBezTo>
                  <a:pt x="25" y="81"/>
                  <a:pt x="27" y="82"/>
                  <a:pt x="34" y="82"/>
                </a:cubicBezTo>
                <a:cubicBezTo>
                  <a:pt x="44" y="82"/>
                  <a:pt x="52" y="77"/>
                  <a:pt x="52" y="65"/>
                </a:cubicBezTo>
                <a:close/>
                <a:moveTo>
                  <a:pt x="32" y="39"/>
                </a:moveTo>
                <a:cubicBezTo>
                  <a:pt x="42" y="38"/>
                  <a:pt x="46" y="31"/>
                  <a:pt x="46" y="22"/>
                </a:cubicBezTo>
                <a:cubicBezTo>
                  <a:pt x="46" y="12"/>
                  <a:pt x="41" y="6"/>
                  <a:pt x="33" y="6"/>
                </a:cubicBezTo>
                <a:lnTo>
                  <a:pt x="25" y="8"/>
                </a:lnTo>
                <a:lnTo>
                  <a:pt x="25" y="39"/>
                </a:lnTo>
                <a:lnTo>
                  <a:pt x="32" y="39"/>
                </a:lnTo>
                <a:close/>
                <a:moveTo>
                  <a:pt x="0" y="85"/>
                </a:moveTo>
                <a:lnTo>
                  <a:pt x="5" y="84"/>
                </a:lnTo>
                <a:cubicBezTo>
                  <a:pt x="11" y="84"/>
                  <a:pt x="12" y="81"/>
                  <a:pt x="12" y="63"/>
                </a:cubicBezTo>
                <a:lnTo>
                  <a:pt x="12" y="25"/>
                </a:lnTo>
                <a:cubicBezTo>
                  <a:pt x="12" y="7"/>
                  <a:pt x="11" y="5"/>
                  <a:pt x="5" y="5"/>
                </a:cubicBezTo>
                <a:lnTo>
                  <a:pt x="0" y="4"/>
                </a:lnTo>
                <a:lnTo>
                  <a:pt x="0" y="1"/>
                </a:lnTo>
                <a:cubicBezTo>
                  <a:pt x="9" y="1"/>
                  <a:pt x="25" y="0"/>
                  <a:pt x="32" y="0"/>
                </a:cubicBezTo>
                <a:cubicBezTo>
                  <a:pt x="51" y="0"/>
                  <a:pt x="61" y="8"/>
                  <a:pt x="61" y="21"/>
                </a:cubicBezTo>
                <a:cubicBezTo>
                  <a:pt x="61" y="30"/>
                  <a:pt x="53" y="37"/>
                  <a:pt x="44" y="40"/>
                </a:cubicBezTo>
                <a:lnTo>
                  <a:pt x="44" y="40"/>
                </a:lnTo>
                <a:cubicBezTo>
                  <a:pt x="57" y="42"/>
                  <a:pt x="66" y="50"/>
                  <a:pt x="66" y="62"/>
                </a:cubicBezTo>
                <a:cubicBezTo>
                  <a:pt x="66" y="77"/>
                  <a:pt x="53" y="88"/>
                  <a:pt x="33" y="88"/>
                </a:cubicBezTo>
                <a:lnTo>
                  <a:pt x="0" y="88"/>
                </a:lnTo>
                <a:lnTo>
                  <a:pt x="0" y="85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1" name="Freeform 410"/>
          <p:cNvSpPr>
            <a:spLocks/>
          </p:cNvSpPr>
          <p:nvPr/>
        </p:nvSpPr>
        <p:spPr bwMode="auto">
          <a:xfrm>
            <a:off x="1395378" y="790575"/>
            <a:ext cx="38100" cy="5080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6" y="83"/>
              </a:cxn>
              <a:cxn ang="0">
                <a:pos x="12" y="62"/>
              </a:cxn>
              <a:cxn ang="0">
                <a:pos x="12" y="24"/>
              </a:cxn>
              <a:cxn ang="0">
                <a:pos x="6" y="3"/>
              </a:cxn>
              <a:cxn ang="0">
                <a:pos x="0" y="3"/>
              </a:cxn>
              <a:cxn ang="0">
                <a:pos x="0" y="0"/>
              </a:cxn>
              <a:cxn ang="0">
                <a:pos x="38" y="0"/>
              </a:cxn>
              <a:cxn ang="0">
                <a:pos x="38" y="3"/>
              </a:cxn>
              <a:cxn ang="0">
                <a:pos x="32" y="3"/>
              </a:cxn>
              <a:cxn ang="0">
                <a:pos x="26" y="24"/>
              </a:cxn>
              <a:cxn ang="0">
                <a:pos x="26" y="61"/>
              </a:cxn>
              <a:cxn ang="0">
                <a:pos x="34" y="81"/>
              </a:cxn>
              <a:cxn ang="0">
                <a:pos x="44" y="81"/>
              </a:cxn>
              <a:cxn ang="0">
                <a:pos x="60" y="64"/>
              </a:cxn>
              <a:cxn ang="0">
                <a:pos x="64" y="64"/>
              </a:cxn>
              <a:cxn ang="0">
                <a:pos x="60" y="87"/>
              </a:cxn>
              <a:cxn ang="0">
                <a:pos x="0" y="87"/>
              </a:cxn>
              <a:cxn ang="0">
                <a:pos x="0" y="84"/>
              </a:cxn>
            </a:cxnLst>
            <a:rect l="0" t="0" r="r" b="b"/>
            <a:pathLst>
              <a:path w="64" h="87">
                <a:moveTo>
                  <a:pt x="0" y="84"/>
                </a:moveTo>
                <a:lnTo>
                  <a:pt x="6" y="83"/>
                </a:lnTo>
                <a:cubicBezTo>
                  <a:pt x="11" y="83"/>
                  <a:pt x="12" y="80"/>
                  <a:pt x="12" y="62"/>
                </a:cubicBezTo>
                <a:lnTo>
                  <a:pt x="12" y="24"/>
                </a:lnTo>
                <a:cubicBezTo>
                  <a:pt x="12" y="6"/>
                  <a:pt x="11" y="4"/>
                  <a:pt x="6" y="3"/>
                </a:cubicBezTo>
                <a:lnTo>
                  <a:pt x="0" y="3"/>
                </a:lnTo>
                <a:lnTo>
                  <a:pt x="0" y="0"/>
                </a:lnTo>
                <a:lnTo>
                  <a:pt x="38" y="0"/>
                </a:lnTo>
                <a:lnTo>
                  <a:pt x="38" y="3"/>
                </a:lnTo>
                <a:lnTo>
                  <a:pt x="32" y="3"/>
                </a:lnTo>
                <a:cubicBezTo>
                  <a:pt x="26" y="4"/>
                  <a:pt x="26" y="6"/>
                  <a:pt x="26" y="24"/>
                </a:cubicBezTo>
                <a:lnTo>
                  <a:pt x="26" y="61"/>
                </a:lnTo>
                <a:cubicBezTo>
                  <a:pt x="26" y="80"/>
                  <a:pt x="26" y="81"/>
                  <a:pt x="34" y="81"/>
                </a:cubicBezTo>
                <a:lnTo>
                  <a:pt x="44" y="81"/>
                </a:lnTo>
                <a:cubicBezTo>
                  <a:pt x="52" y="81"/>
                  <a:pt x="57" y="75"/>
                  <a:pt x="60" y="64"/>
                </a:cubicBezTo>
                <a:lnTo>
                  <a:pt x="64" y="64"/>
                </a:lnTo>
                <a:cubicBezTo>
                  <a:pt x="64" y="69"/>
                  <a:pt x="62" y="81"/>
                  <a:pt x="60" y="87"/>
                </a:cubicBezTo>
                <a:lnTo>
                  <a:pt x="0" y="87"/>
                </a:lnTo>
                <a:lnTo>
                  <a:pt x="0" y="84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2" name="Freeform 411"/>
          <p:cNvSpPr>
            <a:spLocks/>
          </p:cNvSpPr>
          <p:nvPr/>
        </p:nvSpPr>
        <p:spPr bwMode="auto">
          <a:xfrm>
            <a:off x="1439828" y="790575"/>
            <a:ext cx="22225" cy="50800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0" y="84"/>
              </a:cxn>
              <a:cxn ang="0">
                <a:pos x="5" y="83"/>
              </a:cxn>
              <a:cxn ang="0">
                <a:pos x="12" y="62"/>
              </a:cxn>
              <a:cxn ang="0">
                <a:pos x="12" y="24"/>
              </a:cxn>
              <a:cxn ang="0">
                <a:pos x="5" y="3"/>
              </a:cxn>
              <a:cxn ang="0">
                <a:pos x="0" y="3"/>
              </a:cxn>
              <a:cxn ang="0">
                <a:pos x="0" y="0"/>
              </a:cxn>
              <a:cxn ang="0">
                <a:pos x="37" y="0"/>
              </a:cxn>
              <a:cxn ang="0">
                <a:pos x="37" y="3"/>
              </a:cxn>
              <a:cxn ang="0">
                <a:pos x="31" y="3"/>
              </a:cxn>
              <a:cxn ang="0">
                <a:pos x="25" y="24"/>
              </a:cxn>
              <a:cxn ang="0">
                <a:pos x="25" y="62"/>
              </a:cxn>
              <a:cxn ang="0">
                <a:pos x="31" y="83"/>
              </a:cxn>
              <a:cxn ang="0">
                <a:pos x="37" y="84"/>
              </a:cxn>
              <a:cxn ang="0">
                <a:pos x="37" y="87"/>
              </a:cxn>
              <a:cxn ang="0">
                <a:pos x="0" y="87"/>
              </a:cxn>
            </a:cxnLst>
            <a:rect l="0" t="0" r="r" b="b"/>
            <a:pathLst>
              <a:path w="37" h="87">
                <a:moveTo>
                  <a:pt x="0" y="87"/>
                </a:moveTo>
                <a:lnTo>
                  <a:pt x="0" y="84"/>
                </a:lnTo>
                <a:lnTo>
                  <a:pt x="5" y="83"/>
                </a:lnTo>
                <a:cubicBezTo>
                  <a:pt x="11" y="83"/>
                  <a:pt x="12" y="80"/>
                  <a:pt x="12" y="62"/>
                </a:cubicBezTo>
                <a:lnTo>
                  <a:pt x="12" y="24"/>
                </a:lnTo>
                <a:cubicBezTo>
                  <a:pt x="12" y="6"/>
                  <a:pt x="11" y="4"/>
                  <a:pt x="5" y="3"/>
                </a:cubicBezTo>
                <a:lnTo>
                  <a:pt x="0" y="3"/>
                </a:lnTo>
                <a:lnTo>
                  <a:pt x="0" y="0"/>
                </a:lnTo>
                <a:lnTo>
                  <a:pt x="37" y="0"/>
                </a:lnTo>
                <a:lnTo>
                  <a:pt x="37" y="3"/>
                </a:lnTo>
                <a:lnTo>
                  <a:pt x="31" y="3"/>
                </a:lnTo>
                <a:cubicBezTo>
                  <a:pt x="26" y="4"/>
                  <a:pt x="25" y="6"/>
                  <a:pt x="25" y="24"/>
                </a:cubicBezTo>
                <a:lnTo>
                  <a:pt x="25" y="62"/>
                </a:lnTo>
                <a:cubicBezTo>
                  <a:pt x="25" y="80"/>
                  <a:pt x="26" y="83"/>
                  <a:pt x="31" y="83"/>
                </a:cubicBezTo>
                <a:lnTo>
                  <a:pt x="37" y="84"/>
                </a:lnTo>
                <a:lnTo>
                  <a:pt x="37" y="87"/>
                </a:lnTo>
                <a:lnTo>
                  <a:pt x="0" y="87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3" name="Freeform 412"/>
          <p:cNvSpPr>
            <a:spLocks/>
          </p:cNvSpPr>
          <p:nvPr/>
        </p:nvSpPr>
        <p:spPr bwMode="auto">
          <a:xfrm>
            <a:off x="1468403" y="788987"/>
            <a:ext cx="46037" cy="53975"/>
          </a:xfrm>
          <a:custGeom>
            <a:avLst/>
            <a:gdLst/>
            <a:ahLst/>
            <a:cxnLst>
              <a:cxn ang="0">
                <a:pos x="47" y="91"/>
              </a:cxn>
              <a:cxn ang="0">
                <a:pos x="0" y="46"/>
              </a:cxn>
              <a:cxn ang="0">
                <a:pos x="49" y="0"/>
              </a:cxn>
              <a:cxn ang="0">
                <a:pos x="79" y="3"/>
              </a:cxn>
              <a:cxn ang="0">
                <a:pos x="79" y="11"/>
              </a:cxn>
              <a:cxn ang="0">
                <a:pos x="78" y="31"/>
              </a:cxn>
              <a:cxn ang="0">
                <a:pos x="74" y="31"/>
              </a:cxn>
              <a:cxn ang="0">
                <a:pos x="49" y="6"/>
              </a:cxn>
              <a:cxn ang="0">
                <a:pos x="14" y="45"/>
              </a:cxn>
              <a:cxn ang="0">
                <a:pos x="49" y="84"/>
              </a:cxn>
              <a:cxn ang="0">
                <a:pos x="75" y="65"/>
              </a:cxn>
              <a:cxn ang="0">
                <a:pos x="78" y="65"/>
              </a:cxn>
              <a:cxn ang="0">
                <a:pos x="75" y="84"/>
              </a:cxn>
              <a:cxn ang="0">
                <a:pos x="47" y="91"/>
              </a:cxn>
            </a:cxnLst>
            <a:rect l="0" t="0" r="r" b="b"/>
            <a:pathLst>
              <a:path w="79" h="91">
                <a:moveTo>
                  <a:pt x="47" y="91"/>
                </a:moveTo>
                <a:cubicBezTo>
                  <a:pt x="21" y="91"/>
                  <a:pt x="0" y="76"/>
                  <a:pt x="0" y="46"/>
                </a:cubicBezTo>
                <a:cubicBezTo>
                  <a:pt x="0" y="17"/>
                  <a:pt x="19" y="0"/>
                  <a:pt x="49" y="0"/>
                </a:cubicBezTo>
                <a:cubicBezTo>
                  <a:pt x="61" y="0"/>
                  <a:pt x="73" y="3"/>
                  <a:pt x="79" y="3"/>
                </a:cubicBezTo>
                <a:lnTo>
                  <a:pt x="79" y="11"/>
                </a:lnTo>
                <a:cubicBezTo>
                  <a:pt x="79" y="17"/>
                  <a:pt x="78" y="28"/>
                  <a:pt x="78" y="31"/>
                </a:cubicBezTo>
                <a:lnTo>
                  <a:pt x="74" y="31"/>
                </a:lnTo>
                <a:cubicBezTo>
                  <a:pt x="74" y="13"/>
                  <a:pt x="64" y="6"/>
                  <a:pt x="49" y="6"/>
                </a:cubicBezTo>
                <a:cubicBezTo>
                  <a:pt x="27" y="6"/>
                  <a:pt x="14" y="21"/>
                  <a:pt x="14" y="45"/>
                </a:cubicBezTo>
                <a:cubicBezTo>
                  <a:pt x="14" y="70"/>
                  <a:pt x="29" y="84"/>
                  <a:pt x="49" y="84"/>
                </a:cubicBezTo>
                <a:cubicBezTo>
                  <a:pt x="65" y="84"/>
                  <a:pt x="72" y="75"/>
                  <a:pt x="75" y="65"/>
                </a:cubicBezTo>
                <a:lnTo>
                  <a:pt x="78" y="65"/>
                </a:lnTo>
                <a:cubicBezTo>
                  <a:pt x="78" y="69"/>
                  <a:pt x="77" y="79"/>
                  <a:pt x="75" y="84"/>
                </a:cubicBezTo>
                <a:cubicBezTo>
                  <a:pt x="68" y="88"/>
                  <a:pt x="59" y="91"/>
                  <a:pt x="47" y="91"/>
                </a:cubicBez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4" name="Freeform 413"/>
          <p:cNvSpPr>
            <a:spLocks noEditPoints="1"/>
          </p:cNvSpPr>
          <p:nvPr/>
        </p:nvSpPr>
        <p:spPr bwMode="auto">
          <a:xfrm>
            <a:off x="1519203" y="790575"/>
            <a:ext cx="52387" cy="50800"/>
          </a:xfrm>
          <a:custGeom>
            <a:avLst/>
            <a:gdLst/>
            <a:ahLst/>
            <a:cxnLst>
              <a:cxn ang="0">
                <a:pos x="43" y="23"/>
              </a:cxn>
              <a:cxn ang="0">
                <a:pos x="42" y="23"/>
              </a:cxn>
              <a:cxn ang="0">
                <a:pos x="30" y="52"/>
              </a:cxn>
              <a:cxn ang="0">
                <a:pos x="55" y="52"/>
              </a:cxn>
              <a:cxn ang="0">
                <a:pos x="43" y="23"/>
              </a:cxn>
              <a:cxn ang="0">
                <a:pos x="0" y="88"/>
              </a:cxn>
              <a:cxn ang="0">
                <a:pos x="0" y="85"/>
              </a:cxn>
              <a:cxn ang="0">
                <a:pos x="14" y="73"/>
              </a:cxn>
              <a:cxn ang="0">
                <a:pos x="45" y="0"/>
              </a:cxn>
              <a:cxn ang="0">
                <a:pos x="48" y="0"/>
              </a:cxn>
              <a:cxn ang="0">
                <a:pos x="81" y="79"/>
              </a:cxn>
              <a:cxn ang="0">
                <a:pos x="90" y="85"/>
              </a:cxn>
              <a:cxn ang="0">
                <a:pos x="90" y="88"/>
              </a:cxn>
              <a:cxn ang="0">
                <a:pos x="52" y="88"/>
              </a:cxn>
              <a:cxn ang="0">
                <a:pos x="52" y="85"/>
              </a:cxn>
              <a:cxn ang="0">
                <a:pos x="57" y="85"/>
              </a:cxn>
              <a:cxn ang="0">
                <a:pos x="64" y="80"/>
              </a:cxn>
              <a:cxn ang="0">
                <a:pos x="61" y="68"/>
              </a:cxn>
              <a:cxn ang="0">
                <a:pos x="57" y="58"/>
              </a:cxn>
              <a:cxn ang="0">
                <a:pos x="28" y="58"/>
              </a:cxn>
              <a:cxn ang="0">
                <a:pos x="25" y="65"/>
              </a:cxn>
              <a:cxn ang="0">
                <a:pos x="21" y="80"/>
              </a:cxn>
              <a:cxn ang="0">
                <a:pos x="32" y="85"/>
              </a:cxn>
              <a:cxn ang="0">
                <a:pos x="32" y="88"/>
              </a:cxn>
              <a:cxn ang="0">
                <a:pos x="0" y="88"/>
              </a:cxn>
            </a:cxnLst>
            <a:rect l="0" t="0" r="r" b="b"/>
            <a:pathLst>
              <a:path w="90" h="88">
                <a:moveTo>
                  <a:pt x="43" y="23"/>
                </a:moveTo>
                <a:lnTo>
                  <a:pt x="42" y="23"/>
                </a:lnTo>
                <a:cubicBezTo>
                  <a:pt x="39" y="32"/>
                  <a:pt x="34" y="43"/>
                  <a:pt x="30" y="52"/>
                </a:cubicBezTo>
                <a:lnTo>
                  <a:pt x="55" y="52"/>
                </a:lnTo>
                <a:lnTo>
                  <a:pt x="43" y="23"/>
                </a:lnTo>
                <a:close/>
                <a:moveTo>
                  <a:pt x="0" y="88"/>
                </a:moveTo>
                <a:lnTo>
                  <a:pt x="0" y="85"/>
                </a:lnTo>
                <a:cubicBezTo>
                  <a:pt x="7" y="84"/>
                  <a:pt x="10" y="82"/>
                  <a:pt x="14" y="73"/>
                </a:cubicBezTo>
                <a:lnTo>
                  <a:pt x="45" y="0"/>
                </a:lnTo>
                <a:lnTo>
                  <a:pt x="48" y="0"/>
                </a:lnTo>
                <a:cubicBezTo>
                  <a:pt x="53" y="13"/>
                  <a:pt x="76" y="71"/>
                  <a:pt x="81" y="79"/>
                </a:cubicBezTo>
                <a:cubicBezTo>
                  <a:pt x="83" y="84"/>
                  <a:pt x="86" y="84"/>
                  <a:pt x="90" y="85"/>
                </a:cubicBezTo>
                <a:lnTo>
                  <a:pt x="90" y="88"/>
                </a:lnTo>
                <a:lnTo>
                  <a:pt x="52" y="88"/>
                </a:lnTo>
                <a:lnTo>
                  <a:pt x="52" y="85"/>
                </a:lnTo>
                <a:lnTo>
                  <a:pt x="57" y="85"/>
                </a:lnTo>
                <a:cubicBezTo>
                  <a:pt x="63" y="84"/>
                  <a:pt x="64" y="83"/>
                  <a:pt x="64" y="80"/>
                </a:cubicBezTo>
                <a:cubicBezTo>
                  <a:pt x="64" y="78"/>
                  <a:pt x="63" y="74"/>
                  <a:pt x="61" y="68"/>
                </a:cubicBezTo>
                <a:lnTo>
                  <a:pt x="57" y="58"/>
                </a:lnTo>
                <a:cubicBezTo>
                  <a:pt x="54" y="58"/>
                  <a:pt x="31" y="58"/>
                  <a:pt x="28" y="58"/>
                </a:cubicBezTo>
                <a:lnTo>
                  <a:pt x="25" y="65"/>
                </a:lnTo>
                <a:cubicBezTo>
                  <a:pt x="23" y="70"/>
                  <a:pt x="21" y="77"/>
                  <a:pt x="21" y="80"/>
                </a:cubicBezTo>
                <a:cubicBezTo>
                  <a:pt x="21" y="83"/>
                  <a:pt x="23" y="84"/>
                  <a:pt x="32" y="85"/>
                </a:cubicBezTo>
                <a:lnTo>
                  <a:pt x="32" y="88"/>
                </a:lnTo>
                <a:lnTo>
                  <a:pt x="0" y="88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3" name="Marco 12"/>
          <p:cNvSpPr/>
          <p:nvPr/>
        </p:nvSpPr>
        <p:spPr>
          <a:xfrm>
            <a:off x="527641" y="1263637"/>
            <a:ext cx="3155717" cy="406196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PROPÓSITOS DEL SNC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26" name="Trapezoid 45">
            <a:extLst>
              <a:ext uri="{FF2B5EF4-FFF2-40B4-BE49-F238E27FC236}">
                <a16:creationId xmlns="" xmlns:a16="http://schemas.microsoft.com/office/drawing/2014/main" id="{6449ECDE-9DEE-474C-A730-48CF4C187E66}"/>
              </a:ext>
            </a:extLst>
          </p:cNvPr>
          <p:cNvSpPr/>
          <p:nvPr/>
        </p:nvSpPr>
        <p:spPr>
          <a:xfrm>
            <a:off x="6557343" y="2522142"/>
            <a:ext cx="2374308" cy="594376"/>
          </a:xfrm>
          <a:prstGeom prst="trapezoid">
            <a:avLst>
              <a:gd name="adj" fmla="val 56067"/>
            </a:avLst>
          </a:prstGeom>
          <a:solidFill>
            <a:schemeClr val="accent4"/>
          </a:solidFill>
          <a:ln>
            <a:noFill/>
          </a:ln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Figure">
            <a:extLst>
              <a:ext uri="{FF2B5EF4-FFF2-40B4-BE49-F238E27FC236}">
                <a16:creationId xmlns="" xmlns:a16="http://schemas.microsoft.com/office/drawing/2014/main" id="{8EB53984-9999-4325-8782-92458E6526D0}"/>
              </a:ext>
            </a:extLst>
          </p:cNvPr>
          <p:cNvSpPr/>
          <p:nvPr/>
        </p:nvSpPr>
        <p:spPr>
          <a:xfrm>
            <a:off x="7542683" y="2445841"/>
            <a:ext cx="403629" cy="1091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12" y="0"/>
                </a:moveTo>
                <a:cubicBezTo>
                  <a:pt x="19341" y="0"/>
                  <a:pt x="18680" y="245"/>
                  <a:pt x="18680" y="530"/>
                </a:cubicBezTo>
                <a:lnTo>
                  <a:pt x="18680" y="3811"/>
                </a:lnTo>
                <a:lnTo>
                  <a:pt x="2865" y="3811"/>
                </a:lnTo>
                <a:lnTo>
                  <a:pt x="2865" y="530"/>
                </a:lnTo>
                <a:cubicBezTo>
                  <a:pt x="2865" y="245"/>
                  <a:pt x="2204" y="0"/>
                  <a:pt x="1433" y="0"/>
                </a:cubicBezTo>
                <a:cubicBezTo>
                  <a:pt x="661" y="0"/>
                  <a:pt x="0" y="245"/>
                  <a:pt x="0" y="530"/>
                </a:cubicBezTo>
                <a:lnTo>
                  <a:pt x="0" y="21070"/>
                </a:lnTo>
                <a:cubicBezTo>
                  <a:pt x="0" y="21355"/>
                  <a:pt x="661" y="21600"/>
                  <a:pt x="1433" y="21600"/>
                </a:cubicBezTo>
                <a:cubicBezTo>
                  <a:pt x="2204" y="21600"/>
                  <a:pt x="2865" y="21355"/>
                  <a:pt x="2865" y="21070"/>
                </a:cubicBezTo>
                <a:lnTo>
                  <a:pt x="2865" y="17789"/>
                </a:lnTo>
                <a:lnTo>
                  <a:pt x="18735" y="17789"/>
                </a:lnTo>
                <a:lnTo>
                  <a:pt x="18735" y="21070"/>
                </a:lnTo>
                <a:cubicBezTo>
                  <a:pt x="18735" y="21355"/>
                  <a:pt x="19396" y="21600"/>
                  <a:pt x="20167" y="21600"/>
                </a:cubicBezTo>
                <a:cubicBezTo>
                  <a:pt x="20939" y="21600"/>
                  <a:pt x="21600" y="21355"/>
                  <a:pt x="21600" y="21070"/>
                </a:cubicBezTo>
                <a:lnTo>
                  <a:pt x="21600" y="530"/>
                </a:lnTo>
                <a:cubicBezTo>
                  <a:pt x="21545" y="245"/>
                  <a:pt x="20939" y="0"/>
                  <a:pt x="20112" y="0"/>
                </a:cubicBezTo>
                <a:close/>
                <a:moveTo>
                  <a:pt x="2865" y="9170"/>
                </a:moveTo>
                <a:lnTo>
                  <a:pt x="18735" y="9170"/>
                </a:lnTo>
                <a:lnTo>
                  <a:pt x="18735" y="12430"/>
                </a:lnTo>
                <a:lnTo>
                  <a:pt x="2865" y="12430"/>
                </a:lnTo>
                <a:lnTo>
                  <a:pt x="2865" y="9170"/>
                </a:lnTo>
                <a:close/>
                <a:moveTo>
                  <a:pt x="18735" y="4870"/>
                </a:moveTo>
                <a:lnTo>
                  <a:pt x="18735" y="8131"/>
                </a:lnTo>
                <a:lnTo>
                  <a:pt x="2865" y="8131"/>
                </a:lnTo>
                <a:lnTo>
                  <a:pt x="2865" y="4870"/>
                </a:lnTo>
                <a:lnTo>
                  <a:pt x="18735" y="4870"/>
                </a:lnTo>
                <a:close/>
                <a:moveTo>
                  <a:pt x="2865" y="16750"/>
                </a:moveTo>
                <a:lnTo>
                  <a:pt x="2865" y="13490"/>
                </a:lnTo>
                <a:lnTo>
                  <a:pt x="18735" y="13490"/>
                </a:lnTo>
                <a:lnTo>
                  <a:pt x="18735" y="16750"/>
                </a:lnTo>
                <a:lnTo>
                  <a:pt x="2865" y="1675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8" name="Trapezoid 32">
            <a:extLst>
              <a:ext uri="{FF2B5EF4-FFF2-40B4-BE49-F238E27FC236}">
                <a16:creationId xmlns="" xmlns:a16="http://schemas.microsoft.com/office/drawing/2014/main" id="{B1DA9BF7-B95E-4CF9-840F-1C8394FD47FC}"/>
              </a:ext>
            </a:extLst>
          </p:cNvPr>
          <p:cNvSpPr/>
          <p:nvPr/>
        </p:nvSpPr>
        <p:spPr>
          <a:xfrm>
            <a:off x="6531632" y="3886191"/>
            <a:ext cx="2374308" cy="594376"/>
          </a:xfrm>
          <a:prstGeom prst="trapezoid">
            <a:avLst>
              <a:gd name="adj" fmla="val 56067"/>
            </a:avLst>
          </a:prstGeom>
          <a:solidFill>
            <a:schemeClr val="accent3"/>
          </a:solidFill>
          <a:ln>
            <a:noFill/>
          </a:ln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igure">
            <a:extLst>
              <a:ext uri="{FF2B5EF4-FFF2-40B4-BE49-F238E27FC236}">
                <a16:creationId xmlns="" xmlns:a16="http://schemas.microsoft.com/office/drawing/2014/main" id="{93904987-9F39-4D42-86E7-98CA8C3F69CF}"/>
              </a:ext>
            </a:extLst>
          </p:cNvPr>
          <p:cNvSpPr/>
          <p:nvPr/>
        </p:nvSpPr>
        <p:spPr>
          <a:xfrm>
            <a:off x="7542683" y="3986305"/>
            <a:ext cx="403629" cy="1091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12" y="0"/>
                </a:moveTo>
                <a:cubicBezTo>
                  <a:pt x="19341" y="0"/>
                  <a:pt x="18680" y="245"/>
                  <a:pt x="18680" y="530"/>
                </a:cubicBezTo>
                <a:lnTo>
                  <a:pt x="18680" y="3811"/>
                </a:lnTo>
                <a:lnTo>
                  <a:pt x="2865" y="3811"/>
                </a:lnTo>
                <a:lnTo>
                  <a:pt x="2865" y="530"/>
                </a:lnTo>
                <a:cubicBezTo>
                  <a:pt x="2865" y="245"/>
                  <a:pt x="2204" y="0"/>
                  <a:pt x="1433" y="0"/>
                </a:cubicBezTo>
                <a:cubicBezTo>
                  <a:pt x="661" y="0"/>
                  <a:pt x="0" y="245"/>
                  <a:pt x="0" y="530"/>
                </a:cubicBezTo>
                <a:lnTo>
                  <a:pt x="0" y="21070"/>
                </a:lnTo>
                <a:cubicBezTo>
                  <a:pt x="0" y="21355"/>
                  <a:pt x="661" y="21600"/>
                  <a:pt x="1433" y="21600"/>
                </a:cubicBezTo>
                <a:cubicBezTo>
                  <a:pt x="2204" y="21600"/>
                  <a:pt x="2865" y="21355"/>
                  <a:pt x="2865" y="21070"/>
                </a:cubicBezTo>
                <a:lnTo>
                  <a:pt x="2865" y="17789"/>
                </a:lnTo>
                <a:lnTo>
                  <a:pt x="18735" y="17789"/>
                </a:lnTo>
                <a:lnTo>
                  <a:pt x="18735" y="21070"/>
                </a:lnTo>
                <a:cubicBezTo>
                  <a:pt x="18735" y="21355"/>
                  <a:pt x="19396" y="21600"/>
                  <a:pt x="20167" y="21600"/>
                </a:cubicBezTo>
                <a:cubicBezTo>
                  <a:pt x="20939" y="21600"/>
                  <a:pt x="21600" y="21355"/>
                  <a:pt x="21600" y="21070"/>
                </a:cubicBezTo>
                <a:lnTo>
                  <a:pt x="21600" y="530"/>
                </a:lnTo>
                <a:cubicBezTo>
                  <a:pt x="21545" y="245"/>
                  <a:pt x="20939" y="0"/>
                  <a:pt x="20112" y="0"/>
                </a:cubicBezTo>
                <a:close/>
                <a:moveTo>
                  <a:pt x="2865" y="9170"/>
                </a:moveTo>
                <a:lnTo>
                  <a:pt x="18735" y="9170"/>
                </a:lnTo>
                <a:lnTo>
                  <a:pt x="18735" y="12430"/>
                </a:lnTo>
                <a:lnTo>
                  <a:pt x="2865" y="12430"/>
                </a:lnTo>
                <a:lnTo>
                  <a:pt x="2865" y="9170"/>
                </a:lnTo>
                <a:close/>
                <a:moveTo>
                  <a:pt x="18735" y="4870"/>
                </a:moveTo>
                <a:lnTo>
                  <a:pt x="18735" y="8131"/>
                </a:lnTo>
                <a:lnTo>
                  <a:pt x="2865" y="8131"/>
                </a:lnTo>
                <a:lnTo>
                  <a:pt x="2865" y="4870"/>
                </a:lnTo>
                <a:lnTo>
                  <a:pt x="18735" y="4870"/>
                </a:lnTo>
                <a:close/>
                <a:moveTo>
                  <a:pt x="2865" y="16750"/>
                </a:moveTo>
                <a:lnTo>
                  <a:pt x="2865" y="13490"/>
                </a:lnTo>
                <a:lnTo>
                  <a:pt x="18735" y="13490"/>
                </a:lnTo>
                <a:lnTo>
                  <a:pt x="18735" y="16750"/>
                </a:lnTo>
                <a:lnTo>
                  <a:pt x="2865" y="1675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0" name="Trapezoid 30">
            <a:extLst>
              <a:ext uri="{FF2B5EF4-FFF2-40B4-BE49-F238E27FC236}">
                <a16:creationId xmlns="" xmlns:a16="http://schemas.microsoft.com/office/drawing/2014/main" id="{34199F36-4D93-4094-BD64-C351F83158D8}"/>
              </a:ext>
            </a:extLst>
          </p:cNvPr>
          <p:cNvSpPr/>
          <p:nvPr/>
        </p:nvSpPr>
        <p:spPr>
          <a:xfrm>
            <a:off x="6557343" y="5212457"/>
            <a:ext cx="2374308" cy="594376"/>
          </a:xfrm>
          <a:prstGeom prst="trapezoid">
            <a:avLst>
              <a:gd name="adj" fmla="val 56067"/>
            </a:avLst>
          </a:prstGeom>
          <a:solidFill>
            <a:schemeClr val="accent1"/>
          </a:solidFill>
          <a:ln>
            <a:noFill/>
          </a:ln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1" name="Figure">
            <a:extLst>
              <a:ext uri="{FF2B5EF4-FFF2-40B4-BE49-F238E27FC236}">
                <a16:creationId xmlns="" xmlns:a16="http://schemas.microsoft.com/office/drawing/2014/main" id="{3B878E60-299D-44F5-A33C-35C443F0A023}"/>
              </a:ext>
            </a:extLst>
          </p:cNvPr>
          <p:cNvSpPr/>
          <p:nvPr/>
        </p:nvSpPr>
        <p:spPr>
          <a:xfrm>
            <a:off x="7542683" y="5509645"/>
            <a:ext cx="403629" cy="1091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12" y="0"/>
                </a:moveTo>
                <a:cubicBezTo>
                  <a:pt x="19341" y="0"/>
                  <a:pt x="18680" y="245"/>
                  <a:pt x="18680" y="530"/>
                </a:cubicBezTo>
                <a:lnTo>
                  <a:pt x="18680" y="3811"/>
                </a:lnTo>
                <a:lnTo>
                  <a:pt x="2865" y="3811"/>
                </a:lnTo>
                <a:lnTo>
                  <a:pt x="2865" y="530"/>
                </a:lnTo>
                <a:cubicBezTo>
                  <a:pt x="2865" y="245"/>
                  <a:pt x="2204" y="0"/>
                  <a:pt x="1433" y="0"/>
                </a:cubicBezTo>
                <a:cubicBezTo>
                  <a:pt x="661" y="0"/>
                  <a:pt x="0" y="245"/>
                  <a:pt x="0" y="530"/>
                </a:cubicBezTo>
                <a:lnTo>
                  <a:pt x="0" y="21070"/>
                </a:lnTo>
                <a:cubicBezTo>
                  <a:pt x="0" y="21355"/>
                  <a:pt x="661" y="21600"/>
                  <a:pt x="1433" y="21600"/>
                </a:cubicBezTo>
                <a:cubicBezTo>
                  <a:pt x="2204" y="21600"/>
                  <a:pt x="2865" y="21355"/>
                  <a:pt x="2865" y="21070"/>
                </a:cubicBezTo>
                <a:lnTo>
                  <a:pt x="2865" y="17789"/>
                </a:lnTo>
                <a:lnTo>
                  <a:pt x="18735" y="17789"/>
                </a:lnTo>
                <a:lnTo>
                  <a:pt x="18735" y="21070"/>
                </a:lnTo>
                <a:cubicBezTo>
                  <a:pt x="18735" y="21355"/>
                  <a:pt x="19396" y="21600"/>
                  <a:pt x="20167" y="21600"/>
                </a:cubicBezTo>
                <a:cubicBezTo>
                  <a:pt x="20939" y="21600"/>
                  <a:pt x="21600" y="21355"/>
                  <a:pt x="21600" y="21070"/>
                </a:cubicBezTo>
                <a:lnTo>
                  <a:pt x="21600" y="530"/>
                </a:lnTo>
                <a:cubicBezTo>
                  <a:pt x="21545" y="245"/>
                  <a:pt x="20939" y="0"/>
                  <a:pt x="20112" y="0"/>
                </a:cubicBezTo>
                <a:close/>
                <a:moveTo>
                  <a:pt x="2865" y="9170"/>
                </a:moveTo>
                <a:lnTo>
                  <a:pt x="18735" y="9170"/>
                </a:lnTo>
                <a:lnTo>
                  <a:pt x="18735" y="12430"/>
                </a:lnTo>
                <a:lnTo>
                  <a:pt x="2865" y="12430"/>
                </a:lnTo>
                <a:lnTo>
                  <a:pt x="2865" y="9170"/>
                </a:lnTo>
                <a:close/>
                <a:moveTo>
                  <a:pt x="18735" y="4870"/>
                </a:moveTo>
                <a:lnTo>
                  <a:pt x="18735" y="8131"/>
                </a:lnTo>
                <a:lnTo>
                  <a:pt x="2865" y="8131"/>
                </a:lnTo>
                <a:lnTo>
                  <a:pt x="2865" y="4870"/>
                </a:lnTo>
                <a:lnTo>
                  <a:pt x="18735" y="4870"/>
                </a:lnTo>
                <a:close/>
                <a:moveTo>
                  <a:pt x="2865" y="16750"/>
                </a:moveTo>
                <a:lnTo>
                  <a:pt x="2865" y="13490"/>
                </a:lnTo>
                <a:lnTo>
                  <a:pt x="18735" y="13490"/>
                </a:lnTo>
                <a:lnTo>
                  <a:pt x="18735" y="16750"/>
                </a:lnTo>
                <a:lnTo>
                  <a:pt x="2865" y="1675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" name="TextBox 101">
            <a:extLst>
              <a:ext uri="{FF2B5EF4-FFF2-40B4-BE49-F238E27FC236}">
                <a16:creationId xmlns="" xmlns:a16="http://schemas.microsoft.com/office/drawing/2014/main" id="{8C5E564A-1C6C-493E-9FDB-FBC403932EE8}"/>
              </a:ext>
            </a:extLst>
          </p:cNvPr>
          <p:cNvSpPr txBox="1"/>
          <p:nvPr/>
        </p:nvSpPr>
        <p:spPr>
          <a:xfrm>
            <a:off x="6723276" y="3583101"/>
            <a:ext cx="19910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Productividad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01">
            <a:extLst>
              <a:ext uri="{FF2B5EF4-FFF2-40B4-BE49-F238E27FC236}">
                <a16:creationId xmlns="" xmlns:a16="http://schemas.microsoft.com/office/drawing/2014/main" id="{8C5E564A-1C6C-493E-9FDB-FBC403932EE8}"/>
              </a:ext>
            </a:extLst>
          </p:cNvPr>
          <p:cNvSpPr txBox="1"/>
          <p:nvPr/>
        </p:nvSpPr>
        <p:spPr>
          <a:xfrm>
            <a:off x="6893141" y="4931602"/>
            <a:ext cx="17027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Empleabilidad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01">
            <a:extLst>
              <a:ext uri="{FF2B5EF4-FFF2-40B4-BE49-F238E27FC236}">
                <a16:creationId xmlns="" xmlns:a16="http://schemas.microsoft.com/office/drawing/2014/main" id="{8C5E564A-1C6C-493E-9FDB-FBC403932EE8}"/>
              </a:ext>
            </a:extLst>
          </p:cNvPr>
          <p:cNvSpPr txBox="1"/>
          <p:nvPr/>
        </p:nvSpPr>
        <p:spPr>
          <a:xfrm>
            <a:off x="6757116" y="2226005"/>
            <a:ext cx="19910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Competitividad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Rectángulo 133"/>
          <p:cNvSpPr/>
          <p:nvPr/>
        </p:nvSpPr>
        <p:spPr>
          <a:xfrm>
            <a:off x="553397" y="1850627"/>
            <a:ext cx="5218380" cy="1574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elevar el nivel de productividad y competitividad de la economía nacional, mediante la promoción e implantación del modelo de gestión por competencias en los sectores productivo, social y público del país.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ángulo 134"/>
          <p:cNvSpPr/>
          <p:nvPr/>
        </p:nvSpPr>
        <p:spPr>
          <a:xfrm>
            <a:off x="527641" y="3537282"/>
            <a:ext cx="5218380" cy="1264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el fortalecimiento de la calidad de la fuerza laboral y empresarial del país a través de la formación para el trabajo con base en competencias. </a:t>
            </a:r>
          </a:p>
        </p:txBody>
      </p:sp>
      <p:sp>
        <p:nvSpPr>
          <p:cNvPr id="136" name="Rectángulo 135"/>
          <p:cNvSpPr/>
          <p:nvPr/>
        </p:nvSpPr>
        <p:spPr>
          <a:xfrm>
            <a:off x="572775" y="4925047"/>
            <a:ext cx="5218380" cy="1264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Otorgar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reconocimiento oficial a las competencias que posee una persona, independientemente de la forma como las haya adquirido.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059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99"/>
          <p:cNvSpPr>
            <a:spLocks/>
          </p:cNvSpPr>
          <p:nvPr/>
        </p:nvSpPr>
        <p:spPr bwMode="auto">
          <a:xfrm>
            <a:off x="2481228" y="538162"/>
            <a:ext cx="50800" cy="158750"/>
          </a:xfrm>
          <a:custGeom>
            <a:avLst/>
            <a:gdLst/>
            <a:ahLst/>
            <a:cxnLst>
              <a:cxn ang="0">
                <a:pos x="87" y="101"/>
              </a:cxn>
              <a:cxn ang="0">
                <a:pos x="70" y="30"/>
              </a:cxn>
              <a:cxn ang="0">
                <a:pos x="64" y="27"/>
              </a:cxn>
              <a:cxn ang="0">
                <a:pos x="61" y="29"/>
              </a:cxn>
              <a:cxn ang="0">
                <a:pos x="61" y="32"/>
              </a:cxn>
              <a:cxn ang="0">
                <a:pos x="76" y="97"/>
              </a:cxn>
              <a:cxn ang="0">
                <a:pos x="70" y="141"/>
              </a:cxn>
              <a:cxn ang="0">
                <a:pos x="69" y="176"/>
              </a:cxn>
              <a:cxn ang="0">
                <a:pos x="65" y="183"/>
              </a:cxn>
              <a:cxn ang="0">
                <a:pos x="60" y="176"/>
              </a:cxn>
              <a:cxn ang="0">
                <a:pos x="59" y="141"/>
              </a:cxn>
              <a:cxn ang="0">
                <a:pos x="58" y="140"/>
              </a:cxn>
              <a:cxn ang="0">
                <a:pos x="54" y="92"/>
              </a:cxn>
              <a:cxn ang="0">
                <a:pos x="31" y="58"/>
              </a:cxn>
              <a:cxn ang="0">
                <a:pos x="19" y="31"/>
              </a:cxn>
              <a:cxn ang="0">
                <a:pos x="17" y="24"/>
              </a:cxn>
              <a:cxn ang="0">
                <a:pos x="15" y="17"/>
              </a:cxn>
              <a:cxn ang="0">
                <a:pos x="10" y="2"/>
              </a:cxn>
              <a:cxn ang="0">
                <a:pos x="7" y="0"/>
              </a:cxn>
              <a:cxn ang="0">
                <a:pos x="1" y="4"/>
              </a:cxn>
              <a:cxn ang="0">
                <a:pos x="0" y="8"/>
              </a:cxn>
              <a:cxn ang="0">
                <a:pos x="13" y="51"/>
              </a:cxn>
              <a:cxn ang="0">
                <a:pos x="28" y="73"/>
              </a:cxn>
              <a:cxn ang="0">
                <a:pos x="28" y="73"/>
              </a:cxn>
              <a:cxn ang="0">
                <a:pos x="38" y="85"/>
              </a:cxn>
              <a:cxn ang="0">
                <a:pos x="45" y="105"/>
              </a:cxn>
              <a:cxn ang="0">
                <a:pos x="50" y="170"/>
              </a:cxn>
              <a:cxn ang="0">
                <a:pos x="59" y="214"/>
              </a:cxn>
              <a:cxn ang="0">
                <a:pos x="57" y="262"/>
              </a:cxn>
              <a:cxn ang="0">
                <a:pos x="58" y="271"/>
              </a:cxn>
              <a:cxn ang="0">
                <a:pos x="59" y="271"/>
              </a:cxn>
              <a:cxn ang="0">
                <a:pos x="67" y="266"/>
              </a:cxn>
              <a:cxn ang="0">
                <a:pos x="77" y="162"/>
              </a:cxn>
              <a:cxn ang="0">
                <a:pos x="83" y="130"/>
              </a:cxn>
              <a:cxn ang="0">
                <a:pos x="87" y="101"/>
              </a:cxn>
            </a:cxnLst>
            <a:rect l="0" t="0" r="r" b="b"/>
            <a:pathLst>
              <a:path w="88" h="271">
                <a:moveTo>
                  <a:pt x="87" y="101"/>
                </a:moveTo>
                <a:cubicBezTo>
                  <a:pt x="85" y="77"/>
                  <a:pt x="80" y="53"/>
                  <a:pt x="70" y="30"/>
                </a:cubicBezTo>
                <a:lnTo>
                  <a:pt x="64" y="27"/>
                </a:lnTo>
                <a:lnTo>
                  <a:pt x="61" y="29"/>
                </a:lnTo>
                <a:lnTo>
                  <a:pt x="61" y="32"/>
                </a:lnTo>
                <a:cubicBezTo>
                  <a:pt x="68" y="50"/>
                  <a:pt x="73" y="72"/>
                  <a:pt x="76" y="97"/>
                </a:cubicBezTo>
                <a:cubicBezTo>
                  <a:pt x="77" y="108"/>
                  <a:pt x="75" y="123"/>
                  <a:pt x="70" y="141"/>
                </a:cubicBezTo>
                <a:cubicBezTo>
                  <a:pt x="68" y="152"/>
                  <a:pt x="68" y="166"/>
                  <a:pt x="69" y="176"/>
                </a:cubicBezTo>
                <a:cubicBezTo>
                  <a:pt x="69" y="181"/>
                  <a:pt x="67" y="183"/>
                  <a:pt x="65" y="183"/>
                </a:cubicBezTo>
                <a:cubicBezTo>
                  <a:pt x="63" y="183"/>
                  <a:pt x="61" y="181"/>
                  <a:pt x="60" y="176"/>
                </a:cubicBezTo>
                <a:cubicBezTo>
                  <a:pt x="59" y="162"/>
                  <a:pt x="59" y="151"/>
                  <a:pt x="59" y="141"/>
                </a:cubicBezTo>
                <a:lnTo>
                  <a:pt x="58" y="140"/>
                </a:lnTo>
                <a:cubicBezTo>
                  <a:pt x="58" y="121"/>
                  <a:pt x="57" y="107"/>
                  <a:pt x="54" y="92"/>
                </a:cubicBezTo>
                <a:cubicBezTo>
                  <a:pt x="52" y="84"/>
                  <a:pt x="44" y="73"/>
                  <a:pt x="31" y="58"/>
                </a:cubicBezTo>
                <a:cubicBezTo>
                  <a:pt x="25" y="48"/>
                  <a:pt x="21" y="40"/>
                  <a:pt x="19" y="31"/>
                </a:cubicBezTo>
                <a:lnTo>
                  <a:pt x="17" y="24"/>
                </a:lnTo>
                <a:lnTo>
                  <a:pt x="15" y="17"/>
                </a:lnTo>
                <a:lnTo>
                  <a:pt x="10" y="2"/>
                </a:lnTo>
                <a:lnTo>
                  <a:pt x="7" y="0"/>
                </a:lnTo>
                <a:lnTo>
                  <a:pt x="1" y="4"/>
                </a:lnTo>
                <a:lnTo>
                  <a:pt x="0" y="8"/>
                </a:lnTo>
                <a:lnTo>
                  <a:pt x="13" y="51"/>
                </a:lnTo>
                <a:cubicBezTo>
                  <a:pt x="16" y="59"/>
                  <a:pt x="22" y="66"/>
                  <a:pt x="28" y="73"/>
                </a:cubicBezTo>
                <a:lnTo>
                  <a:pt x="28" y="73"/>
                </a:lnTo>
                <a:cubicBezTo>
                  <a:pt x="32" y="77"/>
                  <a:pt x="35" y="81"/>
                  <a:pt x="38" y="85"/>
                </a:cubicBezTo>
                <a:cubicBezTo>
                  <a:pt x="43" y="92"/>
                  <a:pt x="44" y="97"/>
                  <a:pt x="45" y="105"/>
                </a:cubicBezTo>
                <a:cubicBezTo>
                  <a:pt x="47" y="120"/>
                  <a:pt x="49" y="140"/>
                  <a:pt x="50" y="170"/>
                </a:cubicBezTo>
                <a:lnTo>
                  <a:pt x="59" y="214"/>
                </a:lnTo>
                <a:cubicBezTo>
                  <a:pt x="61" y="228"/>
                  <a:pt x="61" y="243"/>
                  <a:pt x="57" y="262"/>
                </a:cubicBezTo>
                <a:cubicBezTo>
                  <a:pt x="57" y="268"/>
                  <a:pt x="58" y="270"/>
                  <a:pt x="58" y="271"/>
                </a:cubicBezTo>
                <a:lnTo>
                  <a:pt x="59" y="271"/>
                </a:lnTo>
                <a:cubicBezTo>
                  <a:pt x="60" y="271"/>
                  <a:pt x="62" y="270"/>
                  <a:pt x="67" y="266"/>
                </a:cubicBezTo>
                <a:cubicBezTo>
                  <a:pt x="79" y="251"/>
                  <a:pt x="78" y="202"/>
                  <a:pt x="77" y="162"/>
                </a:cubicBezTo>
                <a:cubicBezTo>
                  <a:pt x="78" y="150"/>
                  <a:pt x="81" y="139"/>
                  <a:pt x="83" y="130"/>
                </a:cubicBezTo>
                <a:cubicBezTo>
                  <a:pt x="85" y="120"/>
                  <a:pt x="88" y="110"/>
                  <a:pt x="87" y="10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2" name="Freeform 100"/>
          <p:cNvSpPr>
            <a:spLocks/>
          </p:cNvSpPr>
          <p:nvPr/>
        </p:nvSpPr>
        <p:spPr bwMode="auto">
          <a:xfrm>
            <a:off x="2498690" y="547687"/>
            <a:ext cx="12700" cy="25400"/>
          </a:xfrm>
          <a:custGeom>
            <a:avLst/>
            <a:gdLst/>
            <a:ahLst/>
            <a:cxnLst>
              <a:cxn ang="0">
                <a:pos x="14" y="19"/>
              </a:cxn>
              <a:cxn ang="0">
                <a:pos x="13" y="11"/>
              </a:cxn>
              <a:cxn ang="0">
                <a:pos x="12" y="7"/>
              </a:cxn>
              <a:cxn ang="0">
                <a:pos x="4" y="0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20" y="43"/>
              </a:cxn>
              <a:cxn ang="0">
                <a:pos x="21" y="43"/>
              </a:cxn>
              <a:cxn ang="0">
                <a:pos x="22" y="43"/>
              </a:cxn>
              <a:cxn ang="0">
                <a:pos x="22" y="39"/>
              </a:cxn>
              <a:cxn ang="0">
                <a:pos x="16" y="26"/>
              </a:cxn>
              <a:cxn ang="0">
                <a:pos x="14" y="19"/>
              </a:cxn>
            </a:cxnLst>
            <a:rect l="0" t="0" r="r" b="b"/>
            <a:pathLst>
              <a:path w="22" h="43">
                <a:moveTo>
                  <a:pt x="14" y="19"/>
                </a:moveTo>
                <a:lnTo>
                  <a:pt x="13" y="11"/>
                </a:lnTo>
                <a:lnTo>
                  <a:pt x="12" y="7"/>
                </a:lnTo>
                <a:cubicBezTo>
                  <a:pt x="10" y="4"/>
                  <a:pt x="7" y="1"/>
                  <a:pt x="4" y="0"/>
                </a:cubicBez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cubicBezTo>
                  <a:pt x="2" y="18"/>
                  <a:pt x="9" y="32"/>
                  <a:pt x="20" y="43"/>
                </a:cubicBezTo>
                <a:lnTo>
                  <a:pt x="21" y="43"/>
                </a:lnTo>
                <a:lnTo>
                  <a:pt x="22" y="43"/>
                </a:lnTo>
                <a:lnTo>
                  <a:pt x="22" y="39"/>
                </a:lnTo>
                <a:lnTo>
                  <a:pt x="16" y="26"/>
                </a:lnTo>
                <a:lnTo>
                  <a:pt x="14" y="1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3" name="Freeform 101"/>
          <p:cNvSpPr>
            <a:spLocks/>
          </p:cNvSpPr>
          <p:nvPr/>
        </p:nvSpPr>
        <p:spPr bwMode="auto">
          <a:xfrm>
            <a:off x="2427253" y="546100"/>
            <a:ext cx="57150" cy="125412"/>
          </a:xfrm>
          <a:custGeom>
            <a:avLst/>
            <a:gdLst/>
            <a:ahLst/>
            <a:cxnLst>
              <a:cxn ang="0">
                <a:pos x="80" y="136"/>
              </a:cxn>
              <a:cxn ang="0">
                <a:pos x="80" y="136"/>
              </a:cxn>
              <a:cxn ang="0">
                <a:pos x="79" y="136"/>
              </a:cxn>
              <a:cxn ang="0">
                <a:pos x="75" y="131"/>
              </a:cxn>
              <a:cxn ang="0">
                <a:pos x="64" y="93"/>
              </a:cxn>
              <a:cxn ang="0">
                <a:pos x="60" y="78"/>
              </a:cxn>
              <a:cxn ang="0">
                <a:pos x="47" y="54"/>
              </a:cxn>
              <a:cxn ang="0">
                <a:pos x="11" y="7"/>
              </a:cxn>
              <a:cxn ang="0">
                <a:pos x="5" y="0"/>
              </a:cxn>
              <a:cxn ang="0">
                <a:pos x="2" y="1"/>
              </a:cxn>
              <a:cxn ang="0">
                <a:pos x="1" y="10"/>
              </a:cxn>
              <a:cxn ang="0">
                <a:pos x="17" y="38"/>
              </a:cxn>
              <a:cxn ang="0">
                <a:pos x="23" y="45"/>
              </a:cxn>
              <a:cxn ang="0">
                <a:pos x="25" y="46"/>
              </a:cxn>
              <a:cxn ang="0">
                <a:pos x="46" y="67"/>
              </a:cxn>
              <a:cxn ang="0">
                <a:pos x="54" y="90"/>
              </a:cxn>
              <a:cxn ang="0">
                <a:pos x="55" y="95"/>
              </a:cxn>
              <a:cxn ang="0">
                <a:pos x="55" y="97"/>
              </a:cxn>
              <a:cxn ang="0">
                <a:pos x="77" y="157"/>
              </a:cxn>
              <a:cxn ang="0">
                <a:pos x="83" y="177"/>
              </a:cxn>
              <a:cxn ang="0">
                <a:pos x="87" y="203"/>
              </a:cxn>
              <a:cxn ang="0">
                <a:pos x="91" y="211"/>
              </a:cxn>
              <a:cxn ang="0">
                <a:pos x="92" y="211"/>
              </a:cxn>
              <a:cxn ang="0">
                <a:pos x="94" y="204"/>
              </a:cxn>
              <a:cxn ang="0">
                <a:pos x="90" y="127"/>
              </a:cxn>
              <a:cxn ang="0">
                <a:pos x="74" y="67"/>
              </a:cxn>
              <a:cxn ang="0">
                <a:pos x="68" y="63"/>
              </a:cxn>
              <a:cxn ang="0">
                <a:pos x="68" y="63"/>
              </a:cxn>
              <a:cxn ang="0">
                <a:pos x="69" y="68"/>
              </a:cxn>
              <a:cxn ang="0">
                <a:pos x="83" y="129"/>
              </a:cxn>
              <a:cxn ang="0">
                <a:pos x="82" y="135"/>
              </a:cxn>
              <a:cxn ang="0">
                <a:pos x="80" y="136"/>
              </a:cxn>
            </a:cxnLst>
            <a:rect l="0" t="0" r="r" b="b"/>
            <a:pathLst>
              <a:path w="95" h="211">
                <a:moveTo>
                  <a:pt x="80" y="136"/>
                </a:moveTo>
                <a:lnTo>
                  <a:pt x="80" y="136"/>
                </a:lnTo>
                <a:lnTo>
                  <a:pt x="79" y="136"/>
                </a:lnTo>
                <a:lnTo>
                  <a:pt x="75" y="131"/>
                </a:lnTo>
                <a:cubicBezTo>
                  <a:pt x="72" y="127"/>
                  <a:pt x="68" y="115"/>
                  <a:pt x="64" y="93"/>
                </a:cubicBezTo>
                <a:cubicBezTo>
                  <a:pt x="63" y="88"/>
                  <a:pt x="62" y="83"/>
                  <a:pt x="60" y="78"/>
                </a:cubicBezTo>
                <a:cubicBezTo>
                  <a:pt x="57" y="66"/>
                  <a:pt x="54" y="59"/>
                  <a:pt x="47" y="54"/>
                </a:cubicBezTo>
                <a:cubicBezTo>
                  <a:pt x="33" y="44"/>
                  <a:pt x="21" y="28"/>
                  <a:pt x="11" y="7"/>
                </a:cubicBezTo>
                <a:cubicBezTo>
                  <a:pt x="9" y="2"/>
                  <a:pt x="7" y="0"/>
                  <a:pt x="5" y="0"/>
                </a:cubicBezTo>
                <a:lnTo>
                  <a:pt x="2" y="1"/>
                </a:lnTo>
                <a:cubicBezTo>
                  <a:pt x="1" y="3"/>
                  <a:pt x="0" y="7"/>
                  <a:pt x="1" y="10"/>
                </a:cubicBezTo>
                <a:cubicBezTo>
                  <a:pt x="6" y="22"/>
                  <a:pt x="11" y="31"/>
                  <a:pt x="17" y="38"/>
                </a:cubicBezTo>
                <a:lnTo>
                  <a:pt x="23" y="45"/>
                </a:lnTo>
                <a:lnTo>
                  <a:pt x="25" y="46"/>
                </a:lnTo>
                <a:cubicBezTo>
                  <a:pt x="35" y="54"/>
                  <a:pt x="42" y="60"/>
                  <a:pt x="46" y="67"/>
                </a:cubicBezTo>
                <a:cubicBezTo>
                  <a:pt x="51" y="74"/>
                  <a:pt x="53" y="82"/>
                  <a:pt x="54" y="90"/>
                </a:cubicBezTo>
                <a:lnTo>
                  <a:pt x="55" y="95"/>
                </a:lnTo>
                <a:lnTo>
                  <a:pt x="55" y="97"/>
                </a:lnTo>
                <a:cubicBezTo>
                  <a:pt x="59" y="118"/>
                  <a:pt x="65" y="134"/>
                  <a:pt x="77" y="157"/>
                </a:cubicBezTo>
                <a:cubicBezTo>
                  <a:pt x="80" y="164"/>
                  <a:pt x="82" y="170"/>
                  <a:pt x="83" y="177"/>
                </a:cubicBezTo>
                <a:lnTo>
                  <a:pt x="87" y="203"/>
                </a:lnTo>
                <a:cubicBezTo>
                  <a:pt x="88" y="210"/>
                  <a:pt x="90" y="211"/>
                  <a:pt x="91" y="211"/>
                </a:cubicBezTo>
                <a:lnTo>
                  <a:pt x="92" y="211"/>
                </a:lnTo>
                <a:lnTo>
                  <a:pt x="94" y="204"/>
                </a:lnTo>
                <a:cubicBezTo>
                  <a:pt x="95" y="186"/>
                  <a:pt x="95" y="170"/>
                  <a:pt x="90" y="127"/>
                </a:cubicBezTo>
                <a:cubicBezTo>
                  <a:pt x="87" y="97"/>
                  <a:pt x="81" y="77"/>
                  <a:pt x="74" y="67"/>
                </a:cubicBezTo>
                <a:lnTo>
                  <a:pt x="68" y="63"/>
                </a:lnTo>
                <a:lnTo>
                  <a:pt x="68" y="63"/>
                </a:lnTo>
                <a:lnTo>
                  <a:pt x="69" y="68"/>
                </a:lnTo>
                <a:cubicBezTo>
                  <a:pt x="77" y="88"/>
                  <a:pt x="82" y="108"/>
                  <a:pt x="83" y="129"/>
                </a:cubicBezTo>
                <a:lnTo>
                  <a:pt x="82" y="135"/>
                </a:lnTo>
                <a:lnTo>
                  <a:pt x="80" y="13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4" name="Freeform 102"/>
          <p:cNvSpPr>
            <a:spLocks/>
          </p:cNvSpPr>
          <p:nvPr/>
        </p:nvSpPr>
        <p:spPr bwMode="auto">
          <a:xfrm>
            <a:off x="2441540" y="547687"/>
            <a:ext cx="14288" cy="20638"/>
          </a:xfrm>
          <a:custGeom>
            <a:avLst/>
            <a:gdLst/>
            <a:ahLst/>
            <a:cxnLst>
              <a:cxn ang="0">
                <a:pos x="9" y="4"/>
              </a:cxn>
              <a:cxn ang="0">
                <a:pos x="4" y="0"/>
              </a:cxn>
              <a:cxn ang="0">
                <a:pos x="0" y="1"/>
              </a:cxn>
              <a:cxn ang="0">
                <a:pos x="0" y="3"/>
              </a:cxn>
              <a:cxn ang="0">
                <a:pos x="19" y="34"/>
              </a:cxn>
              <a:cxn ang="0">
                <a:pos x="21" y="35"/>
              </a:cxn>
              <a:cxn ang="0">
                <a:pos x="22" y="35"/>
              </a:cxn>
              <a:cxn ang="0">
                <a:pos x="21" y="32"/>
              </a:cxn>
              <a:cxn ang="0">
                <a:pos x="9" y="4"/>
              </a:cxn>
            </a:cxnLst>
            <a:rect l="0" t="0" r="r" b="b"/>
            <a:pathLst>
              <a:path w="22" h="35">
                <a:moveTo>
                  <a:pt x="9" y="4"/>
                </a:move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cubicBezTo>
                  <a:pt x="4" y="16"/>
                  <a:pt x="10" y="26"/>
                  <a:pt x="19" y="34"/>
                </a:cubicBezTo>
                <a:lnTo>
                  <a:pt x="21" y="35"/>
                </a:lnTo>
                <a:lnTo>
                  <a:pt x="22" y="35"/>
                </a:lnTo>
                <a:lnTo>
                  <a:pt x="21" y="32"/>
                </a:lnTo>
                <a:cubicBezTo>
                  <a:pt x="16" y="24"/>
                  <a:pt x="12" y="15"/>
                  <a:pt x="9" y="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5" name="Freeform 103"/>
          <p:cNvSpPr>
            <a:spLocks/>
          </p:cNvSpPr>
          <p:nvPr/>
        </p:nvSpPr>
        <p:spPr bwMode="auto">
          <a:xfrm>
            <a:off x="2455828" y="539750"/>
            <a:ext cx="49212" cy="141287"/>
          </a:xfrm>
          <a:custGeom>
            <a:avLst/>
            <a:gdLst/>
            <a:ahLst/>
            <a:cxnLst>
              <a:cxn ang="0">
                <a:pos x="70" y="150"/>
              </a:cxn>
              <a:cxn ang="0">
                <a:pos x="70" y="150"/>
              </a:cxn>
              <a:cxn ang="0">
                <a:pos x="69" y="150"/>
              </a:cxn>
              <a:cxn ang="0">
                <a:pos x="65" y="146"/>
              </a:cxn>
              <a:cxn ang="0">
                <a:pos x="63" y="140"/>
              </a:cxn>
              <a:cxn ang="0">
                <a:pos x="56" y="96"/>
              </a:cxn>
              <a:cxn ang="0">
                <a:pos x="39" y="62"/>
              </a:cxn>
              <a:cxn ang="0">
                <a:pos x="7" y="8"/>
              </a:cxn>
              <a:cxn ang="0">
                <a:pos x="3" y="0"/>
              </a:cxn>
              <a:cxn ang="0">
                <a:pos x="0" y="5"/>
              </a:cxn>
              <a:cxn ang="0">
                <a:pos x="0" y="12"/>
              </a:cxn>
              <a:cxn ang="0">
                <a:pos x="29" y="63"/>
              </a:cxn>
              <a:cxn ang="0">
                <a:pos x="43" y="90"/>
              </a:cxn>
              <a:cxn ang="0">
                <a:pos x="44" y="90"/>
              </a:cxn>
              <a:cxn ang="0">
                <a:pos x="47" y="106"/>
              </a:cxn>
              <a:cxn ang="0">
                <a:pos x="47" y="106"/>
              </a:cxn>
              <a:cxn ang="0">
                <a:pos x="65" y="175"/>
              </a:cxn>
              <a:cxn ang="0">
                <a:pos x="70" y="195"/>
              </a:cxn>
              <a:cxn ang="0">
                <a:pos x="73" y="230"/>
              </a:cxn>
              <a:cxn ang="0">
                <a:pos x="78" y="240"/>
              </a:cxn>
              <a:cxn ang="0">
                <a:pos x="81" y="231"/>
              </a:cxn>
              <a:cxn ang="0">
                <a:pos x="82" y="148"/>
              </a:cxn>
              <a:cxn ang="0">
                <a:pos x="76" y="103"/>
              </a:cxn>
              <a:cxn ang="0">
                <a:pos x="68" y="85"/>
              </a:cxn>
              <a:cxn ang="0">
                <a:pos x="63" y="80"/>
              </a:cxn>
              <a:cxn ang="0">
                <a:pos x="63" y="85"/>
              </a:cxn>
              <a:cxn ang="0">
                <a:pos x="73" y="142"/>
              </a:cxn>
              <a:cxn ang="0">
                <a:pos x="71" y="149"/>
              </a:cxn>
              <a:cxn ang="0">
                <a:pos x="70" y="150"/>
              </a:cxn>
            </a:cxnLst>
            <a:rect l="0" t="0" r="r" b="b"/>
            <a:pathLst>
              <a:path w="85" h="240">
                <a:moveTo>
                  <a:pt x="70" y="150"/>
                </a:moveTo>
                <a:lnTo>
                  <a:pt x="70" y="150"/>
                </a:lnTo>
                <a:lnTo>
                  <a:pt x="69" y="150"/>
                </a:lnTo>
                <a:cubicBezTo>
                  <a:pt x="68" y="150"/>
                  <a:pt x="66" y="149"/>
                  <a:pt x="65" y="146"/>
                </a:cubicBezTo>
                <a:lnTo>
                  <a:pt x="63" y="140"/>
                </a:lnTo>
                <a:lnTo>
                  <a:pt x="56" y="96"/>
                </a:lnTo>
                <a:cubicBezTo>
                  <a:pt x="51" y="79"/>
                  <a:pt x="47" y="71"/>
                  <a:pt x="39" y="62"/>
                </a:cubicBezTo>
                <a:cubicBezTo>
                  <a:pt x="27" y="50"/>
                  <a:pt x="18" y="34"/>
                  <a:pt x="7" y="8"/>
                </a:cubicBezTo>
                <a:cubicBezTo>
                  <a:pt x="6" y="1"/>
                  <a:pt x="4" y="0"/>
                  <a:pt x="3" y="0"/>
                </a:cubicBezTo>
                <a:cubicBezTo>
                  <a:pt x="2" y="0"/>
                  <a:pt x="0" y="2"/>
                  <a:pt x="0" y="5"/>
                </a:cubicBezTo>
                <a:lnTo>
                  <a:pt x="0" y="12"/>
                </a:lnTo>
                <a:cubicBezTo>
                  <a:pt x="8" y="36"/>
                  <a:pt x="17" y="52"/>
                  <a:pt x="29" y="63"/>
                </a:cubicBezTo>
                <a:cubicBezTo>
                  <a:pt x="37" y="70"/>
                  <a:pt x="42" y="79"/>
                  <a:pt x="43" y="90"/>
                </a:cubicBezTo>
                <a:lnTo>
                  <a:pt x="44" y="90"/>
                </a:lnTo>
                <a:cubicBezTo>
                  <a:pt x="45" y="95"/>
                  <a:pt x="46" y="101"/>
                  <a:pt x="47" y="106"/>
                </a:cubicBezTo>
                <a:lnTo>
                  <a:pt x="47" y="106"/>
                </a:lnTo>
                <a:cubicBezTo>
                  <a:pt x="52" y="130"/>
                  <a:pt x="57" y="154"/>
                  <a:pt x="65" y="175"/>
                </a:cubicBezTo>
                <a:cubicBezTo>
                  <a:pt x="68" y="181"/>
                  <a:pt x="70" y="188"/>
                  <a:pt x="70" y="195"/>
                </a:cubicBezTo>
                <a:cubicBezTo>
                  <a:pt x="71" y="212"/>
                  <a:pt x="72" y="222"/>
                  <a:pt x="73" y="230"/>
                </a:cubicBezTo>
                <a:cubicBezTo>
                  <a:pt x="74" y="237"/>
                  <a:pt x="76" y="240"/>
                  <a:pt x="78" y="240"/>
                </a:cubicBezTo>
                <a:cubicBezTo>
                  <a:pt x="79" y="240"/>
                  <a:pt x="81" y="237"/>
                  <a:pt x="81" y="231"/>
                </a:cubicBezTo>
                <a:cubicBezTo>
                  <a:pt x="84" y="209"/>
                  <a:pt x="85" y="181"/>
                  <a:pt x="82" y="148"/>
                </a:cubicBezTo>
                <a:cubicBezTo>
                  <a:pt x="81" y="130"/>
                  <a:pt x="79" y="116"/>
                  <a:pt x="76" y="103"/>
                </a:cubicBezTo>
                <a:cubicBezTo>
                  <a:pt x="75" y="96"/>
                  <a:pt x="72" y="90"/>
                  <a:pt x="68" y="85"/>
                </a:cubicBezTo>
                <a:cubicBezTo>
                  <a:pt x="65" y="81"/>
                  <a:pt x="64" y="81"/>
                  <a:pt x="63" y="80"/>
                </a:cubicBezTo>
                <a:lnTo>
                  <a:pt x="63" y="85"/>
                </a:lnTo>
                <a:cubicBezTo>
                  <a:pt x="67" y="102"/>
                  <a:pt x="71" y="121"/>
                  <a:pt x="73" y="142"/>
                </a:cubicBezTo>
                <a:cubicBezTo>
                  <a:pt x="73" y="145"/>
                  <a:pt x="73" y="148"/>
                  <a:pt x="71" y="149"/>
                </a:cubicBezTo>
                <a:lnTo>
                  <a:pt x="70" y="15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6" name="Freeform 104"/>
          <p:cNvSpPr>
            <a:spLocks/>
          </p:cNvSpPr>
          <p:nvPr/>
        </p:nvSpPr>
        <p:spPr bwMode="auto">
          <a:xfrm>
            <a:off x="2466940" y="541337"/>
            <a:ext cx="14288" cy="28575"/>
          </a:xfrm>
          <a:custGeom>
            <a:avLst/>
            <a:gdLst/>
            <a:ahLst/>
            <a:cxnLst>
              <a:cxn ang="0">
                <a:pos x="23" y="39"/>
              </a:cxn>
              <a:cxn ang="0">
                <a:pos x="14" y="20"/>
              </a:cxn>
              <a:cxn ang="0">
                <a:pos x="12" y="9"/>
              </a:cxn>
              <a:cxn ang="0">
                <a:pos x="10" y="3"/>
              </a:cxn>
              <a:cxn ang="0">
                <a:pos x="3" y="0"/>
              </a:cxn>
              <a:cxn ang="0">
                <a:pos x="1" y="0"/>
              </a:cxn>
              <a:cxn ang="0">
                <a:pos x="0" y="3"/>
              </a:cxn>
              <a:cxn ang="0">
                <a:pos x="21" y="45"/>
              </a:cxn>
              <a:cxn ang="0">
                <a:pos x="22" y="45"/>
              </a:cxn>
              <a:cxn ang="0">
                <a:pos x="24" y="47"/>
              </a:cxn>
              <a:cxn ang="0">
                <a:pos x="25" y="46"/>
              </a:cxn>
              <a:cxn ang="0">
                <a:pos x="25" y="44"/>
              </a:cxn>
              <a:cxn ang="0">
                <a:pos x="23" y="39"/>
              </a:cxn>
            </a:cxnLst>
            <a:rect l="0" t="0" r="r" b="b"/>
            <a:pathLst>
              <a:path w="25" h="47">
                <a:moveTo>
                  <a:pt x="23" y="39"/>
                </a:moveTo>
                <a:cubicBezTo>
                  <a:pt x="18" y="32"/>
                  <a:pt x="16" y="25"/>
                  <a:pt x="14" y="20"/>
                </a:cubicBezTo>
                <a:lnTo>
                  <a:pt x="12" y="9"/>
                </a:lnTo>
                <a:lnTo>
                  <a:pt x="10" y="3"/>
                </a:lnTo>
                <a:lnTo>
                  <a:pt x="3" y="0"/>
                </a:lnTo>
                <a:lnTo>
                  <a:pt x="1" y="0"/>
                </a:lnTo>
                <a:lnTo>
                  <a:pt x="0" y="3"/>
                </a:lnTo>
                <a:cubicBezTo>
                  <a:pt x="5" y="22"/>
                  <a:pt x="12" y="36"/>
                  <a:pt x="21" y="45"/>
                </a:cubicBezTo>
                <a:lnTo>
                  <a:pt x="22" y="45"/>
                </a:lnTo>
                <a:lnTo>
                  <a:pt x="24" y="47"/>
                </a:lnTo>
                <a:lnTo>
                  <a:pt x="25" y="46"/>
                </a:lnTo>
                <a:lnTo>
                  <a:pt x="25" y="44"/>
                </a:lnTo>
                <a:lnTo>
                  <a:pt x="23" y="3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7" name="Freeform 105"/>
          <p:cNvSpPr>
            <a:spLocks/>
          </p:cNvSpPr>
          <p:nvPr/>
        </p:nvSpPr>
        <p:spPr bwMode="auto">
          <a:xfrm>
            <a:off x="2403440" y="557212"/>
            <a:ext cx="55563" cy="79375"/>
          </a:xfrm>
          <a:custGeom>
            <a:avLst/>
            <a:gdLst/>
            <a:ahLst/>
            <a:cxnLst>
              <a:cxn ang="0">
                <a:pos x="83" y="117"/>
              </a:cxn>
              <a:cxn ang="0">
                <a:pos x="83" y="118"/>
              </a:cxn>
              <a:cxn ang="0">
                <a:pos x="86" y="127"/>
              </a:cxn>
              <a:cxn ang="0">
                <a:pos x="89" y="133"/>
              </a:cxn>
              <a:cxn ang="0">
                <a:pos x="93" y="135"/>
              </a:cxn>
              <a:cxn ang="0">
                <a:pos x="95" y="132"/>
              </a:cxn>
              <a:cxn ang="0">
                <a:pos x="95" y="126"/>
              </a:cxn>
              <a:cxn ang="0">
                <a:pos x="76" y="44"/>
              </a:cxn>
              <a:cxn ang="0">
                <a:pos x="72" y="42"/>
              </a:cxn>
              <a:cxn ang="0">
                <a:pos x="72" y="44"/>
              </a:cxn>
              <a:cxn ang="0">
                <a:pos x="73" y="48"/>
              </a:cxn>
              <a:cxn ang="0">
                <a:pos x="80" y="68"/>
              </a:cxn>
              <a:cxn ang="0">
                <a:pos x="79" y="74"/>
              </a:cxn>
              <a:cxn ang="0">
                <a:pos x="78" y="75"/>
              </a:cxn>
              <a:cxn ang="0">
                <a:pos x="78" y="75"/>
              </a:cxn>
              <a:cxn ang="0">
                <a:pos x="77" y="75"/>
              </a:cxn>
              <a:cxn ang="0">
                <a:pos x="72" y="70"/>
              </a:cxn>
              <a:cxn ang="0">
                <a:pos x="49" y="42"/>
              </a:cxn>
              <a:cxn ang="0">
                <a:pos x="16" y="16"/>
              </a:cxn>
              <a:cxn ang="0">
                <a:pos x="7" y="2"/>
              </a:cxn>
              <a:cxn ang="0">
                <a:pos x="5" y="0"/>
              </a:cxn>
              <a:cxn ang="0">
                <a:pos x="0" y="6"/>
              </a:cxn>
              <a:cxn ang="0">
                <a:pos x="1" y="10"/>
              </a:cxn>
              <a:cxn ang="0">
                <a:pos x="29" y="40"/>
              </a:cxn>
              <a:cxn ang="0">
                <a:pos x="68" y="78"/>
              </a:cxn>
              <a:cxn ang="0">
                <a:pos x="83" y="117"/>
              </a:cxn>
            </a:cxnLst>
            <a:rect l="0" t="0" r="r" b="b"/>
            <a:pathLst>
              <a:path w="95" h="135">
                <a:moveTo>
                  <a:pt x="83" y="117"/>
                </a:moveTo>
                <a:lnTo>
                  <a:pt x="83" y="118"/>
                </a:lnTo>
                <a:lnTo>
                  <a:pt x="86" y="127"/>
                </a:lnTo>
                <a:lnTo>
                  <a:pt x="89" y="133"/>
                </a:lnTo>
                <a:lnTo>
                  <a:pt x="93" y="135"/>
                </a:lnTo>
                <a:lnTo>
                  <a:pt x="95" y="132"/>
                </a:lnTo>
                <a:lnTo>
                  <a:pt x="95" y="126"/>
                </a:lnTo>
                <a:cubicBezTo>
                  <a:pt x="93" y="82"/>
                  <a:pt x="87" y="56"/>
                  <a:pt x="76" y="44"/>
                </a:cubicBezTo>
                <a:lnTo>
                  <a:pt x="72" y="42"/>
                </a:lnTo>
                <a:lnTo>
                  <a:pt x="72" y="44"/>
                </a:lnTo>
                <a:lnTo>
                  <a:pt x="73" y="48"/>
                </a:lnTo>
                <a:cubicBezTo>
                  <a:pt x="77" y="56"/>
                  <a:pt x="79" y="62"/>
                  <a:pt x="80" y="68"/>
                </a:cubicBezTo>
                <a:lnTo>
                  <a:pt x="79" y="74"/>
                </a:lnTo>
                <a:lnTo>
                  <a:pt x="78" y="75"/>
                </a:lnTo>
                <a:lnTo>
                  <a:pt x="78" y="75"/>
                </a:lnTo>
                <a:lnTo>
                  <a:pt x="77" y="75"/>
                </a:lnTo>
                <a:lnTo>
                  <a:pt x="72" y="70"/>
                </a:lnTo>
                <a:cubicBezTo>
                  <a:pt x="67" y="56"/>
                  <a:pt x="59" y="47"/>
                  <a:pt x="49" y="42"/>
                </a:cubicBezTo>
                <a:cubicBezTo>
                  <a:pt x="35" y="33"/>
                  <a:pt x="24" y="25"/>
                  <a:pt x="16" y="16"/>
                </a:cubicBezTo>
                <a:cubicBezTo>
                  <a:pt x="13" y="12"/>
                  <a:pt x="10" y="8"/>
                  <a:pt x="7" y="2"/>
                </a:cubicBezTo>
                <a:lnTo>
                  <a:pt x="5" y="0"/>
                </a:lnTo>
                <a:lnTo>
                  <a:pt x="0" y="6"/>
                </a:lnTo>
                <a:lnTo>
                  <a:pt x="1" y="10"/>
                </a:lnTo>
                <a:cubicBezTo>
                  <a:pt x="9" y="25"/>
                  <a:pt x="18" y="34"/>
                  <a:pt x="29" y="40"/>
                </a:cubicBezTo>
                <a:cubicBezTo>
                  <a:pt x="48" y="49"/>
                  <a:pt x="62" y="62"/>
                  <a:pt x="68" y="78"/>
                </a:cubicBezTo>
                <a:cubicBezTo>
                  <a:pt x="76" y="95"/>
                  <a:pt x="80" y="108"/>
                  <a:pt x="83" y="117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8" name="Freeform 106"/>
          <p:cNvSpPr>
            <a:spLocks/>
          </p:cNvSpPr>
          <p:nvPr/>
        </p:nvSpPr>
        <p:spPr bwMode="auto">
          <a:xfrm>
            <a:off x="2414553" y="554037"/>
            <a:ext cx="14287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"/>
              </a:cxn>
              <a:cxn ang="0">
                <a:pos x="0" y="3"/>
              </a:cxn>
              <a:cxn ang="0">
                <a:pos x="23" y="26"/>
              </a:cxn>
              <a:cxn ang="0">
                <a:pos x="25" y="26"/>
              </a:cxn>
              <a:cxn ang="0">
                <a:pos x="25" y="26"/>
              </a:cxn>
              <a:cxn ang="0">
                <a:pos x="24" y="24"/>
              </a:cxn>
              <a:cxn ang="0">
                <a:pos x="9" y="2"/>
              </a:cxn>
              <a:cxn ang="0">
                <a:pos x="4" y="0"/>
              </a:cxn>
            </a:cxnLst>
            <a:rect l="0" t="0" r="r" b="b"/>
            <a:pathLst>
              <a:path w="25" h="26">
                <a:moveTo>
                  <a:pt x="4" y="0"/>
                </a:moveTo>
                <a:lnTo>
                  <a:pt x="0" y="2"/>
                </a:lnTo>
                <a:lnTo>
                  <a:pt x="0" y="3"/>
                </a:lnTo>
                <a:cubicBezTo>
                  <a:pt x="7" y="14"/>
                  <a:pt x="13" y="21"/>
                  <a:pt x="23" y="26"/>
                </a:cubicBezTo>
                <a:lnTo>
                  <a:pt x="25" y="26"/>
                </a:lnTo>
                <a:lnTo>
                  <a:pt x="25" y="26"/>
                </a:lnTo>
                <a:lnTo>
                  <a:pt x="24" y="24"/>
                </a:lnTo>
                <a:cubicBezTo>
                  <a:pt x="17" y="18"/>
                  <a:pt x="13" y="11"/>
                  <a:pt x="9" y="2"/>
                </a:cubicBezTo>
                <a:lnTo>
                  <a:pt x="4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9" name="Freeform 107"/>
          <p:cNvSpPr>
            <a:spLocks/>
          </p:cNvSpPr>
          <p:nvPr/>
        </p:nvSpPr>
        <p:spPr bwMode="auto">
          <a:xfrm>
            <a:off x="2379628" y="566737"/>
            <a:ext cx="57150" cy="53975"/>
          </a:xfrm>
          <a:custGeom>
            <a:avLst/>
            <a:gdLst/>
            <a:ahLst/>
            <a:cxnLst>
              <a:cxn ang="0">
                <a:pos x="21" y="22"/>
              </a:cxn>
              <a:cxn ang="0">
                <a:pos x="22" y="23"/>
              </a:cxn>
              <a:cxn ang="0">
                <a:pos x="35" y="28"/>
              </a:cxn>
              <a:cxn ang="0">
                <a:pos x="47" y="36"/>
              </a:cxn>
              <a:cxn ang="0">
                <a:pos x="69" y="63"/>
              </a:cxn>
              <a:cxn ang="0">
                <a:pos x="70" y="64"/>
              </a:cxn>
              <a:cxn ang="0">
                <a:pos x="88" y="88"/>
              </a:cxn>
              <a:cxn ang="0">
                <a:pos x="92" y="90"/>
              </a:cxn>
              <a:cxn ang="0">
                <a:pos x="94" y="89"/>
              </a:cxn>
              <a:cxn ang="0">
                <a:pos x="95" y="85"/>
              </a:cxn>
              <a:cxn ang="0">
                <a:pos x="75" y="37"/>
              </a:cxn>
              <a:cxn ang="0">
                <a:pos x="66" y="33"/>
              </a:cxn>
              <a:cxn ang="0">
                <a:pos x="66" y="33"/>
              </a:cxn>
              <a:cxn ang="0">
                <a:pos x="66" y="34"/>
              </a:cxn>
              <a:cxn ang="0">
                <a:pos x="70" y="43"/>
              </a:cxn>
              <a:cxn ang="0">
                <a:pos x="71" y="45"/>
              </a:cxn>
              <a:cxn ang="0">
                <a:pos x="71" y="45"/>
              </a:cxn>
              <a:cxn ang="0">
                <a:pos x="71" y="45"/>
              </a:cxn>
              <a:cxn ang="0">
                <a:pos x="68" y="47"/>
              </a:cxn>
              <a:cxn ang="0">
                <a:pos x="68" y="47"/>
              </a:cxn>
              <a:cxn ang="0">
                <a:pos x="66" y="46"/>
              </a:cxn>
              <a:cxn ang="0">
                <a:pos x="66" y="46"/>
              </a:cxn>
              <a:cxn ang="0">
                <a:pos x="65" y="45"/>
              </a:cxn>
              <a:cxn ang="0">
                <a:pos x="53" y="31"/>
              </a:cxn>
              <a:cxn ang="0">
                <a:pos x="46" y="26"/>
              </a:cxn>
              <a:cxn ang="0">
                <a:pos x="30" y="19"/>
              </a:cxn>
              <a:cxn ang="0">
                <a:pos x="18" y="12"/>
              </a:cxn>
              <a:cxn ang="0">
                <a:pos x="5" y="0"/>
              </a:cxn>
              <a:cxn ang="0">
                <a:pos x="2" y="0"/>
              </a:cxn>
              <a:cxn ang="0">
                <a:pos x="0" y="1"/>
              </a:cxn>
              <a:cxn ang="0">
                <a:pos x="1" y="7"/>
              </a:cxn>
              <a:cxn ang="0">
                <a:pos x="13" y="19"/>
              </a:cxn>
              <a:cxn ang="0">
                <a:pos x="21" y="22"/>
              </a:cxn>
            </a:cxnLst>
            <a:rect l="0" t="0" r="r" b="b"/>
            <a:pathLst>
              <a:path w="95" h="90">
                <a:moveTo>
                  <a:pt x="21" y="22"/>
                </a:moveTo>
                <a:lnTo>
                  <a:pt x="22" y="23"/>
                </a:lnTo>
                <a:cubicBezTo>
                  <a:pt x="27" y="25"/>
                  <a:pt x="32" y="26"/>
                  <a:pt x="35" y="28"/>
                </a:cubicBezTo>
                <a:cubicBezTo>
                  <a:pt x="40" y="30"/>
                  <a:pt x="43" y="32"/>
                  <a:pt x="47" y="36"/>
                </a:cubicBezTo>
                <a:cubicBezTo>
                  <a:pt x="55" y="44"/>
                  <a:pt x="62" y="53"/>
                  <a:pt x="69" y="63"/>
                </a:cubicBezTo>
                <a:lnTo>
                  <a:pt x="70" y="64"/>
                </a:lnTo>
                <a:cubicBezTo>
                  <a:pt x="76" y="72"/>
                  <a:pt x="82" y="80"/>
                  <a:pt x="88" y="88"/>
                </a:cubicBezTo>
                <a:lnTo>
                  <a:pt x="92" y="90"/>
                </a:lnTo>
                <a:lnTo>
                  <a:pt x="94" y="89"/>
                </a:lnTo>
                <a:lnTo>
                  <a:pt x="95" y="85"/>
                </a:lnTo>
                <a:cubicBezTo>
                  <a:pt x="93" y="76"/>
                  <a:pt x="86" y="60"/>
                  <a:pt x="75" y="37"/>
                </a:cubicBezTo>
                <a:cubicBezTo>
                  <a:pt x="74" y="35"/>
                  <a:pt x="70" y="33"/>
                  <a:pt x="66" y="33"/>
                </a:cubicBezTo>
                <a:lnTo>
                  <a:pt x="66" y="33"/>
                </a:lnTo>
                <a:lnTo>
                  <a:pt x="66" y="34"/>
                </a:lnTo>
                <a:lnTo>
                  <a:pt x="70" y="43"/>
                </a:lnTo>
                <a:lnTo>
                  <a:pt x="71" y="45"/>
                </a:lnTo>
                <a:lnTo>
                  <a:pt x="71" y="45"/>
                </a:lnTo>
                <a:lnTo>
                  <a:pt x="71" y="45"/>
                </a:lnTo>
                <a:lnTo>
                  <a:pt x="68" y="47"/>
                </a:lnTo>
                <a:lnTo>
                  <a:pt x="68" y="47"/>
                </a:lnTo>
                <a:lnTo>
                  <a:pt x="66" y="46"/>
                </a:lnTo>
                <a:lnTo>
                  <a:pt x="66" y="46"/>
                </a:lnTo>
                <a:lnTo>
                  <a:pt x="65" y="45"/>
                </a:lnTo>
                <a:cubicBezTo>
                  <a:pt x="62" y="40"/>
                  <a:pt x="58" y="35"/>
                  <a:pt x="53" y="31"/>
                </a:cubicBezTo>
                <a:lnTo>
                  <a:pt x="46" y="26"/>
                </a:lnTo>
                <a:cubicBezTo>
                  <a:pt x="42" y="24"/>
                  <a:pt x="36" y="22"/>
                  <a:pt x="30" y="19"/>
                </a:cubicBezTo>
                <a:cubicBezTo>
                  <a:pt x="24" y="17"/>
                  <a:pt x="20" y="14"/>
                  <a:pt x="18" y="12"/>
                </a:cubicBezTo>
                <a:cubicBezTo>
                  <a:pt x="14" y="9"/>
                  <a:pt x="9" y="5"/>
                  <a:pt x="5" y="0"/>
                </a:cubicBezTo>
                <a:lnTo>
                  <a:pt x="2" y="0"/>
                </a:lnTo>
                <a:lnTo>
                  <a:pt x="0" y="1"/>
                </a:lnTo>
                <a:lnTo>
                  <a:pt x="1" y="7"/>
                </a:lnTo>
                <a:cubicBezTo>
                  <a:pt x="4" y="12"/>
                  <a:pt x="8" y="16"/>
                  <a:pt x="13" y="19"/>
                </a:cubicBezTo>
                <a:lnTo>
                  <a:pt x="21" y="2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0" name="Freeform 108"/>
          <p:cNvSpPr>
            <a:spLocks/>
          </p:cNvSpPr>
          <p:nvPr/>
        </p:nvSpPr>
        <p:spPr bwMode="auto">
          <a:xfrm>
            <a:off x="2385978" y="612775"/>
            <a:ext cx="103187" cy="84137"/>
          </a:xfrm>
          <a:custGeom>
            <a:avLst/>
            <a:gdLst/>
            <a:ahLst/>
            <a:cxnLst>
              <a:cxn ang="0">
                <a:pos x="173" y="121"/>
              </a:cxn>
              <a:cxn ang="0">
                <a:pos x="146" y="104"/>
              </a:cxn>
              <a:cxn ang="0">
                <a:pos x="4" y="1"/>
              </a:cxn>
              <a:cxn ang="0">
                <a:pos x="2" y="0"/>
              </a:cxn>
              <a:cxn ang="0">
                <a:pos x="1" y="1"/>
              </a:cxn>
              <a:cxn ang="0">
                <a:pos x="6" y="10"/>
              </a:cxn>
              <a:cxn ang="0">
                <a:pos x="154" y="118"/>
              </a:cxn>
              <a:cxn ang="0">
                <a:pos x="156" y="119"/>
              </a:cxn>
              <a:cxn ang="0">
                <a:pos x="161" y="124"/>
              </a:cxn>
              <a:cxn ang="0">
                <a:pos x="158" y="131"/>
              </a:cxn>
              <a:cxn ang="0">
                <a:pos x="144" y="135"/>
              </a:cxn>
              <a:cxn ang="0">
                <a:pos x="119" y="125"/>
              </a:cxn>
              <a:cxn ang="0">
                <a:pos x="3" y="33"/>
              </a:cxn>
              <a:cxn ang="0">
                <a:pos x="1" y="32"/>
              </a:cxn>
              <a:cxn ang="0">
                <a:pos x="0" y="32"/>
              </a:cxn>
              <a:cxn ang="0">
                <a:pos x="0" y="38"/>
              </a:cxn>
              <a:cxn ang="0">
                <a:pos x="4" y="43"/>
              </a:cxn>
              <a:cxn ang="0">
                <a:pos x="118" y="136"/>
              </a:cxn>
              <a:cxn ang="0">
                <a:pos x="143" y="143"/>
              </a:cxn>
              <a:cxn ang="0">
                <a:pos x="175" y="130"/>
              </a:cxn>
              <a:cxn ang="0">
                <a:pos x="173" y="121"/>
              </a:cxn>
            </a:cxnLst>
            <a:rect l="0" t="0" r="r" b="b"/>
            <a:pathLst>
              <a:path w="175" h="143">
                <a:moveTo>
                  <a:pt x="173" y="121"/>
                </a:moveTo>
                <a:cubicBezTo>
                  <a:pt x="161" y="114"/>
                  <a:pt x="153" y="108"/>
                  <a:pt x="146" y="104"/>
                </a:cubicBezTo>
                <a:cubicBezTo>
                  <a:pt x="101" y="69"/>
                  <a:pt x="54" y="35"/>
                  <a:pt x="4" y="1"/>
                </a:cubicBezTo>
                <a:lnTo>
                  <a:pt x="2" y="0"/>
                </a:lnTo>
                <a:lnTo>
                  <a:pt x="1" y="1"/>
                </a:lnTo>
                <a:cubicBezTo>
                  <a:pt x="1" y="3"/>
                  <a:pt x="2" y="7"/>
                  <a:pt x="6" y="10"/>
                </a:cubicBezTo>
                <a:lnTo>
                  <a:pt x="154" y="118"/>
                </a:lnTo>
                <a:lnTo>
                  <a:pt x="156" y="119"/>
                </a:lnTo>
                <a:lnTo>
                  <a:pt x="161" y="124"/>
                </a:lnTo>
                <a:cubicBezTo>
                  <a:pt x="162" y="125"/>
                  <a:pt x="163" y="128"/>
                  <a:pt x="158" y="131"/>
                </a:cubicBezTo>
                <a:cubicBezTo>
                  <a:pt x="154" y="134"/>
                  <a:pt x="149" y="135"/>
                  <a:pt x="144" y="135"/>
                </a:cubicBezTo>
                <a:cubicBezTo>
                  <a:pt x="136" y="135"/>
                  <a:pt x="127" y="132"/>
                  <a:pt x="119" y="125"/>
                </a:cubicBezTo>
                <a:cubicBezTo>
                  <a:pt x="79" y="94"/>
                  <a:pt x="40" y="62"/>
                  <a:pt x="3" y="33"/>
                </a:cubicBezTo>
                <a:lnTo>
                  <a:pt x="1" y="32"/>
                </a:lnTo>
                <a:lnTo>
                  <a:pt x="0" y="32"/>
                </a:lnTo>
                <a:lnTo>
                  <a:pt x="0" y="38"/>
                </a:lnTo>
                <a:lnTo>
                  <a:pt x="4" y="43"/>
                </a:lnTo>
                <a:cubicBezTo>
                  <a:pt x="42" y="74"/>
                  <a:pt x="81" y="106"/>
                  <a:pt x="118" y="136"/>
                </a:cubicBezTo>
                <a:cubicBezTo>
                  <a:pt x="127" y="141"/>
                  <a:pt x="135" y="143"/>
                  <a:pt x="143" y="143"/>
                </a:cubicBezTo>
                <a:cubicBezTo>
                  <a:pt x="154" y="143"/>
                  <a:pt x="164" y="139"/>
                  <a:pt x="175" y="130"/>
                </a:cubicBezTo>
                <a:lnTo>
                  <a:pt x="173" y="1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1" name="Freeform 109"/>
          <p:cNvSpPr>
            <a:spLocks/>
          </p:cNvSpPr>
          <p:nvPr/>
        </p:nvSpPr>
        <p:spPr bwMode="auto">
          <a:xfrm>
            <a:off x="2387565" y="623887"/>
            <a:ext cx="80963" cy="63500"/>
          </a:xfrm>
          <a:custGeom>
            <a:avLst/>
            <a:gdLst/>
            <a:ahLst/>
            <a:cxnLst>
              <a:cxn ang="0">
                <a:pos x="116" y="96"/>
              </a:cxn>
              <a:cxn ang="0">
                <a:pos x="133" y="107"/>
              </a:cxn>
              <a:cxn ang="0">
                <a:pos x="136" y="108"/>
              </a:cxn>
              <a:cxn ang="0">
                <a:pos x="138" y="107"/>
              </a:cxn>
              <a:cxn ang="0">
                <a:pos x="136" y="103"/>
              </a:cxn>
              <a:cxn ang="0">
                <a:pos x="3" y="1"/>
              </a:cxn>
              <a:cxn ang="0">
                <a:pos x="2" y="0"/>
              </a:cxn>
              <a:cxn ang="0">
                <a:pos x="1" y="1"/>
              </a:cxn>
              <a:cxn ang="0">
                <a:pos x="4" y="8"/>
              </a:cxn>
              <a:cxn ang="0">
                <a:pos x="116" y="96"/>
              </a:cxn>
            </a:cxnLst>
            <a:rect l="0" t="0" r="r" b="b"/>
            <a:pathLst>
              <a:path w="138" h="108">
                <a:moveTo>
                  <a:pt x="116" y="96"/>
                </a:moveTo>
                <a:cubicBezTo>
                  <a:pt x="123" y="101"/>
                  <a:pt x="128" y="105"/>
                  <a:pt x="133" y="107"/>
                </a:cubicBezTo>
                <a:lnTo>
                  <a:pt x="136" y="108"/>
                </a:lnTo>
                <a:lnTo>
                  <a:pt x="138" y="107"/>
                </a:lnTo>
                <a:lnTo>
                  <a:pt x="136" y="103"/>
                </a:ln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cubicBezTo>
                  <a:pt x="0" y="2"/>
                  <a:pt x="1" y="5"/>
                  <a:pt x="4" y="8"/>
                </a:cubicBezTo>
                <a:lnTo>
                  <a:pt x="116" y="9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2" name="Freeform 110"/>
          <p:cNvSpPr>
            <a:spLocks/>
          </p:cNvSpPr>
          <p:nvPr/>
        </p:nvSpPr>
        <p:spPr bwMode="auto">
          <a:xfrm>
            <a:off x="2384390" y="639762"/>
            <a:ext cx="60325" cy="50800"/>
          </a:xfrm>
          <a:custGeom>
            <a:avLst/>
            <a:gdLst/>
            <a:ahLst/>
            <a:cxnLst>
              <a:cxn ang="0">
                <a:pos x="90" y="73"/>
              </a:cxn>
              <a:cxn ang="0">
                <a:pos x="4" y="1"/>
              </a:cxn>
              <a:cxn ang="0">
                <a:pos x="1" y="0"/>
              </a:cxn>
              <a:cxn ang="0">
                <a:pos x="0" y="1"/>
              </a:cxn>
              <a:cxn ang="0">
                <a:pos x="3" y="6"/>
              </a:cxn>
              <a:cxn ang="0">
                <a:pos x="83" y="76"/>
              </a:cxn>
              <a:cxn ang="0">
                <a:pos x="95" y="85"/>
              </a:cxn>
              <a:cxn ang="0">
                <a:pos x="99" y="86"/>
              </a:cxn>
              <a:cxn ang="0">
                <a:pos x="103" y="85"/>
              </a:cxn>
              <a:cxn ang="0">
                <a:pos x="102" y="83"/>
              </a:cxn>
              <a:cxn ang="0">
                <a:pos x="90" y="73"/>
              </a:cxn>
            </a:cxnLst>
            <a:rect l="0" t="0" r="r" b="b"/>
            <a:pathLst>
              <a:path w="103" h="86">
                <a:moveTo>
                  <a:pt x="90" y="73"/>
                </a:moveTo>
                <a:lnTo>
                  <a:pt x="4" y="1"/>
                </a:lnTo>
                <a:lnTo>
                  <a:pt x="1" y="0"/>
                </a:lnTo>
                <a:lnTo>
                  <a:pt x="0" y="1"/>
                </a:lnTo>
                <a:lnTo>
                  <a:pt x="3" y="6"/>
                </a:lnTo>
                <a:cubicBezTo>
                  <a:pt x="28" y="29"/>
                  <a:pt x="55" y="52"/>
                  <a:pt x="83" y="76"/>
                </a:cubicBezTo>
                <a:cubicBezTo>
                  <a:pt x="87" y="80"/>
                  <a:pt x="91" y="83"/>
                  <a:pt x="95" y="85"/>
                </a:cubicBezTo>
                <a:lnTo>
                  <a:pt x="99" y="86"/>
                </a:lnTo>
                <a:lnTo>
                  <a:pt x="103" y="85"/>
                </a:lnTo>
                <a:lnTo>
                  <a:pt x="102" y="83"/>
                </a:lnTo>
                <a:lnTo>
                  <a:pt x="90" y="7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3" name="Freeform 111"/>
          <p:cNvSpPr>
            <a:spLocks/>
          </p:cNvSpPr>
          <p:nvPr/>
        </p:nvSpPr>
        <p:spPr bwMode="auto">
          <a:xfrm>
            <a:off x="2389153" y="565150"/>
            <a:ext cx="11112" cy="7937"/>
          </a:xfrm>
          <a:custGeom>
            <a:avLst/>
            <a:gdLst/>
            <a:ahLst/>
            <a:cxnLst>
              <a:cxn ang="0">
                <a:pos x="14" y="12"/>
              </a:cxn>
              <a:cxn ang="0">
                <a:pos x="16" y="13"/>
              </a:cxn>
              <a:cxn ang="0">
                <a:pos x="17" y="12"/>
              </a:cxn>
              <a:cxn ang="0">
                <a:pos x="17" y="11"/>
              </a:cxn>
              <a:cxn ang="0">
                <a:pos x="13" y="5"/>
              </a:cxn>
              <a:cxn ang="0">
                <a:pos x="6" y="1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4" y="12"/>
              </a:cxn>
            </a:cxnLst>
            <a:rect l="0" t="0" r="r" b="b"/>
            <a:pathLst>
              <a:path w="17" h="13">
                <a:moveTo>
                  <a:pt x="14" y="12"/>
                </a:moveTo>
                <a:lnTo>
                  <a:pt x="16" y="13"/>
                </a:lnTo>
                <a:lnTo>
                  <a:pt x="17" y="12"/>
                </a:lnTo>
                <a:lnTo>
                  <a:pt x="17" y="11"/>
                </a:lnTo>
                <a:lnTo>
                  <a:pt x="13" y="5"/>
                </a:lnTo>
                <a:lnTo>
                  <a:pt x="6" y="1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ubicBezTo>
                  <a:pt x="4" y="6"/>
                  <a:pt x="9" y="10"/>
                  <a:pt x="14" y="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4" name="Freeform 112"/>
          <p:cNvSpPr>
            <a:spLocks/>
          </p:cNvSpPr>
          <p:nvPr/>
        </p:nvSpPr>
        <p:spPr bwMode="auto">
          <a:xfrm>
            <a:off x="2382803" y="647700"/>
            <a:ext cx="73025" cy="53975"/>
          </a:xfrm>
          <a:custGeom>
            <a:avLst/>
            <a:gdLst/>
            <a:ahLst/>
            <a:cxnLst>
              <a:cxn ang="0">
                <a:pos x="109" y="93"/>
              </a:cxn>
              <a:cxn ang="0">
                <a:pos x="121" y="89"/>
              </a:cxn>
              <a:cxn ang="0">
                <a:pos x="123" y="87"/>
              </a:cxn>
              <a:cxn ang="0">
                <a:pos x="121" y="84"/>
              </a:cxn>
              <a:cxn ang="0">
                <a:pos x="119" y="84"/>
              </a:cxn>
              <a:cxn ang="0">
                <a:pos x="116" y="84"/>
              </a:cxn>
              <a:cxn ang="0">
                <a:pos x="115" y="85"/>
              </a:cxn>
              <a:cxn ang="0">
                <a:pos x="109" y="85"/>
              </a:cxn>
              <a:cxn ang="0">
                <a:pos x="89" y="78"/>
              </a:cxn>
              <a:cxn ang="0">
                <a:pos x="37" y="31"/>
              </a:cxn>
              <a:cxn ang="0">
                <a:pos x="36" y="30"/>
              </a:cxn>
              <a:cxn ang="0">
                <a:pos x="3" y="1"/>
              </a:cxn>
              <a:cxn ang="0">
                <a:pos x="1" y="0"/>
              </a:cxn>
              <a:cxn ang="0">
                <a:pos x="0" y="0"/>
              </a:cxn>
              <a:cxn ang="0">
                <a:pos x="0" y="3"/>
              </a:cxn>
              <a:cxn ang="0">
                <a:pos x="2" y="6"/>
              </a:cxn>
              <a:cxn ang="0">
                <a:pos x="7" y="11"/>
              </a:cxn>
              <a:cxn ang="0">
                <a:pos x="81" y="79"/>
              </a:cxn>
              <a:cxn ang="0">
                <a:pos x="98" y="92"/>
              </a:cxn>
              <a:cxn ang="0">
                <a:pos x="109" y="93"/>
              </a:cxn>
            </a:cxnLst>
            <a:rect l="0" t="0" r="r" b="b"/>
            <a:pathLst>
              <a:path w="123" h="93">
                <a:moveTo>
                  <a:pt x="109" y="93"/>
                </a:moveTo>
                <a:cubicBezTo>
                  <a:pt x="114" y="93"/>
                  <a:pt x="118" y="92"/>
                  <a:pt x="121" y="89"/>
                </a:cubicBezTo>
                <a:lnTo>
                  <a:pt x="123" y="87"/>
                </a:lnTo>
                <a:lnTo>
                  <a:pt x="121" y="84"/>
                </a:lnTo>
                <a:lnTo>
                  <a:pt x="119" y="84"/>
                </a:lnTo>
                <a:lnTo>
                  <a:pt x="116" y="84"/>
                </a:lnTo>
                <a:lnTo>
                  <a:pt x="115" y="85"/>
                </a:lnTo>
                <a:lnTo>
                  <a:pt x="109" y="85"/>
                </a:lnTo>
                <a:cubicBezTo>
                  <a:pt x="102" y="85"/>
                  <a:pt x="96" y="83"/>
                  <a:pt x="89" y="78"/>
                </a:cubicBezTo>
                <a:cubicBezTo>
                  <a:pt x="68" y="60"/>
                  <a:pt x="52" y="45"/>
                  <a:pt x="37" y="31"/>
                </a:cubicBezTo>
                <a:lnTo>
                  <a:pt x="36" y="30"/>
                </a:lnTo>
                <a:cubicBezTo>
                  <a:pt x="25" y="20"/>
                  <a:pt x="14" y="11"/>
                  <a:pt x="3" y="1"/>
                </a:cubicBez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lnTo>
                  <a:pt x="7" y="11"/>
                </a:lnTo>
                <a:cubicBezTo>
                  <a:pt x="33" y="36"/>
                  <a:pt x="57" y="58"/>
                  <a:pt x="81" y="79"/>
                </a:cubicBezTo>
                <a:cubicBezTo>
                  <a:pt x="88" y="86"/>
                  <a:pt x="93" y="90"/>
                  <a:pt x="98" y="92"/>
                </a:cubicBezTo>
                <a:cubicBezTo>
                  <a:pt x="102" y="92"/>
                  <a:pt x="105" y="93"/>
                  <a:pt x="109" y="9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5" name="Freeform 113"/>
          <p:cNvSpPr>
            <a:spLocks/>
          </p:cNvSpPr>
          <p:nvPr/>
        </p:nvSpPr>
        <p:spPr bwMode="auto">
          <a:xfrm>
            <a:off x="2378040" y="650875"/>
            <a:ext cx="46038" cy="444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1" y="65"/>
              </a:cxn>
              <a:cxn ang="0">
                <a:pos x="77" y="74"/>
              </a:cxn>
              <a:cxn ang="0">
                <a:pos x="78" y="73"/>
              </a:cxn>
              <a:cxn ang="0">
                <a:pos x="76" y="72"/>
              </a:cxn>
              <a:cxn ang="0">
                <a:pos x="18" y="16"/>
              </a:cxn>
              <a:cxn ang="0">
                <a:pos x="14" y="12"/>
              </a:cxn>
              <a:cxn ang="0">
                <a:pos x="13" y="1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78" h="74">
                <a:moveTo>
                  <a:pt x="0" y="2"/>
                </a:moveTo>
                <a:cubicBezTo>
                  <a:pt x="19" y="23"/>
                  <a:pt x="39" y="43"/>
                  <a:pt x="61" y="65"/>
                </a:cubicBezTo>
                <a:cubicBezTo>
                  <a:pt x="68" y="71"/>
                  <a:pt x="73" y="74"/>
                  <a:pt x="77" y="74"/>
                </a:cubicBezTo>
                <a:lnTo>
                  <a:pt x="78" y="73"/>
                </a:lnTo>
                <a:lnTo>
                  <a:pt x="76" y="72"/>
                </a:lnTo>
                <a:cubicBezTo>
                  <a:pt x="56" y="55"/>
                  <a:pt x="35" y="34"/>
                  <a:pt x="18" y="16"/>
                </a:cubicBezTo>
                <a:lnTo>
                  <a:pt x="14" y="12"/>
                </a:lnTo>
                <a:lnTo>
                  <a:pt x="13" y="11"/>
                </a:lnTo>
                <a:cubicBezTo>
                  <a:pt x="10" y="7"/>
                  <a:pt x="6" y="3"/>
                  <a:pt x="1" y="0"/>
                </a:cubicBez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6" name="Freeform 114"/>
          <p:cNvSpPr>
            <a:spLocks/>
          </p:cNvSpPr>
          <p:nvPr/>
        </p:nvSpPr>
        <p:spPr bwMode="auto">
          <a:xfrm>
            <a:off x="2374865" y="655637"/>
            <a:ext cx="57150" cy="47625"/>
          </a:xfrm>
          <a:custGeom>
            <a:avLst/>
            <a:gdLst/>
            <a:ahLst/>
            <a:cxnLst>
              <a:cxn ang="0">
                <a:pos x="92" y="81"/>
              </a:cxn>
              <a:cxn ang="0">
                <a:pos x="97" y="81"/>
              </a:cxn>
              <a:cxn ang="0">
                <a:pos x="98" y="79"/>
              </a:cxn>
              <a:cxn ang="0">
                <a:pos x="94" y="76"/>
              </a:cxn>
              <a:cxn ang="0">
                <a:pos x="69" y="67"/>
              </a:cxn>
              <a:cxn ang="0">
                <a:pos x="2" y="1"/>
              </a:cxn>
              <a:cxn ang="0">
                <a:pos x="0" y="0"/>
              </a:cxn>
              <a:cxn ang="0">
                <a:pos x="0" y="0"/>
              </a:cxn>
              <a:cxn ang="0">
                <a:pos x="1" y="6"/>
              </a:cxn>
              <a:cxn ang="0">
                <a:pos x="4" y="10"/>
              </a:cxn>
              <a:cxn ang="0">
                <a:pos x="5" y="11"/>
              </a:cxn>
              <a:cxn ang="0">
                <a:pos x="55" y="61"/>
              </a:cxn>
              <a:cxn ang="0">
                <a:pos x="76" y="77"/>
              </a:cxn>
              <a:cxn ang="0">
                <a:pos x="92" y="81"/>
              </a:cxn>
            </a:cxnLst>
            <a:rect l="0" t="0" r="r" b="b"/>
            <a:pathLst>
              <a:path w="98" h="81">
                <a:moveTo>
                  <a:pt x="92" y="81"/>
                </a:moveTo>
                <a:lnTo>
                  <a:pt x="97" y="81"/>
                </a:lnTo>
                <a:lnTo>
                  <a:pt x="98" y="79"/>
                </a:lnTo>
                <a:lnTo>
                  <a:pt x="94" y="76"/>
                </a:lnTo>
                <a:cubicBezTo>
                  <a:pt x="85" y="76"/>
                  <a:pt x="77" y="73"/>
                  <a:pt x="69" y="67"/>
                </a:cubicBezTo>
                <a:cubicBezTo>
                  <a:pt x="46" y="46"/>
                  <a:pt x="24" y="24"/>
                  <a:pt x="2" y="1"/>
                </a:cubicBezTo>
                <a:lnTo>
                  <a:pt x="0" y="0"/>
                </a:lnTo>
                <a:lnTo>
                  <a:pt x="0" y="0"/>
                </a:lnTo>
                <a:lnTo>
                  <a:pt x="1" y="6"/>
                </a:lnTo>
                <a:lnTo>
                  <a:pt x="4" y="10"/>
                </a:lnTo>
                <a:lnTo>
                  <a:pt x="5" y="11"/>
                </a:lnTo>
                <a:cubicBezTo>
                  <a:pt x="17" y="24"/>
                  <a:pt x="34" y="41"/>
                  <a:pt x="55" y="61"/>
                </a:cubicBezTo>
                <a:cubicBezTo>
                  <a:pt x="61" y="68"/>
                  <a:pt x="67" y="73"/>
                  <a:pt x="76" y="77"/>
                </a:cubicBezTo>
                <a:cubicBezTo>
                  <a:pt x="82" y="80"/>
                  <a:pt x="87" y="81"/>
                  <a:pt x="92" y="8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7" name="Freeform 115"/>
          <p:cNvSpPr>
            <a:spLocks/>
          </p:cNvSpPr>
          <p:nvPr/>
        </p:nvSpPr>
        <p:spPr bwMode="auto">
          <a:xfrm>
            <a:off x="2378040" y="671512"/>
            <a:ext cx="31750" cy="28575"/>
          </a:xfrm>
          <a:custGeom>
            <a:avLst/>
            <a:gdLst/>
            <a:ahLst/>
            <a:cxnLst>
              <a:cxn ang="0">
                <a:pos x="52" y="48"/>
              </a:cxn>
              <a:cxn ang="0">
                <a:pos x="54" y="47"/>
              </a:cxn>
              <a:cxn ang="0">
                <a:pos x="49" y="43"/>
              </a:cxn>
              <a:cxn ang="0">
                <a:pos x="11" y="9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0" y="4"/>
              </a:cxn>
              <a:cxn ang="0">
                <a:pos x="31" y="39"/>
              </a:cxn>
              <a:cxn ang="0">
                <a:pos x="52" y="48"/>
              </a:cxn>
            </a:cxnLst>
            <a:rect l="0" t="0" r="r" b="b"/>
            <a:pathLst>
              <a:path w="54" h="49">
                <a:moveTo>
                  <a:pt x="52" y="48"/>
                </a:moveTo>
                <a:lnTo>
                  <a:pt x="54" y="47"/>
                </a:lnTo>
                <a:lnTo>
                  <a:pt x="49" y="43"/>
                </a:lnTo>
                <a:cubicBezTo>
                  <a:pt x="39" y="41"/>
                  <a:pt x="25" y="26"/>
                  <a:pt x="11" y="9"/>
                </a:cubicBezTo>
                <a:lnTo>
                  <a:pt x="3" y="1"/>
                </a:lnTo>
                <a:lnTo>
                  <a:pt x="2" y="0"/>
                </a:lnTo>
                <a:lnTo>
                  <a:pt x="0" y="1"/>
                </a:lnTo>
                <a:lnTo>
                  <a:pt x="0" y="4"/>
                </a:lnTo>
                <a:lnTo>
                  <a:pt x="31" y="39"/>
                </a:lnTo>
                <a:cubicBezTo>
                  <a:pt x="38" y="46"/>
                  <a:pt x="44" y="49"/>
                  <a:pt x="52" y="4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8" name="Freeform 116"/>
          <p:cNvSpPr>
            <a:spLocks noEditPoints="1"/>
          </p:cNvSpPr>
          <p:nvPr/>
        </p:nvSpPr>
        <p:spPr bwMode="auto">
          <a:xfrm>
            <a:off x="2173253" y="466725"/>
            <a:ext cx="66675" cy="38100"/>
          </a:xfrm>
          <a:custGeom>
            <a:avLst/>
            <a:gdLst/>
            <a:ahLst/>
            <a:cxnLst>
              <a:cxn ang="0">
                <a:pos x="4" y="29"/>
              </a:cxn>
              <a:cxn ang="0">
                <a:pos x="2" y="44"/>
              </a:cxn>
              <a:cxn ang="0">
                <a:pos x="35" y="66"/>
              </a:cxn>
              <a:cxn ang="0">
                <a:pos x="35" y="66"/>
              </a:cxn>
              <a:cxn ang="0">
                <a:pos x="43" y="63"/>
              </a:cxn>
              <a:cxn ang="0">
                <a:pos x="41" y="59"/>
              </a:cxn>
              <a:cxn ang="0">
                <a:pos x="33" y="38"/>
              </a:cxn>
              <a:cxn ang="0">
                <a:pos x="53" y="26"/>
              </a:cxn>
              <a:cxn ang="0">
                <a:pos x="59" y="26"/>
              </a:cxn>
              <a:cxn ang="0">
                <a:pos x="72" y="23"/>
              </a:cxn>
              <a:cxn ang="0">
                <a:pos x="89" y="15"/>
              </a:cxn>
              <a:cxn ang="0">
                <a:pos x="97" y="17"/>
              </a:cxn>
              <a:cxn ang="0">
                <a:pos x="97" y="17"/>
              </a:cxn>
              <a:cxn ang="0">
                <a:pos x="97" y="25"/>
              </a:cxn>
              <a:cxn ang="0">
                <a:pos x="90" y="29"/>
              </a:cxn>
              <a:cxn ang="0">
                <a:pos x="76" y="35"/>
              </a:cxn>
              <a:cxn ang="0">
                <a:pos x="75" y="37"/>
              </a:cxn>
              <a:cxn ang="0">
                <a:pos x="79" y="38"/>
              </a:cxn>
              <a:cxn ang="0">
                <a:pos x="83" y="38"/>
              </a:cxn>
              <a:cxn ang="0">
                <a:pos x="88" y="38"/>
              </a:cxn>
              <a:cxn ang="0">
                <a:pos x="114" y="21"/>
              </a:cxn>
              <a:cxn ang="0">
                <a:pos x="114" y="14"/>
              </a:cxn>
              <a:cxn ang="0">
                <a:pos x="92" y="5"/>
              </a:cxn>
              <a:cxn ang="0">
                <a:pos x="83" y="6"/>
              </a:cxn>
              <a:cxn ang="0">
                <a:pos x="70" y="8"/>
              </a:cxn>
              <a:cxn ang="0">
                <a:pos x="61" y="7"/>
              </a:cxn>
              <a:cxn ang="0">
                <a:pos x="43" y="1"/>
              </a:cxn>
              <a:cxn ang="0">
                <a:pos x="35" y="0"/>
              </a:cxn>
              <a:cxn ang="0">
                <a:pos x="28" y="2"/>
              </a:cxn>
              <a:cxn ang="0">
                <a:pos x="27" y="3"/>
              </a:cxn>
              <a:cxn ang="0">
                <a:pos x="29" y="5"/>
              </a:cxn>
              <a:cxn ang="0">
                <a:pos x="31" y="9"/>
              </a:cxn>
              <a:cxn ang="0">
                <a:pos x="25" y="12"/>
              </a:cxn>
              <a:cxn ang="0">
                <a:pos x="21" y="12"/>
              </a:cxn>
              <a:cxn ang="0">
                <a:pos x="16" y="14"/>
              </a:cxn>
              <a:cxn ang="0">
                <a:pos x="4" y="29"/>
              </a:cxn>
              <a:cxn ang="0">
                <a:pos x="17" y="20"/>
              </a:cxn>
              <a:cxn ang="0">
                <a:pos x="17" y="19"/>
              </a:cxn>
              <a:cxn ang="0">
                <a:pos x="22" y="19"/>
              </a:cxn>
              <a:cxn ang="0">
                <a:pos x="26" y="20"/>
              </a:cxn>
              <a:cxn ang="0">
                <a:pos x="29" y="20"/>
              </a:cxn>
              <a:cxn ang="0">
                <a:pos x="32" y="19"/>
              </a:cxn>
              <a:cxn ang="0">
                <a:pos x="44" y="10"/>
              </a:cxn>
              <a:cxn ang="0">
                <a:pos x="50" y="9"/>
              </a:cxn>
              <a:cxn ang="0">
                <a:pos x="62" y="14"/>
              </a:cxn>
              <a:cxn ang="0">
                <a:pos x="63" y="18"/>
              </a:cxn>
              <a:cxn ang="0">
                <a:pos x="59" y="21"/>
              </a:cxn>
              <a:cxn ang="0">
                <a:pos x="54" y="21"/>
              </a:cxn>
              <a:cxn ang="0">
                <a:pos x="42" y="23"/>
              </a:cxn>
              <a:cxn ang="0">
                <a:pos x="26" y="45"/>
              </a:cxn>
              <a:cxn ang="0">
                <a:pos x="26" y="45"/>
              </a:cxn>
              <a:cxn ang="0">
                <a:pos x="22" y="53"/>
              </a:cxn>
              <a:cxn ang="0">
                <a:pos x="16" y="50"/>
              </a:cxn>
              <a:cxn ang="0">
                <a:pos x="9" y="34"/>
              </a:cxn>
              <a:cxn ang="0">
                <a:pos x="17" y="20"/>
              </a:cxn>
            </a:cxnLst>
            <a:rect l="0" t="0" r="r" b="b"/>
            <a:pathLst>
              <a:path w="114" h="66">
                <a:moveTo>
                  <a:pt x="4" y="29"/>
                </a:moveTo>
                <a:cubicBezTo>
                  <a:pt x="0" y="35"/>
                  <a:pt x="0" y="39"/>
                  <a:pt x="2" y="44"/>
                </a:cubicBezTo>
                <a:cubicBezTo>
                  <a:pt x="9" y="60"/>
                  <a:pt x="20" y="66"/>
                  <a:pt x="35" y="66"/>
                </a:cubicBezTo>
                <a:lnTo>
                  <a:pt x="35" y="66"/>
                </a:lnTo>
                <a:cubicBezTo>
                  <a:pt x="39" y="66"/>
                  <a:pt x="42" y="65"/>
                  <a:pt x="43" y="63"/>
                </a:cubicBezTo>
                <a:lnTo>
                  <a:pt x="41" y="59"/>
                </a:lnTo>
                <a:cubicBezTo>
                  <a:pt x="33" y="53"/>
                  <a:pt x="30" y="45"/>
                  <a:pt x="33" y="38"/>
                </a:cubicBezTo>
                <a:cubicBezTo>
                  <a:pt x="35" y="31"/>
                  <a:pt x="44" y="26"/>
                  <a:pt x="53" y="26"/>
                </a:cubicBezTo>
                <a:lnTo>
                  <a:pt x="59" y="26"/>
                </a:lnTo>
                <a:cubicBezTo>
                  <a:pt x="64" y="26"/>
                  <a:pt x="68" y="25"/>
                  <a:pt x="72" y="23"/>
                </a:cubicBezTo>
                <a:cubicBezTo>
                  <a:pt x="78" y="17"/>
                  <a:pt x="83" y="15"/>
                  <a:pt x="89" y="15"/>
                </a:cubicBezTo>
                <a:lnTo>
                  <a:pt x="97" y="17"/>
                </a:lnTo>
                <a:lnTo>
                  <a:pt x="97" y="17"/>
                </a:lnTo>
                <a:lnTo>
                  <a:pt x="97" y="25"/>
                </a:lnTo>
                <a:lnTo>
                  <a:pt x="90" y="29"/>
                </a:lnTo>
                <a:cubicBezTo>
                  <a:pt x="83" y="31"/>
                  <a:pt x="78" y="33"/>
                  <a:pt x="76" y="35"/>
                </a:cubicBezTo>
                <a:lnTo>
                  <a:pt x="75" y="37"/>
                </a:lnTo>
                <a:lnTo>
                  <a:pt x="79" y="38"/>
                </a:lnTo>
                <a:lnTo>
                  <a:pt x="83" y="38"/>
                </a:lnTo>
                <a:lnTo>
                  <a:pt x="88" y="38"/>
                </a:lnTo>
                <a:cubicBezTo>
                  <a:pt x="97" y="34"/>
                  <a:pt x="105" y="29"/>
                  <a:pt x="114" y="21"/>
                </a:cubicBezTo>
                <a:lnTo>
                  <a:pt x="114" y="14"/>
                </a:lnTo>
                <a:cubicBezTo>
                  <a:pt x="107" y="8"/>
                  <a:pt x="100" y="5"/>
                  <a:pt x="92" y="5"/>
                </a:cubicBezTo>
                <a:cubicBezTo>
                  <a:pt x="89" y="5"/>
                  <a:pt x="86" y="5"/>
                  <a:pt x="83" y="6"/>
                </a:cubicBezTo>
                <a:cubicBezTo>
                  <a:pt x="78" y="7"/>
                  <a:pt x="74" y="8"/>
                  <a:pt x="70" y="8"/>
                </a:cubicBezTo>
                <a:lnTo>
                  <a:pt x="61" y="7"/>
                </a:lnTo>
                <a:lnTo>
                  <a:pt x="43" y="1"/>
                </a:lnTo>
                <a:lnTo>
                  <a:pt x="35" y="0"/>
                </a:lnTo>
                <a:lnTo>
                  <a:pt x="28" y="2"/>
                </a:lnTo>
                <a:lnTo>
                  <a:pt x="27" y="3"/>
                </a:lnTo>
                <a:lnTo>
                  <a:pt x="29" y="5"/>
                </a:lnTo>
                <a:lnTo>
                  <a:pt x="31" y="9"/>
                </a:lnTo>
                <a:lnTo>
                  <a:pt x="25" y="12"/>
                </a:lnTo>
                <a:lnTo>
                  <a:pt x="21" y="12"/>
                </a:lnTo>
                <a:lnTo>
                  <a:pt x="16" y="14"/>
                </a:lnTo>
                <a:cubicBezTo>
                  <a:pt x="11" y="19"/>
                  <a:pt x="6" y="24"/>
                  <a:pt x="4" y="29"/>
                </a:cubicBezTo>
                <a:close/>
                <a:moveTo>
                  <a:pt x="17" y="20"/>
                </a:moveTo>
                <a:lnTo>
                  <a:pt x="17" y="19"/>
                </a:lnTo>
                <a:lnTo>
                  <a:pt x="22" y="19"/>
                </a:lnTo>
                <a:lnTo>
                  <a:pt x="26" y="20"/>
                </a:lnTo>
                <a:lnTo>
                  <a:pt x="29" y="20"/>
                </a:lnTo>
                <a:lnTo>
                  <a:pt x="32" y="19"/>
                </a:lnTo>
                <a:cubicBezTo>
                  <a:pt x="36" y="15"/>
                  <a:pt x="40" y="12"/>
                  <a:pt x="44" y="10"/>
                </a:cubicBezTo>
                <a:lnTo>
                  <a:pt x="50" y="9"/>
                </a:lnTo>
                <a:cubicBezTo>
                  <a:pt x="54" y="9"/>
                  <a:pt x="58" y="10"/>
                  <a:pt x="62" y="14"/>
                </a:cubicBezTo>
                <a:lnTo>
                  <a:pt x="63" y="18"/>
                </a:lnTo>
                <a:lnTo>
                  <a:pt x="59" y="21"/>
                </a:lnTo>
                <a:lnTo>
                  <a:pt x="54" y="21"/>
                </a:lnTo>
                <a:cubicBezTo>
                  <a:pt x="50" y="21"/>
                  <a:pt x="46" y="21"/>
                  <a:pt x="42" y="23"/>
                </a:cubicBezTo>
                <a:cubicBezTo>
                  <a:pt x="31" y="26"/>
                  <a:pt x="26" y="33"/>
                  <a:pt x="26" y="45"/>
                </a:cubicBezTo>
                <a:lnTo>
                  <a:pt x="26" y="45"/>
                </a:lnTo>
                <a:cubicBezTo>
                  <a:pt x="26" y="47"/>
                  <a:pt x="26" y="52"/>
                  <a:pt x="22" y="53"/>
                </a:cubicBezTo>
                <a:lnTo>
                  <a:pt x="16" y="50"/>
                </a:lnTo>
                <a:cubicBezTo>
                  <a:pt x="11" y="44"/>
                  <a:pt x="9" y="39"/>
                  <a:pt x="9" y="34"/>
                </a:cubicBezTo>
                <a:cubicBezTo>
                  <a:pt x="9" y="29"/>
                  <a:pt x="12" y="24"/>
                  <a:pt x="17" y="2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9" name="Freeform 117"/>
          <p:cNvSpPr>
            <a:spLocks/>
          </p:cNvSpPr>
          <p:nvPr/>
        </p:nvSpPr>
        <p:spPr bwMode="auto">
          <a:xfrm>
            <a:off x="2192303" y="430212"/>
            <a:ext cx="23812" cy="33338"/>
          </a:xfrm>
          <a:custGeom>
            <a:avLst/>
            <a:gdLst/>
            <a:ahLst/>
            <a:cxnLst>
              <a:cxn ang="0">
                <a:pos x="2" y="50"/>
              </a:cxn>
              <a:cxn ang="0">
                <a:pos x="15" y="55"/>
              </a:cxn>
              <a:cxn ang="0">
                <a:pos x="16" y="56"/>
              </a:cxn>
              <a:cxn ang="0">
                <a:pos x="19" y="53"/>
              </a:cxn>
              <a:cxn ang="0">
                <a:pos x="24" y="42"/>
              </a:cxn>
              <a:cxn ang="0">
                <a:pos x="32" y="27"/>
              </a:cxn>
              <a:cxn ang="0">
                <a:pos x="33" y="25"/>
              </a:cxn>
              <a:cxn ang="0">
                <a:pos x="38" y="16"/>
              </a:cxn>
              <a:cxn ang="0">
                <a:pos x="34" y="0"/>
              </a:cxn>
              <a:cxn ang="0">
                <a:pos x="34" y="3"/>
              </a:cxn>
              <a:cxn ang="0">
                <a:pos x="34" y="3"/>
              </a:cxn>
              <a:cxn ang="0">
                <a:pos x="18" y="29"/>
              </a:cxn>
              <a:cxn ang="0">
                <a:pos x="14" y="32"/>
              </a:cxn>
              <a:cxn ang="0">
                <a:pos x="4" y="40"/>
              </a:cxn>
              <a:cxn ang="0">
                <a:pos x="0" y="47"/>
              </a:cxn>
              <a:cxn ang="0">
                <a:pos x="2" y="50"/>
              </a:cxn>
            </a:cxnLst>
            <a:rect l="0" t="0" r="r" b="b"/>
            <a:pathLst>
              <a:path w="40" h="56">
                <a:moveTo>
                  <a:pt x="2" y="50"/>
                </a:moveTo>
                <a:cubicBezTo>
                  <a:pt x="5" y="52"/>
                  <a:pt x="9" y="54"/>
                  <a:pt x="15" y="55"/>
                </a:cubicBezTo>
                <a:lnTo>
                  <a:pt x="16" y="56"/>
                </a:lnTo>
                <a:lnTo>
                  <a:pt x="19" y="53"/>
                </a:lnTo>
                <a:cubicBezTo>
                  <a:pt x="21" y="52"/>
                  <a:pt x="23" y="48"/>
                  <a:pt x="24" y="42"/>
                </a:cubicBezTo>
                <a:cubicBezTo>
                  <a:pt x="25" y="37"/>
                  <a:pt x="28" y="32"/>
                  <a:pt x="32" y="27"/>
                </a:cubicBezTo>
                <a:lnTo>
                  <a:pt x="33" y="25"/>
                </a:lnTo>
                <a:cubicBezTo>
                  <a:pt x="36" y="22"/>
                  <a:pt x="37" y="21"/>
                  <a:pt x="38" y="16"/>
                </a:cubicBezTo>
                <a:cubicBezTo>
                  <a:pt x="40" y="8"/>
                  <a:pt x="39" y="4"/>
                  <a:pt x="34" y="0"/>
                </a:cubicBezTo>
                <a:lnTo>
                  <a:pt x="34" y="3"/>
                </a:lnTo>
                <a:lnTo>
                  <a:pt x="34" y="3"/>
                </a:lnTo>
                <a:cubicBezTo>
                  <a:pt x="33" y="17"/>
                  <a:pt x="24" y="25"/>
                  <a:pt x="18" y="29"/>
                </a:cubicBezTo>
                <a:lnTo>
                  <a:pt x="14" y="32"/>
                </a:lnTo>
                <a:cubicBezTo>
                  <a:pt x="9" y="35"/>
                  <a:pt x="6" y="38"/>
                  <a:pt x="4" y="40"/>
                </a:cubicBezTo>
                <a:lnTo>
                  <a:pt x="0" y="47"/>
                </a:lnTo>
                <a:lnTo>
                  <a:pt x="2" y="5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0" name="Freeform 118"/>
          <p:cNvSpPr>
            <a:spLocks/>
          </p:cNvSpPr>
          <p:nvPr/>
        </p:nvSpPr>
        <p:spPr bwMode="auto">
          <a:xfrm>
            <a:off x="2206590" y="450850"/>
            <a:ext cx="11113" cy="1428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9" y="1"/>
              </a:cxn>
              <a:cxn ang="0">
                <a:pos x="3" y="20"/>
              </a:cxn>
              <a:cxn ang="0">
                <a:pos x="5" y="24"/>
              </a:cxn>
              <a:cxn ang="0">
                <a:pos x="7" y="24"/>
              </a:cxn>
              <a:cxn ang="0">
                <a:pos x="15" y="3"/>
              </a:cxn>
              <a:cxn ang="0">
                <a:pos x="10" y="0"/>
              </a:cxn>
            </a:cxnLst>
            <a:rect l="0" t="0" r="r" b="b"/>
            <a:pathLst>
              <a:path w="19" h="24">
                <a:moveTo>
                  <a:pt x="10" y="0"/>
                </a:moveTo>
                <a:lnTo>
                  <a:pt x="9" y="1"/>
                </a:lnTo>
                <a:cubicBezTo>
                  <a:pt x="15" y="12"/>
                  <a:pt x="12" y="16"/>
                  <a:pt x="3" y="20"/>
                </a:cubicBezTo>
                <a:cubicBezTo>
                  <a:pt x="0" y="21"/>
                  <a:pt x="1" y="24"/>
                  <a:pt x="5" y="24"/>
                </a:cubicBezTo>
                <a:lnTo>
                  <a:pt x="7" y="24"/>
                </a:lnTo>
                <a:cubicBezTo>
                  <a:pt x="17" y="19"/>
                  <a:pt x="19" y="12"/>
                  <a:pt x="15" y="3"/>
                </a:cubicBezTo>
                <a:lnTo>
                  <a:pt x="10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1" name="Freeform 119"/>
          <p:cNvSpPr>
            <a:spLocks/>
          </p:cNvSpPr>
          <p:nvPr/>
        </p:nvSpPr>
        <p:spPr bwMode="auto">
          <a:xfrm>
            <a:off x="2220878" y="422275"/>
            <a:ext cx="6350" cy="15875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3" y="22"/>
              </a:cxn>
              <a:cxn ang="0">
                <a:pos x="7" y="13"/>
              </a:cxn>
              <a:cxn ang="0">
                <a:pos x="10" y="18"/>
              </a:cxn>
              <a:cxn ang="0">
                <a:pos x="12" y="15"/>
              </a:cxn>
              <a:cxn ang="0">
                <a:pos x="6" y="1"/>
              </a:cxn>
              <a:cxn ang="0">
                <a:pos x="5" y="0"/>
              </a:cxn>
              <a:cxn ang="0">
                <a:pos x="4" y="2"/>
              </a:cxn>
              <a:cxn ang="0">
                <a:pos x="0" y="25"/>
              </a:cxn>
              <a:cxn ang="0">
                <a:pos x="0" y="27"/>
              </a:cxn>
            </a:cxnLst>
            <a:rect l="0" t="0" r="r" b="b"/>
            <a:pathLst>
              <a:path w="12" h="27">
                <a:moveTo>
                  <a:pt x="0" y="27"/>
                </a:moveTo>
                <a:lnTo>
                  <a:pt x="3" y="22"/>
                </a:lnTo>
                <a:cubicBezTo>
                  <a:pt x="4" y="19"/>
                  <a:pt x="3" y="14"/>
                  <a:pt x="7" y="13"/>
                </a:cubicBezTo>
                <a:lnTo>
                  <a:pt x="10" y="18"/>
                </a:lnTo>
                <a:lnTo>
                  <a:pt x="12" y="15"/>
                </a:lnTo>
                <a:cubicBezTo>
                  <a:pt x="12" y="9"/>
                  <a:pt x="10" y="5"/>
                  <a:pt x="6" y="1"/>
                </a:cubicBezTo>
                <a:lnTo>
                  <a:pt x="5" y="0"/>
                </a:lnTo>
                <a:lnTo>
                  <a:pt x="4" y="2"/>
                </a:lnTo>
                <a:cubicBezTo>
                  <a:pt x="1" y="8"/>
                  <a:pt x="0" y="17"/>
                  <a:pt x="0" y="25"/>
                </a:cubicBezTo>
                <a:lnTo>
                  <a:pt x="0" y="2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2" name="Freeform 120"/>
          <p:cNvSpPr>
            <a:spLocks/>
          </p:cNvSpPr>
          <p:nvPr/>
        </p:nvSpPr>
        <p:spPr bwMode="auto">
          <a:xfrm>
            <a:off x="2217703" y="415925"/>
            <a:ext cx="20637" cy="31750"/>
          </a:xfrm>
          <a:custGeom>
            <a:avLst/>
            <a:gdLst/>
            <a:ahLst/>
            <a:cxnLst>
              <a:cxn ang="0">
                <a:pos x="4" y="54"/>
              </a:cxn>
              <a:cxn ang="0">
                <a:pos x="5" y="53"/>
              </a:cxn>
              <a:cxn ang="0">
                <a:pos x="35" y="20"/>
              </a:cxn>
              <a:cxn ang="0">
                <a:pos x="29" y="1"/>
              </a:cxn>
              <a:cxn ang="0">
                <a:pos x="29" y="0"/>
              </a:cxn>
              <a:cxn ang="0">
                <a:pos x="29" y="0"/>
              </a:cxn>
              <a:cxn ang="0">
                <a:pos x="22" y="33"/>
              </a:cxn>
              <a:cxn ang="0">
                <a:pos x="4" y="46"/>
              </a:cxn>
              <a:cxn ang="0">
                <a:pos x="1" y="49"/>
              </a:cxn>
              <a:cxn ang="0">
                <a:pos x="0" y="51"/>
              </a:cxn>
              <a:cxn ang="0">
                <a:pos x="4" y="54"/>
              </a:cxn>
            </a:cxnLst>
            <a:rect l="0" t="0" r="r" b="b"/>
            <a:pathLst>
              <a:path w="36" h="54">
                <a:moveTo>
                  <a:pt x="4" y="54"/>
                </a:moveTo>
                <a:lnTo>
                  <a:pt x="5" y="53"/>
                </a:lnTo>
                <a:cubicBezTo>
                  <a:pt x="29" y="42"/>
                  <a:pt x="34" y="27"/>
                  <a:pt x="35" y="20"/>
                </a:cubicBezTo>
                <a:cubicBezTo>
                  <a:pt x="36" y="12"/>
                  <a:pt x="34" y="4"/>
                  <a:pt x="29" y="1"/>
                </a:cubicBezTo>
                <a:lnTo>
                  <a:pt x="29" y="0"/>
                </a:lnTo>
                <a:lnTo>
                  <a:pt x="29" y="0"/>
                </a:lnTo>
                <a:cubicBezTo>
                  <a:pt x="31" y="14"/>
                  <a:pt x="30" y="24"/>
                  <a:pt x="22" y="33"/>
                </a:cubicBezTo>
                <a:cubicBezTo>
                  <a:pt x="17" y="37"/>
                  <a:pt x="11" y="42"/>
                  <a:pt x="4" y="46"/>
                </a:cubicBezTo>
                <a:lnTo>
                  <a:pt x="1" y="49"/>
                </a:lnTo>
                <a:lnTo>
                  <a:pt x="0" y="51"/>
                </a:lnTo>
                <a:lnTo>
                  <a:pt x="4" y="5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3" name="Freeform 121"/>
          <p:cNvSpPr>
            <a:spLocks/>
          </p:cNvSpPr>
          <p:nvPr/>
        </p:nvSpPr>
        <p:spPr bwMode="auto">
          <a:xfrm>
            <a:off x="2220878" y="436562"/>
            <a:ext cx="25400" cy="22225"/>
          </a:xfrm>
          <a:custGeom>
            <a:avLst/>
            <a:gdLst/>
            <a:ahLst/>
            <a:cxnLst>
              <a:cxn ang="0">
                <a:pos x="29" y="19"/>
              </a:cxn>
              <a:cxn ang="0">
                <a:pos x="11" y="30"/>
              </a:cxn>
              <a:cxn ang="0">
                <a:pos x="1" y="36"/>
              </a:cxn>
              <a:cxn ang="0">
                <a:pos x="0" y="38"/>
              </a:cxn>
              <a:cxn ang="0">
                <a:pos x="1" y="38"/>
              </a:cxn>
              <a:cxn ang="0">
                <a:pos x="1" y="38"/>
              </a:cxn>
              <a:cxn ang="0">
                <a:pos x="36" y="19"/>
              </a:cxn>
              <a:cxn ang="0">
                <a:pos x="42" y="2"/>
              </a:cxn>
              <a:cxn ang="0">
                <a:pos x="40" y="0"/>
              </a:cxn>
              <a:cxn ang="0">
                <a:pos x="38" y="2"/>
              </a:cxn>
              <a:cxn ang="0">
                <a:pos x="3" y="23"/>
              </a:cxn>
              <a:cxn ang="0">
                <a:pos x="1" y="26"/>
              </a:cxn>
              <a:cxn ang="0">
                <a:pos x="3" y="27"/>
              </a:cxn>
              <a:cxn ang="0">
                <a:pos x="27" y="14"/>
              </a:cxn>
              <a:cxn ang="0">
                <a:pos x="34" y="13"/>
              </a:cxn>
              <a:cxn ang="0">
                <a:pos x="29" y="19"/>
              </a:cxn>
            </a:cxnLst>
            <a:rect l="0" t="0" r="r" b="b"/>
            <a:pathLst>
              <a:path w="45" h="38">
                <a:moveTo>
                  <a:pt x="29" y="19"/>
                </a:moveTo>
                <a:cubicBezTo>
                  <a:pt x="22" y="24"/>
                  <a:pt x="17" y="27"/>
                  <a:pt x="11" y="30"/>
                </a:cubicBezTo>
                <a:cubicBezTo>
                  <a:pt x="6" y="32"/>
                  <a:pt x="2" y="34"/>
                  <a:pt x="1" y="36"/>
                </a:cubicBezTo>
                <a:lnTo>
                  <a:pt x="0" y="38"/>
                </a:lnTo>
                <a:lnTo>
                  <a:pt x="1" y="38"/>
                </a:lnTo>
                <a:lnTo>
                  <a:pt x="1" y="38"/>
                </a:lnTo>
                <a:cubicBezTo>
                  <a:pt x="10" y="36"/>
                  <a:pt x="21" y="30"/>
                  <a:pt x="36" y="19"/>
                </a:cubicBezTo>
                <a:cubicBezTo>
                  <a:pt x="43" y="13"/>
                  <a:pt x="45" y="8"/>
                  <a:pt x="42" y="2"/>
                </a:cubicBezTo>
                <a:lnTo>
                  <a:pt x="40" y="0"/>
                </a:lnTo>
                <a:lnTo>
                  <a:pt x="38" y="2"/>
                </a:lnTo>
                <a:cubicBezTo>
                  <a:pt x="32" y="7"/>
                  <a:pt x="8" y="20"/>
                  <a:pt x="3" y="23"/>
                </a:cubicBezTo>
                <a:lnTo>
                  <a:pt x="1" y="26"/>
                </a:lnTo>
                <a:lnTo>
                  <a:pt x="3" y="27"/>
                </a:lnTo>
                <a:cubicBezTo>
                  <a:pt x="7" y="26"/>
                  <a:pt x="23" y="16"/>
                  <a:pt x="27" y="14"/>
                </a:cubicBezTo>
                <a:cubicBezTo>
                  <a:pt x="33" y="12"/>
                  <a:pt x="33" y="12"/>
                  <a:pt x="34" y="13"/>
                </a:cubicBezTo>
                <a:lnTo>
                  <a:pt x="29" y="1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4" name="Freeform 122"/>
          <p:cNvSpPr>
            <a:spLocks/>
          </p:cNvSpPr>
          <p:nvPr/>
        </p:nvSpPr>
        <p:spPr bwMode="auto">
          <a:xfrm>
            <a:off x="2214528" y="455612"/>
            <a:ext cx="34925" cy="12700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15" y="20"/>
              </a:cxn>
              <a:cxn ang="0">
                <a:pos x="49" y="6"/>
              </a:cxn>
              <a:cxn ang="0">
                <a:pos x="52" y="5"/>
              </a:cxn>
              <a:cxn ang="0">
                <a:pos x="51" y="14"/>
              </a:cxn>
              <a:cxn ang="0">
                <a:pos x="37" y="20"/>
              </a:cxn>
              <a:cxn ang="0">
                <a:pos x="35" y="21"/>
              </a:cxn>
              <a:cxn ang="0">
                <a:pos x="40" y="22"/>
              </a:cxn>
              <a:cxn ang="0">
                <a:pos x="41" y="22"/>
              </a:cxn>
              <a:cxn ang="0">
                <a:pos x="59" y="5"/>
              </a:cxn>
              <a:cxn ang="0">
                <a:pos x="52" y="0"/>
              </a:cxn>
              <a:cxn ang="0">
                <a:pos x="39" y="2"/>
              </a:cxn>
              <a:cxn ang="0">
                <a:pos x="14" y="14"/>
              </a:cxn>
              <a:cxn ang="0">
                <a:pos x="6" y="18"/>
              </a:cxn>
              <a:cxn ang="0">
                <a:pos x="7" y="22"/>
              </a:cxn>
            </a:cxnLst>
            <a:rect l="0" t="0" r="r" b="b"/>
            <a:pathLst>
              <a:path w="61" h="23">
                <a:moveTo>
                  <a:pt x="7" y="22"/>
                </a:moveTo>
                <a:lnTo>
                  <a:pt x="15" y="20"/>
                </a:lnTo>
                <a:cubicBezTo>
                  <a:pt x="18" y="18"/>
                  <a:pt x="42" y="6"/>
                  <a:pt x="49" y="6"/>
                </a:cubicBezTo>
                <a:lnTo>
                  <a:pt x="52" y="5"/>
                </a:lnTo>
                <a:cubicBezTo>
                  <a:pt x="53" y="6"/>
                  <a:pt x="56" y="11"/>
                  <a:pt x="51" y="14"/>
                </a:cubicBezTo>
                <a:lnTo>
                  <a:pt x="37" y="20"/>
                </a:lnTo>
                <a:lnTo>
                  <a:pt x="35" y="21"/>
                </a:lnTo>
                <a:cubicBezTo>
                  <a:pt x="36" y="22"/>
                  <a:pt x="37" y="22"/>
                  <a:pt x="40" y="22"/>
                </a:cubicBezTo>
                <a:lnTo>
                  <a:pt x="41" y="22"/>
                </a:lnTo>
                <a:cubicBezTo>
                  <a:pt x="55" y="19"/>
                  <a:pt x="61" y="13"/>
                  <a:pt x="59" y="5"/>
                </a:cubicBezTo>
                <a:cubicBezTo>
                  <a:pt x="59" y="3"/>
                  <a:pt x="56" y="1"/>
                  <a:pt x="52" y="0"/>
                </a:cubicBezTo>
                <a:cubicBezTo>
                  <a:pt x="49" y="0"/>
                  <a:pt x="46" y="0"/>
                  <a:pt x="39" y="2"/>
                </a:cubicBezTo>
                <a:cubicBezTo>
                  <a:pt x="32" y="5"/>
                  <a:pt x="21" y="12"/>
                  <a:pt x="14" y="14"/>
                </a:cubicBezTo>
                <a:lnTo>
                  <a:pt x="6" y="18"/>
                </a:lnTo>
                <a:cubicBezTo>
                  <a:pt x="4" y="19"/>
                  <a:pt x="0" y="23"/>
                  <a:pt x="7" y="2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5" name="Freeform 123"/>
          <p:cNvSpPr>
            <a:spLocks/>
          </p:cNvSpPr>
          <p:nvPr/>
        </p:nvSpPr>
        <p:spPr bwMode="auto">
          <a:xfrm>
            <a:off x="2241515" y="415925"/>
            <a:ext cx="14288" cy="20637"/>
          </a:xfrm>
          <a:custGeom>
            <a:avLst/>
            <a:gdLst/>
            <a:ahLst/>
            <a:cxnLst>
              <a:cxn ang="0">
                <a:pos x="4" y="23"/>
              </a:cxn>
              <a:cxn ang="0">
                <a:pos x="16" y="15"/>
              </a:cxn>
              <a:cxn ang="0">
                <a:pos x="13" y="30"/>
              </a:cxn>
              <a:cxn ang="0">
                <a:pos x="15" y="35"/>
              </a:cxn>
              <a:cxn ang="0">
                <a:pos x="15" y="35"/>
              </a:cxn>
              <a:cxn ang="0">
                <a:pos x="17" y="34"/>
              </a:cxn>
              <a:cxn ang="0">
                <a:pos x="21" y="12"/>
              </a:cxn>
              <a:cxn ang="0">
                <a:pos x="15" y="1"/>
              </a:cxn>
              <a:cxn ang="0">
                <a:pos x="13" y="0"/>
              </a:cxn>
              <a:cxn ang="0">
                <a:pos x="11" y="2"/>
              </a:cxn>
              <a:cxn ang="0">
                <a:pos x="8" y="10"/>
              </a:cxn>
              <a:cxn ang="0">
                <a:pos x="4" y="18"/>
              </a:cxn>
              <a:cxn ang="0">
                <a:pos x="0" y="24"/>
              </a:cxn>
              <a:cxn ang="0">
                <a:pos x="4" y="23"/>
              </a:cxn>
            </a:cxnLst>
            <a:rect l="0" t="0" r="r" b="b"/>
            <a:pathLst>
              <a:path w="23" h="35">
                <a:moveTo>
                  <a:pt x="4" y="23"/>
                </a:moveTo>
                <a:cubicBezTo>
                  <a:pt x="9" y="19"/>
                  <a:pt x="13" y="9"/>
                  <a:pt x="16" y="15"/>
                </a:cubicBezTo>
                <a:cubicBezTo>
                  <a:pt x="18" y="19"/>
                  <a:pt x="15" y="27"/>
                  <a:pt x="13" y="30"/>
                </a:cubicBezTo>
                <a:lnTo>
                  <a:pt x="15" y="35"/>
                </a:lnTo>
                <a:lnTo>
                  <a:pt x="15" y="35"/>
                </a:lnTo>
                <a:lnTo>
                  <a:pt x="17" y="34"/>
                </a:lnTo>
                <a:cubicBezTo>
                  <a:pt x="21" y="29"/>
                  <a:pt x="23" y="20"/>
                  <a:pt x="21" y="12"/>
                </a:cubicBezTo>
                <a:cubicBezTo>
                  <a:pt x="20" y="8"/>
                  <a:pt x="19" y="3"/>
                  <a:pt x="15" y="1"/>
                </a:cubicBezTo>
                <a:lnTo>
                  <a:pt x="13" y="0"/>
                </a:lnTo>
                <a:lnTo>
                  <a:pt x="11" y="2"/>
                </a:lnTo>
                <a:lnTo>
                  <a:pt x="8" y="10"/>
                </a:lnTo>
                <a:cubicBezTo>
                  <a:pt x="7" y="14"/>
                  <a:pt x="6" y="17"/>
                  <a:pt x="4" y="18"/>
                </a:cubicBezTo>
                <a:lnTo>
                  <a:pt x="0" y="24"/>
                </a:lnTo>
                <a:lnTo>
                  <a:pt x="4" y="2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6" name="Freeform 124"/>
          <p:cNvSpPr>
            <a:spLocks/>
          </p:cNvSpPr>
          <p:nvPr/>
        </p:nvSpPr>
        <p:spPr bwMode="auto">
          <a:xfrm>
            <a:off x="2257390" y="428625"/>
            <a:ext cx="34925" cy="19050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22" y="21"/>
              </a:cxn>
              <a:cxn ang="0">
                <a:pos x="27" y="23"/>
              </a:cxn>
              <a:cxn ang="0">
                <a:pos x="45" y="32"/>
              </a:cxn>
              <a:cxn ang="0">
                <a:pos x="47" y="33"/>
              </a:cxn>
              <a:cxn ang="0">
                <a:pos x="49" y="31"/>
              </a:cxn>
              <a:cxn ang="0">
                <a:pos x="49" y="31"/>
              </a:cxn>
              <a:cxn ang="0">
                <a:pos x="58" y="13"/>
              </a:cxn>
              <a:cxn ang="0">
                <a:pos x="58" y="13"/>
              </a:cxn>
              <a:cxn ang="0">
                <a:pos x="57" y="13"/>
              </a:cxn>
              <a:cxn ang="0">
                <a:pos x="50" y="14"/>
              </a:cxn>
              <a:cxn ang="0">
                <a:pos x="42" y="12"/>
              </a:cxn>
              <a:cxn ang="0">
                <a:pos x="5" y="0"/>
              </a:cxn>
              <a:cxn ang="0">
                <a:pos x="3" y="1"/>
              </a:cxn>
              <a:cxn ang="0">
                <a:pos x="3" y="1"/>
              </a:cxn>
              <a:cxn ang="0">
                <a:pos x="3" y="1"/>
              </a:cxn>
              <a:cxn ang="0">
                <a:pos x="3" y="2"/>
              </a:cxn>
              <a:cxn ang="0">
                <a:pos x="3" y="3"/>
              </a:cxn>
              <a:cxn ang="0">
                <a:pos x="3" y="3"/>
              </a:cxn>
              <a:cxn ang="0">
                <a:pos x="43" y="19"/>
              </a:cxn>
              <a:cxn ang="0">
                <a:pos x="43" y="19"/>
              </a:cxn>
              <a:cxn ang="0">
                <a:pos x="47" y="22"/>
              </a:cxn>
              <a:cxn ang="0">
                <a:pos x="46" y="23"/>
              </a:cxn>
              <a:cxn ang="0">
                <a:pos x="43" y="25"/>
              </a:cxn>
              <a:cxn ang="0">
                <a:pos x="41" y="24"/>
              </a:cxn>
              <a:cxn ang="0">
                <a:pos x="39" y="23"/>
              </a:cxn>
              <a:cxn ang="0">
                <a:pos x="2" y="8"/>
              </a:cxn>
              <a:cxn ang="0">
                <a:pos x="2" y="8"/>
              </a:cxn>
              <a:cxn ang="0">
                <a:pos x="0" y="9"/>
              </a:cxn>
              <a:cxn ang="0">
                <a:pos x="1" y="12"/>
              </a:cxn>
            </a:cxnLst>
            <a:rect l="0" t="0" r="r" b="b"/>
            <a:pathLst>
              <a:path w="58" h="33">
                <a:moveTo>
                  <a:pt x="1" y="12"/>
                </a:moveTo>
                <a:cubicBezTo>
                  <a:pt x="8" y="13"/>
                  <a:pt x="15" y="17"/>
                  <a:pt x="22" y="21"/>
                </a:cubicBezTo>
                <a:lnTo>
                  <a:pt x="27" y="23"/>
                </a:lnTo>
                <a:cubicBezTo>
                  <a:pt x="32" y="26"/>
                  <a:pt x="38" y="29"/>
                  <a:pt x="45" y="32"/>
                </a:cubicBezTo>
                <a:lnTo>
                  <a:pt x="47" y="33"/>
                </a:lnTo>
                <a:lnTo>
                  <a:pt x="49" y="31"/>
                </a:lnTo>
                <a:lnTo>
                  <a:pt x="49" y="31"/>
                </a:lnTo>
                <a:cubicBezTo>
                  <a:pt x="54" y="26"/>
                  <a:pt x="57" y="20"/>
                  <a:pt x="58" y="13"/>
                </a:cubicBezTo>
                <a:lnTo>
                  <a:pt x="58" y="13"/>
                </a:lnTo>
                <a:lnTo>
                  <a:pt x="57" y="13"/>
                </a:lnTo>
                <a:lnTo>
                  <a:pt x="50" y="14"/>
                </a:lnTo>
                <a:lnTo>
                  <a:pt x="42" y="12"/>
                </a:lnTo>
                <a:cubicBezTo>
                  <a:pt x="29" y="4"/>
                  <a:pt x="16" y="2"/>
                  <a:pt x="5" y="0"/>
                </a:cubicBez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3"/>
                </a:lnTo>
                <a:cubicBezTo>
                  <a:pt x="19" y="7"/>
                  <a:pt x="30" y="11"/>
                  <a:pt x="43" y="19"/>
                </a:cubicBezTo>
                <a:lnTo>
                  <a:pt x="43" y="19"/>
                </a:lnTo>
                <a:lnTo>
                  <a:pt x="47" y="22"/>
                </a:lnTo>
                <a:lnTo>
                  <a:pt x="46" y="23"/>
                </a:lnTo>
                <a:lnTo>
                  <a:pt x="43" y="25"/>
                </a:lnTo>
                <a:lnTo>
                  <a:pt x="41" y="24"/>
                </a:lnTo>
                <a:lnTo>
                  <a:pt x="39" y="23"/>
                </a:lnTo>
                <a:cubicBezTo>
                  <a:pt x="26" y="17"/>
                  <a:pt x="5" y="8"/>
                  <a:pt x="2" y="8"/>
                </a:cubicBezTo>
                <a:lnTo>
                  <a:pt x="2" y="8"/>
                </a:lnTo>
                <a:lnTo>
                  <a:pt x="0" y="9"/>
                </a:lnTo>
                <a:lnTo>
                  <a:pt x="1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7" name="Freeform 125"/>
          <p:cNvSpPr>
            <a:spLocks/>
          </p:cNvSpPr>
          <p:nvPr/>
        </p:nvSpPr>
        <p:spPr bwMode="auto">
          <a:xfrm>
            <a:off x="2244690" y="468312"/>
            <a:ext cx="9525" cy="12700"/>
          </a:xfrm>
          <a:custGeom>
            <a:avLst/>
            <a:gdLst/>
            <a:ahLst/>
            <a:cxnLst>
              <a:cxn ang="0">
                <a:pos x="9" y="13"/>
              </a:cxn>
              <a:cxn ang="0">
                <a:pos x="3" y="5"/>
              </a:cxn>
              <a:cxn ang="0">
                <a:pos x="2" y="4"/>
              </a:cxn>
              <a:cxn ang="0">
                <a:pos x="0" y="5"/>
              </a:cxn>
              <a:cxn ang="0">
                <a:pos x="0" y="8"/>
              </a:cxn>
              <a:cxn ang="0">
                <a:pos x="7" y="19"/>
              </a:cxn>
              <a:cxn ang="0">
                <a:pos x="10" y="20"/>
              </a:cxn>
              <a:cxn ang="0">
                <a:pos x="16" y="14"/>
              </a:cxn>
              <a:cxn ang="0">
                <a:pos x="9" y="0"/>
              </a:cxn>
              <a:cxn ang="0">
                <a:pos x="9" y="0"/>
              </a:cxn>
              <a:cxn ang="0">
                <a:pos x="12" y="11"/>
              </a:cxn>
              <a:cxn ang="0">
                <a:pos x="9" y="13"/>
              </a:cxn>
            </a:cxnLst>
            <a:rect l="0" t="0" r="r" b="b"/>
            <a:pathLst>
              <a:path w="17" h="20">
                <a:moveTo>
                  <a:pt x="9" y="13"/>
                </a:moveTo>
                <a:lnTo>
                  <a:pt x="3" y="5"/>
                </a:lnTo>
                <a:lnTo>
                  <a:pt x="2" y="4"/>
                </a:lnTo>
                <a:lnTo>
                  <a:pt x="0" y="5"/>
                </a:lnTo>
                <a:lnTo>
                  <a:pt x="0" y="8"/>
                </a:lnTo>
                <a:cubicBezTo>
                  <a:pt x="1" y="13"/>
                  <a:pt x="3" y="17"/>
                  <a:pt x="7" y="19"/>
                </a:cubicBezTo>
                <a:lnTo>
                  <a:pt x="10" y="20"/>
                </a:lnTo>
                <a:cubicBezTo>
                  <a:pt x="13" y="20"/>
                  <a:pt x="16" y="18"/>
                  <a:pt x="16" y="14"/>
                </a:cubicBezTo>
                <a:cubicBezTo>
                  <a:pt x="17" y="9"/>
                  <a:pt x="14" y="4"/>
                  <a:pt x="9" y="0"/>
                </a:cubicBezTo>
                <a:lnTo>
                  <a:pt x="9" y="0"/>
                </a:lnTo>
                <a:lnTo>
                  <a:pt x="12" y="11"/>
                </a:lnTo>
                <a:lnTo>
                  <a:pt x="9" y="1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8" name="Freeform 126"/>
          <p:cNvSpPr>
            <a:spLocks/>
          </p:cNvSpPr>
          <p:nvPr/>
        </p:nvSpPr>
        <p:spPr bwMode="auto">
          <a:xfrm>
            <a:off x="2252628" y="454025"/>
            <a:ext cx="15875" cy="20637"/>
          </a:xfrm>
          <a:custGeom>
            <a:avLst/>
            <a:gdLst/>
            <a:ahLst/>
            <a:cxnLst>
              <a:cxn ang="0">
                <a:pos x="15" y="26"/>
              </a:cxn>
              <a:cxn ang="0">
                <a:pos x="5" y="16"/>
              </a:cxn>
              <a:cxn ang="0">
                <a:pos x="4" y="15"/>
              </a:cxn>
              <a:cxn ang="0">
                <a:pos x="3" y="15"/>
              </a:cxn>
              <a:cxn ang="0">
                <a:pos x="3" y="18"/>
              </a:cxn>
              <a:cxn ang="0">
                <a:pos x="11" y="33"/>
              </a:cxn>
              <a:cxn ang="0">
                <a:pos x="15" y="34"/>
              </a:cxn>
              <a:cxn ang="0">
                <a:pos x="28" y="27"/>
              </a:cxn>
              <a:cxn ang="0">
                <a:pos x="27" y="18"/>
              </a:cxn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9" y="7"/>
              </a:cxn>
              <a:cxn ang="0">
                <a:pos x="9" y="7"/>
              </a:cxn>
              <a:cxn ang="0">
                <a:pos x="20" y="16"/>
              </a:cxn>
              <a:cxn ang="0">
                <a:pos x="21" y="22"/>
              </a:cxn>
              <a:cxn ang="0">
                <a:pos x="15" y="26"/>
              </a:cxn>
            </a:cxnLst>
            <a:rect l="0" t="0" r="r" b="b"/>
            <a:pathLst>
              <a:path w="28" h="34">
                <a:moveTo>
                  <a:pt x="15" y="26"/>
                </a:moveTo>
                <a:cubicBezTo>
                  <a:pt x="11" y="26"/>
                  <a:pt x="7" y="18"/>
                  <a:pt x="5" y="16"/>
                </a:cubicBezTo>
                <a:lnTo>
                  <a:pt x="4" y="15"/>
                </a:lnTo>
                <a:lnTo>
                  <a:pt x="3" y="15"/>
                </a:lnTo>
                <a:lnTo>
                  <a:pt x="3" y="18"/>
                </a:lnTo>
                <a:cubicBezTo>
                  <a:pt x="4" y="23"/>
                  <a:pt x="6" y="29"/>
                  <a:pt x="11" y="33"/>
                </a:cubicBezTo>
                <a:lnTo>
                  <a:pt x="15" y="34"/>
                </a:lnTo>
                <a:cubicBezTo>
                  <a:pt x="19" y="34"/>
                  <a:pt x="23" y="32"/>
                  <a:pt x="28" y="27"/>
                </a:cubicBezTo>
                <a:lnTo>
                  <a:pt x="27" y="18"/>
                </a:lnTo>
                <a:cubicBezTo>
                  <a:pt x="21" y="10"/>
                  <a:pt x="10" y="4"/>
                  <a:pt x="1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" y="7"/>
                </a:lnTo>
                <a:lnTo>
                  <a:pt x="9" y="7"/>
                </a:lnTo>
                <a:cubicBezTo>
                  <a:pt x="13" y="10"/>
                  <a:pt x="17" y="13"/>
                  <a:pt x="20" y="16"/>
                </a:cubicBezTo>
                <a:lnTo>
                  <a:pt x="21" y="22"/>
                </a:lnTo>
                <a:lnTo>
                  <a:pt x="15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9" name="Freeform 127"/>
          <p:cNvSpPr>
            <a:spLocks/>
          </p:cNvSpPr>
          <p:nvPr/>
        </p:nvSpPr>
        <p:spPr bwMode="auto">
          <a:xfrm>
            <a:off x="2251040" y="438150"/>
            <a:ext cx="31750" cy="23812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0" y="17"/>
              </a:cxn>
              <a:cxn ang="0">
                <a:pos x="38" y="38"/>
              </a:cxn>
              <a:cxn ang="0">
                <a:pos x="43" y="40"/>
              </a:cxn>
              <a:cxn ang="0">
                <a:pos x="47" y="37"/>
              </a:cxn>
              <a:cxn ang="0">
                <a:pos x="50" y="24"/>
              </a:cxn>
              <a:cxn ang="0">
                <a:pos x="7" y="0"/>
              </a:cxn>
              <a:cxn ang="0">
                <a:pos x="7" y="0"/>
              </a:cxn>
              <a:cxn ang="0">
                <a:pos x="6" y="0"/>
              </a:cxn>
              <a:cxn ang="0">
                <a:pos x="6" y="0"/>
              </a:cxn>
              <a:cxn ang="0">
                <a:pos x="6" y="1"/>
              </a:cxn>
              <a:cxn ang="0">
                <a:pos x="6" y="1"/>
              </a:cxn>
              <a:cxn ang="0">
                <a:pos x="6" y="2"/>
              </a:cxn>
              <a:cxn ang="0">
                <a:pos x="8" y="3"/>
              </a:cxn>
              <a:cxn ang="0">
                <a:pos x="38" y="20"/>
              </a:cxn>
              <a:cxn ang="0">
                <a:pos x="39" y="20"/>
              </a:cxn>
              <a:cxn ang="0">
                <a:pos x="42" y="26"/>
              </a:cxn>
              <a:cxn ang="0">
                <a:pos x="39" y="30"/>
              </a:cxn>
              <a:cxn ang="0">
                <a:pos x="37" y="31"/>
              </a:cxn>
              <a:cxn ang="0">
                <a:pos x="26" y="27"/>
              </a:cxn>
              <a:cxn ang="0">
                <a:pos x="25" y="26"/>
              </a:cxn>
              <a:cxn ang="0">
                <a:pos x="24" y="26"/>
              </a:cxn>
              <a:cxn ang="0">
                <a:pos x="1" y="16"/>
              </a:cxn>
            </a:cxnLst>
            <a:rect l="0" t="0" r="r" b="b"/>
            <a:pathLst>
              <a:path w="53" h="40">
                <a:moveTo>
                  <a:pt x="1" y="16"/>
                </a:moveTo>
                <a:lnTo>
                  <a:pt x="0" y="17"/>
                </a:lnTo>
                <a:cubicBezTo>
                  <a:pt x="2" y="21"/>
                  <a:pt x="34" y="36"/>
                  <a:pt x="38" y="38"/>
                </a:cubicBezTo>
                <a:lnTo>
                  <a:pt x="43" y="40"/>
                </a:lnTo>
                <a:lnTo>
                  <a:pt x="47" y="37"/>
                </a:lnTo>
                <a:cubicBezTo>
                  <a:pt x="51" y="34"/>
                  <a:pt x="53" y="29"/>
                  <a:pt x="50" y="24"/>
                </a:cubicBezTo>
                <a:cubicBezTo>
                  <a:pt x="42" y="14"/>
                  <a:pt x="28" y="6"/>
                  <a:pt x="7" y="0"/>
                </a:cubicBez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6" y="1"/>
                </a:lnTo>
                <a:lnTo>
                  <a:pt x="6" y="1"/>
                </a:lnTo>
                <a:lnTo>
                  <a:pt x="6" y="2"/>
                </a:lnTo>
                <a:lnTo>
                  <a:pt x="8" y="3"/>
                </a:lnTo>
                <a:cubicBezTo>
                  <a:pt x="16" y="6"/>
                  <a:pt x="29" y="12"/>
                  <a:pt x="38" y="20"/>
                </a:cubicBezTo>
                <a:lnTo>
                  <a:pt x="39" y="20"/>
                </a:lnTo>
                <a:lnTo>
                  <a:pt x="42" y="26"/>
                </a:lnTo>
                <a:lnTo>
                  <a:pt x="39" y="30"/>
                </a:lnTo>
                <a:lnTo>
                  <a:pt x="37" y="31"/>
                </a:lnTo>
                <a:cubicBezTo>
                  <a:pt x="34" y="31"/>
                  <a:pt x="30" y="29"/>
                  <a:pt x="26" y="27"/>
                </a:cubicBezTo>
                <a:lnTo>
                  <a:pt x="25" y="26"/>
                </a:lnTo>
                <a:lnTo>
                  <a:pt x="24" y="26"/>
                </a:lnTo>
                <a:cubicBezTo>
                  <a:pt x="15" y="21"/>
                  <a:pt x="5" y="16"/>
                  <a:pt x="1" y="1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0" name="Freeform 128"/>
          <p:cNvSpPr>
            <a:spLocks/>
          </p:cNvSpPr>
          <p:nvPr/>
        </p:nvSpPr>
        <p:spPr bwMode="auto">
          <a:xfrm>
            <a:off x="2414553" y="433387"/>
            <a:ext cx="117475" cy="114300"/>
          </a:xfrm>
          <a:custGeom>
            <a:avLst/>
            <a:gdLst/>
            <a:ahLst/>
            <a:cxnLst>
              <a:cxn ang="0">
                <a:pos x="38" y="1"/>
              </a:cxn>
              <a:cxn ang="0">
                <a:pos x="40" y="5"/>
              </a:cxn>
              <a:cxn ang="0">
                <a:pos x="167" y="170"/>
              </a:cxn>
              <a:cxn ang="0">
                <a:pos x="166" y="177"/>
              </a:cxn>
              <a:cxn ang="0">
                <a:pos x="163" y="178"/>
              </a:cxn>
              <a:cxn ang="0">
                <a:pos x="153" y="174"/>
              </a:cxn>
              <a:cxn ang="0">
                <a:pos x="123" y="144"/>
              </a:cxn>
              <a:cxn ang="0">
                <a:pos x="4" y="18"/>
              </a:cxn>
              <a:cxn ang="0">
                <a:pos x="1" y="16"/>
              </a:cxn>
              <a:cxn ang="0">
                <a:pos x="0" y="17"/>
              </a:cxn>
              <a:cxn ang="0">
                <a:pos x="3" y="25"/>
              </a:cxn>
              <a:cxn ang="0">
                <a:pos x="124" y="163"/>
              </a:cxn>
              <a:cxn ang="0">
                <a:pos x="186" y="194"/>
              </a:cxn>
              <a:cxn ang="0">
                <a:pos x="194" y="193"/>
              </a:cxn>
              <a:cxn ang="0">
                <a:pos x="199" y="191"/>
              </a:cxn>
              <a:cxn ang="0">
                <a:pos x="196" y="188"/>
              </a:cxn>
              <a:cxn ang="0">
                <a:pos x="172" y="155"/>
              </a:cxn>
              <a:cxn ang="0">
                <a:pos x="44" y="1"/>
              </a:cxn>
              <a:cxn ang="0">
                <a:pos x="40" y="0"/>
              </a:cxn>
              <a:cxn ang="0">
                <a:pos x="38" y="1"/>
              </a:cxn>
            </a:cxnLst>
            <a:rect l="0" t="0" r="r" b="b"/>
            <a:pathLst>
              <a:path w="199" h="194">
                <a:moveTo>
                  <a:pt x="38" y="1"/>
                </a:moveTo>
                <a:lnTo>
                  <a:pt x="40" y="5"/>
                </a:lnTo>
                <a:cubicBezTo>
                  <a:pt x="92" y="42"/>
                  <a:pt x="134" y="96"/>
                  <a:pt x="167" y="170"/>
                </a:cubicBezTo>
                <a:lnTo>
                  <a:pt x="166" y="177"/>
                </a:lnTo>
                <a:lnTo>
                  <a:pt x="163" y="178"/>
                </a:lnTo>
                <a:cubicBezTo>
                  <a:pt x="160" y="178"/>
                  <a:pt x="157" y="177"/>
                  <a:pt x="153" y="174"/>
                </a:cubicBezTo>
                <a:cubicBezTo>
                  <a:pt x="142" y="167"/>
                  <a:pt x="132" y="157"/>
                  <a:pt x="123" y="144"/>
                </a:cubicBezTo>
                <a:cubicBezTo>
                  <a:pt x="86" y="85"/>
                  <a:pt x="42" y="48"/>
                  <a:pt x="4" y="18"/>
                </a:cubicBezTo>
                <a:lnTo>
                  <a:pt x="1" y="16"/>
                </a:lnTo>
                <a:lnTo>
                  <a:pt x="0" y="17"/>
                </a:lnTo>
                <a:lnTo>
                  <a:pt x="3" y="25"/>
                </a:lnTo>
                <a:cubicBezTo>
                  <a:pt x="39" y="49"/>
                  <a:pt x="79" y="94"/>
                  <a:pt x="124" y="163"/>
                </a:cubicBezTo>
                <a:cubicBezTo>
                  <a:pt x="140" y="184"/>
                  <a:pt x="160" y="194"/>
                  <a:pt x="186" y="194"/>
                </a:cubicBezTo>
                <a:lnTo>
                  <a:pt x="194" y="193"/>
                </a:lnTo>
                <a:cubicBezTo>
                  <a:pt x="198" y="192"/>
                  <a:pt x="199" y="191"/>
                  <a:pt x="199" y="191"/>
                </a:cubicBezTo>
                <a:lnTo>
                  <a:pt x="196" y="188"/>
                </a:lnTo>
                <a:cubicBezTo>
                  <a:pt x="185" y="179"/>
                  <a:pt x="176" y="168"/>
                  <a:pt x="172" y="155"/>
                </a:cubicBezTo>
                <a:cubicBezTo>
                  <a:pt x="135" y="76"/>
                  <a:pt x="82" y="28"/>
                  <a:pt x="44" y="1"/>
                </a:cubicBezTo>
                <a:lnTo>
                  <a:pt x="40" y="0"/>
                </a:lnTo>
                <a:lnTo>
                  <a:pt x="38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1" name="Freeform 129"/>
          <p:cNvSpPr>
            <a:spLocks/>
          </p:cNvSpPr>
          <p:nvPr/>
        </p:nvSpPr>
        <p:spPr bwMode="auto">
          <a:xfrm>
            <a:off x="2422490" y="439737"/>
            <a:ext cx="80963" cy="90488"/>
          </a:xfrm>
          <a:custGeom>
            <a:avLst/>
            <a:gdLst/>
            <a:ahLst/>
            <a:cxnLst>
              <a:cxn ang="0">
                <a:pos x="130" y="151"/>
              </a:cxn>
              <a:cxn ang="0">
                <a:pos x="136" y="154"/>
              </a:cxn>
              <a:cxn ang="0">
                <a:pos x="138" y="153"/>
              </a:cxn>
              <a:cxn ang="0">
                <a:pos x="136" y="144"/>
              </a:cxn>
              <a:cxn ang="0">
                <a:pos x="9" y="1"/>
              </a:cxn>
              <a:cxn ang="0">
                <a:pos x="4" y="0"/>
              </a:cxn>
              <a:cxn ang="0">
                <a:pos x="0" y="1"/>
              </a:cxn>
              <a:cxn ang="0">
                <a:pos x="5" y="4"/>
              </a:cxn>
              <a:cxn ang="0">
                <a:pos x="130" y="151"/>
              </a:cxn>
            </a:cxnLst>
            <a:rect l="0" t="0" r="r" b="b"/>
            <a:pathLst>
              <a:path w="138" h="154">
                <a:moveTo>
                  <a:pt x="130" y="151"/>
                </a:moveTo>
                <a:lnTo>
                  <a:pt x="136" y="154"/>
                </a:lnTo>
                <a:lnTo>
                  <a:pt x="138" y="153"/>
                </a:lnTo>
                <a:cubicBezTo>
                  <a:pt x="138" y="152"/>
                  <a:pt x="138" y="148"/>
                  <a:pt x="136" y="144"/>
                </a:cubicBezTo>
                <a:cubicBezTo>
                  <a:pt x="105" y="88"/>
                  <a:pt x="62" y="40"/>
                  <a:pt x="9" y="1"/>
                </a:cubicBezTo>
                <a:lnTo>
                  <a:pt x="4" y="0"/>
                </a:lnTo>
                <a:lnTo>
                  <a:pt x="0" y="1"/>
                </a:lnTo>
                <a:cubicBezTo>
                  <a:pt x="0" y="1"/>
                  <a:pt x="1" y="2"/>
                  <a:pt x="5" y="4"/>
                </a:cubicBezTo>
                <a:cubicBezTo>
                  <a:pt x="37" y="30"/>
                  <a:pt x="77" y="67"/>
                  <a:pt x="130" y="15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2" name="Freeform 130"/>
          <p:cNvSpPr>
            <a:spLocks/>
          </p:cNvSpPr>
          <p:nvPr/>
        </p:nvSpPr>
        <p:spPr bwMode="auto">
          <a:xfrm>
            <a:off x="2411378" y="457200"/>
            <a:ext cx="68262" cy="79375"/>
          </a:xfrm>
          <a:custGeom>
            <a:avLst/>
            <a:gdLst/>
            <a:ahLst/>
            <a:cxnLst>
              <a:cxn ang="0">
                <a:pos x="96" y="121"/>
              </a:cxn>
              <a:cxn ang="0">
                <a:pos x="87" y="115"/>
              </a:cxn>
              <a:cxn ang="0">
                <a:pos x="2" y="23"/>
              </a:cxn>
              <a:cxn ang="0">
                <a:pos x="1" y="23"/>
              </a:cxn>
              <a:cxn ang="0">
                <a:pos x="0" y="24"/>
              </a:cxn>
              <a:cxn ang="0">
                <a:pos x="1" y="35"/>
              </a:cxn>
              <a:cxn ang="0">
                <a:pos x="59" y="95"/>
              </a:cxn>
              <a:cxn ang="0">
                <a:pos x="59" y="96"/>
              </a:cxn>
              <a:cxn ang="0">
                <a:pos x="91" y="130"/>
              </a:cxn>
              <a:cxn ang="0">
                <a:pos x="103" y="133"/>
              </a:cxn>
              <a:cxn ang="0">
                <a:pos x="112" y="130"/>
              </a:cxn>
              <a:cxn ang="0">
                <a:pos x="114" y="121"/>
              </a:cxn>
              <a:cxn ang="0">
                <a:pos x="6" y="1"/>
              </a:cxn>
              <a:cxn ang="0">
                <a:pos x="4" y="0"/>
              </a:cxn>
              <a:cxn ang="0">
                <a:pos x="4" y="0"/>
              </a:cxn>
              <a:cxn ang="0">
                <a:pos x="7" y="11"/>
              </a:cxn>
              <a:cxn ang="0">
                <a:pos x="98" y="111"/>
              </a:cxn>
              <a:cxn ang="0">
                <a:pos x="99" y="119"/>
              </a:cxn>
              <a:cxn ang="0">
                <a:pos x="96" y="121"/>
              </a:cxn>
            </a:cxnLst>
            <a:rect l="0" t="0" r="r" b="b"/>
            <a:pathLst>
              <a:path w="114" h="134">
                <a:moveTo>
                  <a:pt x="96" y="121"/>
                </a:moveTo>
                <a:cubicBezTo>
                  <a:pt x="93" y="121"/>
                  <a:pt x="90" y="119"/>
                  <a:pt x="87" y="115"/>
                </a:cubicBezTo>
                <a:cubicBezTo>
                  <a:pt x="63" y="79"/>
                  <a:pt x="31" y="49"/>
                  <a:pt x="2" y="23"/>
                </a:cubicBezTo>
                <a:lnTo>
                  <a:pt x="1" y="23"/>
                </a:lnTo>
                <a:lnTo>
                  <a:pt x="0" y="24"/>
                </a:lnTo>
                <a:lnTo>
                  <a:pt x="1" y="35"/>
                </a:lnTo>
                <a:cubicBezTo>
                  <a:pt x="20" y="50"/>
                  <a:pt x="41" y="74"/>
                  <a:pt x="59" y="95"/>
                </a:cubicBezTo>
                <a:lnTo>
                  <a:pt x="59" y="96"/>
                </a:lnTo>
                <a:cubicBezTo>
                  <a:pt x="73" y="111"/>
                  <a:pt x="84" y="124"/>
                  <a:pt x="91" y="130"/>
                </a:cubicBezTo>
                <a:cubicBezTo>
                  <a:pt x="95" y="132"/>
                  <a:pt x="99" y="134"/>
                  <a:pt x="103" y="133"/>
                </a:cubicBezTo>
                <a:cubicBezTo>
                  <a:pt x="107" y="133"/>
                  <a:pt x="110" y="132"/>
                  <a:pt x="112" y="130"/>
                </a:cubicBezTo>
                <a:cubicBezTo>
                  <a:pt x="114" y="127"/>
                  <a:pt x="114" y="124"/>
                  <a:pt x="114" y="121"/>
                </a:cubicBezTo>
                <a:cubicBezTo>
                  <a:pt x="90" y="76"/>
                  <a:pt x="56" y="37"/>
                  <a:pt x="6" y="1"/>
                </a:cubicBezTo>
                <a:lnTo>
                  <a:pt x="4" y="0"/>
                </a:lnTo>
                <a:lnTo>
                  <a:pt x="4" y="0"/>
                </a:lnTo>
                <a:lnTo>
                  <a:pt x="7" y="11"/>
                </a:lnTo>
                <a:cubicBezTo>
                  <a:pt x="37" y="37"/>
                  <a:pt x="68" y="67"/>
                  <a:pt x="98" y="111"/>
                </a:cubicBezTo>
                <a:cubicBezTo>
                  <a:pt x="100" y="115"/>
                  <a:pt x="100" y="117"/>
                  <a:pt x="99" y="119"/>
                </a:cubicBezTo>
                <a:lnTo>
                  <a:pt x="96" y="1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3" name="Freeform 131"/>
          <p:cNvSpPr>
            <a:spLocks/>
          </p:cNvSpPr>
          <p:nvPr/>
        </p:nvSpPr>
        <p:spPr bwMode="auto">
          <a:xfrm>
            <a:off x="2400265" y="484187"/>
            <a:ext cx="52388" cy="55563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3" y="0"/>
              </a:cxn>
              <a:cxn ang="0">
                <a:pos x="13" y="6"/>
              </a:cxn>
              <a:cxn ang="0">
                <a:pos x="74" y="72"/>
              </a:cxn>
              <a:cxn ang="0">
                <a:pos x="76" y="82"/>
              </a:cxn>
              <a:cxn ang="0">
                <a:pos x="67" y="87"/>
              </a:cxn>
              <a:cxn ang="0">
                <a:pos x="60" y="84"/>
              </a:cxn>
              <a:cxn ang="0">
                <a:pos x="20" y="45"/>
              </a:cxn>
              <a:cxn ang="0">
                <a:pos x="3" y="27"/>
              </a:cxn>
              <a:cxn ang="0">
                <a:pos x="1" y="27"/>
              </a:cxn>
              <a:cxn ang="0">
                <a:pos x="0" y="28"/>
              </a:cxn>
              <a:cxn ang="0">
                <a:pos x="0" y="35"/>
              </a:cxn>
              <a:cxn ang="0">
                <a:pos x="41" y="79"/>
              </a:cxn>
              <a:cxn ang="0">
                <a:pos x="62" y="94"/>
              </a:cxn>
              <a:cxn ang="0">
                <a:pos x="71" y="95"/>
              </a:cxn>
              <a:cxn ang="0">
                <a:pos x="84" y="90"/>
              </a:cxn>
              <a:cxn ang="0">
                <a:pos x="85" y="75"/>
              </a:cxn>
              <a:cxn ang="0">
                <a:pos x="14" y="0"/>
              </a:cxn>
              <a:cxn ang="0">
                <a:pos x="13" y="0"/>
              </a:cxn>
            </a:cxnLst>
            <a:rect l="0" t="0" r="r" b="b"/>
            <a:pathLst>
              <a:path w="87" h="95">
                <a:moveTo>
                  <a:pt x="13" y="0"/>
                </a:moveTo>
                <a:lnTo>
                  <a:pt x="13" y="0"/>
                </a:lnTo>
                <a:lnTo>
                  <a:pt x="13" y="6"/>
                </a:lnTo>
                <a:cubicBezTo>
                  <a:pt x="34" y="26"/>
                  <a:pt x="55" y="46"/>
                  <a:pt x="74" y="72"/>
                </a:cubicBezTo>
                <a:lnTo>
                  <a:pt x="76" y="82"/>
                </a:lnTo>
                <a:cubicBezTo>
                  <a:pt x="74" y="85"/>
                  <a:pt x="70" y="87"/>
                  <a:pt x="67" y="87"/>
                </a:cubicBezTo>
                <a:lnTo>
                  <a:pt x="60" y="84"/>
                </a:lnTo>
                <a:cubicBezTo>
                  <a:pt x="46" y="72"/>
                  <a:pt x="32" y="58"/>
                  <a:pt x="20" y="45"/>
                </a:cubicBezTo>
                <a:cubicBezTo>
                  <a:pt x="14" y="39"/>
                  <a:pt x="8" y="33"/>
                  <a:pt x="3" y="27"/>
                </a:cubicBezTo>
                <a:lnTo>
                  <a:pt x="1" y="27"/>
                </a:lnTo>
                <a:lnTo>
                  <a:pt x="0" y="28"/>
                </a:lnTo>
                <a:lnTo>
                  <a:pt x="0" y="35"/>
                </a:lnTo>
                <a:lnTo>
                  <a:pt x="41" y="79"/>
                </a:lnTo>
                <a:cubicBezTo>
                  <a:pt x="48" y="86"/>
                  <a:pt x="54" y="91"/>
                  <a:pt x="62" y="94"/>
                </a:cubicBezTo>
                <a:cubicBezTo>
                  <a:pt x="65" y="95"/>
                  <a:pt x="68" y="95"/>
                  <a:pt x="71" y="95"/>
                </a:cubicBezTo>
                <a:cubicBezTo>
                  <a:pt x="77" y="95"/>
                  <a:pt x="81" y="93"/>
                  <a:pt x="84" y="90"/>
                </a:cubicBezTo>
                <a:cubicBezTo>
                  <a:pt x="86" y="87"/>
                  <a:pt x="87" y="82"/>
                  <a:pt x="85" y="75"/>
                </a:cubicBezTo>
                <a:cubicBezTo>
                  <a:pt x="67" y="45"/>
                  <a:pt x="44" y="24"/>
                  <a:pt x="14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4" name="Freeform 132"/>
          <p:cNvSpPr>
            <a:spLocks/>
          </p:cNvSpPr>
          <p:nvPr/>
        </p:nvSpPr>
        <p:spPr bwMode="auto">
          <a:xfrm>
            <a:off x="2401853" y="488950"/>
            <a:ext cx="36512" cy="3810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5"/>
              </a:cxn>
              <a:cxn ang="0">
                <a:pos x="58" y="62"/>
              </a:cxn>
              <a:cxn ang="0">
                <a:pos x="60" y="63"/>
              </a:cxn>
              <a:cxn ang="0">
                <a:pos x="61" y="62"/>
              </a:cxn>
              <a:cxn ang="0">
                <a:pos x="60" y="59"/>
              </a:cxn>
              <a:cxn ang="0">
                <a:pos x="1" y="0"/>
              </a:cxn>
              <a:cxn ang="0">
                <a:pos x="1" y="1"/>
              </a:cxn>
            </a:cxnLst>
            <a:rect l="0" t="0" r="r" b="b"/>
            <a:pathLst>
              <a:path w="61" h="63">
                <a:moveTo>
                  <a:pt x="1" y="1"/>
                </a:moveTo>
                <a:lnTo>
                  <a:pt x="0" y="5"/>
                </a:lnTo>
                <a:cubicBezTo>
                  <a:pt x="18" y="26"/>
                  <a:pt x="38" y="45"/>
                  <a:pt x="58" y="62"/>
                </a:cubicBezTo>
                <a:lnTo>
                  <a:pt x="60" y="63"/>
                </a:lnTo>
                <a:lnTo>
                  <a:pt x="61" y="62"/>
                </a:lnTo>
                <a:lnTo>
                  <a:pt x="60" y="59"/>
                </a:lnTo>
                <a:cubicBezTo>
                  <a:pt x="44" y="38"/>
                  <a:pt x="24" y="18"/>
                  <a:pt x="1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5" name="Freeform 133"/>
          <p:cNvSpPr>
            <a:spLocks/>
          </p:cNvSpPr>
          <p:nvPr/>
        </p:nvSpPr>
        <p:spPr bwMode="auto">
          <a:xfrm>
            <a:off x="2385978" y="509587"/>
            <a:ext cx="38100" cy="381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0" y="0"/>
              </a:cxn>
              <a:cxn ang="0">
                <a:pos x="17" y="1"/>
              </a:cxn>
              <a:cxn ang="0">
                <a:pos x="18" y="6"/>
              </a:cxn>
              <a:cxn ang="0">
                <a:pos x="54" y="44"/>
              </a:cxn>
              <a:cxn ang="0">
                <a:pos x="54" y="53"/>
              </a:cxn>
              <a:cxn ang="0">
                <a:pos x="46" y="57"/>
              </a:cxn>
              <a:cxn ang="0">
                <a:pos x="38" y="55"/>
              </a:cxn>
              <a:cxn ang="0">
                <a:pos x="4" y="26"/>
              </a:cxn>
              <a:cxn ang="0">
                <a:pos x="2" y="23"/>
              </a:cxn>
              <a:cxn ang="0">
                <a:pos x="0" y="25"/>
              </a:cxn>
              <a:cxn ang="0">
                <a:pos x="0" y="31"/>
              </a:cxn>
              <a:cxn ang="0">
                <a:pos x="38" y="65"/>
              </a:cxn>
              <a:cxn ang="0">
                <a:pos x="51" y="66"/>
              </a:cxn>
              <a:cxn ang="0">
                <a:pos x="63" y="62"/>
              </a:cxn>
              <a:cxn ang="0">
                <a:pos x="63" y="45"/>
              </a:cxn>
              <a:cxn ang="0">
                <a:pos x="22" y="0"/>
              </a:cxn>
            </a:cxnLst>
            <a:rect l="0" t="0" r="r" b="b"/>
            <a:pathLst>
              <a:path w="65" h="66">
                <a:moveTo>
                  <a:pt x="22" y="0"/>
                </a:moveTo>
                <a:lnTo>
                  <a:pt x="20" y="0"/>
                </a:lnTo>
                <a:lnTo>
                  <a:pt x="17" y="1"/>
                </a:lnTo>
                <a:lnTo>
                  <a:pt x="18" y="6"/>
                </a:lnTo>
                <a:cubicBezTo>
                  <a:pt x="32" y="17"/>
                  <a:pt x="44" y="30"/>
                  <a:pt x="54" y="44"/>
                </a:cubicBezTo>
                <a:lnTo>
                  <a:pt x="54" y="53"/>
                </a:lnTo>
                <a:cubicBezTo>
                  <a:pt x="53" y="55"/>
                  <a:pt x="50" y="57"/>
                  <a:pt x="46" y="57"/>
                </a:cubicBezTo>
                <a:lnTo>
                  <a:pt x="38" y="55"/>
                </a:lnTo>
                <a:cubicBezTo>
                  <a:pt x="26" y="47"/>
                  <a:pt x="15" y="36"/>
                  <a:pt x="4" y="26"/>
                </a:cubicBezTo>
                <a:lnTo>
                  <a:pt x="2" y="23"/>
                </a:lnTo>
                <a:lnTo>
                  <a:pt x="0" y="25"/>
                </a:lnTo>
                <a:lnTo>
                  <a:pt x="0" y="31"/>
                </a:lnTo>
                <a:cubicBezTo>
                  <a:pt x="19" y="51"/>
                  <a:pt x="31" y="63"/>
                  <a:pt x="38" y="65"/>
                </a:cubicBezTo>
                <a:cubicBezTo>
                  <a:pt x="43" y="66"/>
                  <a:pt x="47" y="66"/>
                  <a:pt x="51" y="66"/>
                </a:cubicBezTo>
                <a:cubicBezTo>
                  <a:pt x="57" y="66"/>
                  <a:pt x="61" y="65"/>
                  <a:pt x="63" y="62"/>
                </a:cubicBezTo>
                <a:cubicBezTo>
                  <a:pt x="65" y="59"/>
                  <a:pt x="65" y="53"/>
                  <a:pt x="63" y="45"/>
                </a:cubicBezTo>
                <a:cubicBezTo>
                  <a:pt x="60" y="37"/>
                  <a:pt x="45" y="21"/>
                  <a:pt x="2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6" name="Freeform 134"/>
          <p:cNvSpPr>
            <a:spLocks/>
          </p:cNvSpPr>
          <p:nvPr/>
        </p:nvSpPr>
        <p:spPr bwMode="auto">
          <a:xfrm>
            <a:off x="2389153" y="514350"/>
            <a:ext cx="22225" cy="23812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35" y="39"/>
              </a:cxn>
              <a:cxn ang="0">
                <a:pos x="37" y="40"/>
              </a:cxn>
              <a:cxn ang="0">
                <a:pos x="39" y="39"/>
              </a:cxn>
              <a:cxn ang="0">
                <a:pos x="39" y="38"/>
              </a:cxn>
              <a:cxn ang="0">
                <a:pos x="0" y="0"/>
              </a:cxn>
              <a:cxn ang="0">
                <a:pos x="1" y="7"/>
              </a:cxn>
            </a:cxnLst>
            <a:rect l="0" t="0" r="r" b="b"/>
            <a:pathLst>
              <a:path w="39" h="40">
                <a:moveTo>
                  <a:pt x="1" y="7"/>
                </a:moveTo>
                <a:lnTo>
                  <a:pt x="35" y="39"/>
                </a:lnTo>
                <a:lnTo>
                  <a:pt x="37" y="40"/>
                </a:lnTo>
                <a:lnTo>
                  <a:pt x="39" y="39"/>
                </a:lnTo>
                <a:lnTo>
                  <a:pt x="39" y="38"/>
                </a:lnTo>
                <a:cubicBezTo>
                  <a:pt x="27" y="21"/>
                  <a:pt x="15" y="9"/>
                  <a:pt x="0" y="0"/>
                </a:cubicBezTo>
                <a:lnTo>
                  <a:pt x="1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7" name="Freeform 135"/>
          <p:cNvSpPr>
            <a:spLocks/>
          </p:cNvSpPr>
          <p:nvPr/>
        </p:nvSpPr>
        <p:spPr bwMode="auto">
          <a:xfrm>
            <a:off x="2368515" y="530225"/>
            <a:ext cx="30163" cy="30162"/>
          </a:xfrm>
          <a:custGeom>
            <a:avLst/>
            <a:gdLst/>
            <a:ahLst/>
            <a:cxnLst>
              <a:cxn ang="0">
                <a:pos x="32" y="51"/>
              </a:cxn>
              <a:cxn ang="0">
                <a:pos x="49" y="43"/>
              </a:cxn>
              <a:cxn ang="0">
                <a:pos x="50" y="32"/>
              </a:cxn>
              <a:cxn ang="0">
                <a:pos x="22" y="1"/>
              </a:cxn>
              <a:cxn ang="0">
                <a:pos x="21" y="0"/>
              </a:cxn>
              <a:cxn ang="0">
                <a:pos x="19" y="2"/>
              </a:cxn>
              <a:cxn ang="0">
                <a:pos x="19" y="5"/>
              </a:cxn>
              <a:cxn ang="0">
                <a:pos x="40" y="29"/>
              </a:cxn>
              <a:cxn ang="0">
                <a:pos x="39" y="38"/>
              </a:cxn>
              <a:cxn ang="0">
                <a:pos x="29" y="43"/>
              </a:cxn>
              <a:cxn ang="0">
                <a:pos x="23" y="42"/>
              </a:cxn>
              <a:cxn ang="0">
                <a:pos x="3" y="22"/>
              </a:cxn>
              <a:cxn ang="0">
                <a:pos x="2" y="22"/>
              </a:cxn>
              <a:cxn ang="0">
                <a:pos x="0" y="23"/>
              </a:cxn>
              <a:cxn ang="0">
                <a:pos x="0" y="27"/>
              </a:cxn>
              <a:cxn ang="0">
                <a:pos x="25" y="50"/>
              </a:cxn>
              <a:cxn ang="0">
                <a:pos x="32" y="51"/>
              </a:cxn>
            </a:cxnLst>
            <a:rect l="0" t="0" r="r" b="b"/>
            <a:pathLst>
              <a:path w="51" h="51">
                <a:moveTo>
                  <a:pt x="32" y="51"/>
                </a:moveTo>
                <a:cubicBezTo>
                  <a:pt x="39" y="51"/>
                  <a:pt x="46" y="48"/>
                  <a:pt x="49" y="43"/>
                </a:cubicBezTo>
                <a:cubicBezTo>
                  <a:pt x="51" y="40"/>
                  <a:pt x="51" y="36"/>
                  <a:pt x="50" y="32"/>
                </a:cubicBezTo>
                <a:cubicBezTo>
                  <a:pt x="43" y="21"/>
                  <a:pt x="34" y="10"/>
                  <a:pt x="22" y="1"/>
                </a:cubicBezTo>
                <a:lnTo>
                  <a:pt x="21" y="0"/>
                </a:lnTo>
                <a:lnTo>
                  <a:pt x="19" y="2"/>
                </a:lnTo>
                <a:lnTo>
                  <a:pt x="19" y="5"/>
                </a:lnTo>
                <a:cubicBezTo>
                  <a:pt x="31" y="18"/>
                  <a:pt x="38" y="25"/>
                  <a:pt x="40" y="29"/>
                </a:cubicBezTo>
                <a:cubicBezTo>
                  <a:pt x="41" y="33"/>
                  <a:pt x="41" y="36"/>
                  <a:pt x="39" y="38"/>
                </a:cubicBezTo>
                <a:cubicBezTo>
                  <a:pt x="37" y="41"/>
                  <a:pt x="33" y="43"/>
                  <a:pt x="29" y="43"/>
                </a:cubicBezTo>
                <a:lnTo>
                  <a:pt x="23" y="42"/>
                </a:lnTo>
                <a:cubicBezTo>
                  <a:pt x="17" y="37"/>
                  <a:pt x="10" y="30"/>
                  <a:pt x="3" y="22"/>
                </a:cubicBezTo>
                <a:lnTo>
                  <a:pt x="2" y="22"/>
                </a:lnTo>
                <a:lnTo>
                  <a:pt x="0" y="23"/>
                </a:lnTo>
                <a:lnTo>
                  <a:pt x="0" y="27"/>
                </a:lnTo>
                <a:cubicBezTo>
                  <a:pt x="7" y="38"/>
                  <a:pt x="16" y="45"/>
                  <a:pt x="25" y="50"/>
                </a:cubicBezTo>
                <a:lnTo>
                  <a:pt x="32" y="5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8" name="Freeform 136"/>
          <p:cNvSpPr>
            <a:spLocks/>
          </p:cNvSpPr>
          <p:nvPr/>
        </p:nvSpPr>
        <p:spPr bwMode="auto">
          <a:xfrm>
            <a:off x="2371690" y="534987"/>
            <a:ext cx="14288" cy="14288"/>
          </a:xfrm>
          <a:custGeom>
            <a:avLst/>
            <a:gdLst/>
            <a:ahLst/>
            <a:cxnLst>
              <a:cxn ang="0">
                <a:pos x="18" y="22"/>
              </a:cxn>
              <a:cxn ang="0">
                <a:pos x="21" y="24"/>
              </a:cxn>
              <a:cxn ang="0">
                <a:pos x="25" y="22"/>
              </a:cxn>
              <a:cxn ang="0">
                <a:pos x="23" y="17"/>
              </a:cxn>
              <a:cxn ang="0">
                <a:pos x="6" y="1"/>
              </a:cxn>
              <a:cxn ang="0">
                <a:pos x="4" y="0"/>
              </a:cxn>
              <a:cxn ang="0">
                <a:pos x="0" y="3"/>
              </a:cxn>
              <a:cxn ang="0">
                <a:pos x="3" y="8"/>
              </a:cxn>
              <a:cxn ang="0">
                <a:pos x="18" y="22"/>
              </a:cxn>
            </a:cxnLst>
            <a:rect l="0" t="0" r="r" b="b"/>
            <a:pathLst>
              <a:path w="25" h="24">
                <a:moveTo>
                  <a:pt x="18" y="22"/>
                </a:moveTo>
                <a:lnTo>
                  <a:pt x="21" y="24"/>
                </a:lnTo>
                <a:lnTo>
                  <a:pt x="25" y="22"/>
                </a:lnTo>
                <a:lnTo>
                  <a:pt x="23" y="17"/>
                </a:lnTo>
                <a:cubicBezTo>
                  <a:pt x="18" y="11"/>
                  <a:pt x="13" y="6"/>
                  <a:pt x="6" y="1"/>
                </a:cubicBezTo>
                <a:lnTo>
                  <a:pt x="4" y="0"/>
                </a:lnTo>
                <a:lnTo>
                  <a:pt x="0" y="3"/>
                </a:lnTo>
                <a:lnTo>
                  <a:pt x="3" y="8"/>
                </a:lnTo>
                <a:cubicBezTo>
                  <a:pt x="9" y="14"/>
                  <a:pt x="13" y="18"/>
                  <a:pt x="18" y="2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9" name="Freeform 137"/>
          <p:cNvSpPr>
            <a:spLocks/>
          </p:cNvSpPr>
          <p:nvPr/>
        </p:nvSpPr>
        <p:spPr bwMode="auto">
          <a:xfrm>
            <a:off x="2362165" y="547687"/>
            <a:ext cx="12700" cy="25400"/>
          </a:xfrm>
          <a:custGeom>
            <a:avLst/>
            <a:gdLst/>
            <a:ahLst/>
            <a:cxnLst>
              <a:cxn ang="0">
                <a:pos x="20" y="19"/>
              </a:cxn>
              <a:cxn ang="0">
                <a:pos x="4" y="1"/>
              </a:cxn>
              <a:cxn ang="0">
                <a:pos x="2" y="0"/>
              </a:cxn>
              <a:cxn ang="0">
                <a:pos x="0" y="2"/>
              </a:cxn>
              <a:cxn ang="0">
                <a:pos x="0" y="6"/>
              </a:cxn>
              <a:cxn ang="0">
                <a:pos x="10" y="17"/>
              </a:cxn>
              <a:cxn ang="0">
                <a:pos x="13" y="23"/>
              </a:cxn>
              <a:cxn ang="0">
                <a:pos x="6" y="32"/>
              </a:cxn>
              <a:cxn ang="0">
                <a:pos x="6" y="32"/>
              </a:cxn>
              <a:cxn ang="0">
                <a:pos x="1" y="38"/>
              </a:cxn>
              <a:cxn ang="0">
                <a:pos x="1" y="42"/>
              </a:cxn>
              <a:cxn ang="0">
                <a:pos x="3" y="43"/>
              </a:cxn>
              <a:cxn ang="0">
                <a:pos x="5" y="42"/>
              </a:cxn>
              <a:cxn ang="0">
                <a:pos x="18" y="31"/>
              </a:cxn>
              <a:cxn ang="0">
                <a:pos x="20" y="19"/>
              </a:cxn>
            </a:cxnLst>
            <a:rect l="0" t="0" r="r" b="b"/>
            <a:pathLst>
              <a:path w="22" h="43">
                <a:moveTo>
                  <a:pt x="20" y="19"/>
                </a:moveTo>
                <a:lnTo>
                  <a:pt x="4" y="1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10" y="17"/>
                </a:lnTo>
                <a:lnTo>
                  <a:pt x="13" y="23"/>
                </a:lnTo>
                <a:cubicBezTo>
                  <a:pt x="13" y="26"/>
                  <a:pt x="9" y="29"/>
                  <a:pt x="6" y="32"/>
                </a:cubicBezTo>
                <a:lnTo>
                  <a:pt x="6" y="32"/>
                </a:lnTo>
                <a:lnTo>
                  <a:pt x="1" y="38"/>
                </a:lnTo>
                <a:lnTo>
                  <a:pt x="1" y="42"/>
                </a:lnTo>
                <a:lnTo>
                  <a:pt x="3" y="43"/>
                </a:lnTo>
                <a:lnTo>
                  <a:pt x="5" y="42"/>
                </a:lnTo>
                <a:lnTo>
                  <a:pt x="18" y="31"/>
                </a:lnTo>
                <a:cubicBezTo>
                  <a:pt x="22" y="28"/>
                  <a:pt x="22" y="24"/>
                  <a:pt x="20" y="1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0" name="Freeform 138"/>
          <p:cNvSpPr>
            <a:spLocks/>
          </p:cNvSpPr>
          <p:nvPr/>
        </p:nvSpPr>
        <p:spPr bwMode="auto">
          <a:xfrm>
            <a:off x="2357403" y="552450"/>
            <a:ext cx="6350" cy="11112"/>
          </a:xfrm>
          <a:custGeom>
            <a:avLst/>
            <a:gdLst/>
            <a:ahLst/>
            <a:cxnLst>
              <a:cxn ang="0">
                <a:pos x="9" y="17"/>
              </a:cxn>
              <a:cxn ang="0">
                <a:pos x="10" y="18"/>
              </a:cxn>
              <a:cxn ang="0">
                <a:pos x="12" y="17"/>
              </a:cxn>
              <a:cxn ang="0">
                <a:pos x="12" y="15"/>
              </a:cxn>
              <a:cxn ang="0">
                <a:pos x="4" y="1"/>
              </a:cxn>
              <a:cxn ang="0">
                <a:pos x="3" y="0"/>
              </a:cxn>
              <a:cxn ang="0">
                <a:pos x="0" y="1"/>
              </a:cxn>
              <a:cxn ang="0">
                <a:pos x="0" y="3"/>
              </a:cxn>
              <a:cxn ang="0">
                <a:pos x="9" y="17"/>
              </a:cxn>
            </a:cxnLst>
            <a:rect l="0" t="0" r="r" b="b"/>
            <a:pathLst>
              <a:path w="12" h="18">
                <a:moveTo>
                  <a:pt x="9" y="17"/>
                </a:moveTo>
                <a:lnTo>
                  <a:pt x="10" y="18"/>
                </a:lnTo>
                <a:lnTo>
                  <a:pt x="12" y="17"/>
                </a:lnTo>
                <a:lnTo>
                  <a:pt x="12" y="15"/>
                </a:lnTo>
                <a:lnTo>
                  <a:pt x="4" y="1"/>
                </a:lnTo>
                <a:lnTo>
                  <a:pt x="3" y="0"/>
                </a:lnTo>
                <a:lnTo>
                  <a:pt x="0" y="1"/>
                </a:lnTo>
                <a:lnTo>
                  <a:pt x="0" y="3"/>
                </a:lnTo>
                <a:lnTo>
                  <a:pt x="9" y="1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1" name="Freeform 139"/>
          <p:cNvSpPr>
            <a:spLocks/>
          </p:cNvSpPr>
          <p:nvPr/>
        </p:nvSpPr>
        <p:spPr bwMode="auto">
          <a:xfrm>
            <a:off x="2363753" y="423862"/>
            <a:ext cx="46037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6"/>
              </a:cxn>
              <a:cxn ang="0">
                <a:pos x="67" y="37"/>
              </a:cxn>
              <a:cxn ang="0">
                <a:pos x="69" y="44"/>
              </a:cxn>
              <a:cxn ang="0">
                <a:pos x="64" y="48"/>
              </a:cxn>
              <a:cxn ang="0">
                <a:pos x="58" y="46"/>
              </a:cxn>
              <a:cxn ang="0">
                <a:pos x="9" y="20"/>
              </a:cxn>
              <a:cxn ang="0">
                <a:pos x="8" y="21"/>
              </a:cxn>
              <a:cxn ang="0">
                <a:pos x="12" y="26"/>
              </a:cxn>
              <a:cxn ang="0">
                <a:pos x="64" y="57"/>
              </a:cxn>
              <a:cxn ang="0">
                <a:pos x="71" y="59"/>
              </a:cxn>
              <a:cxn ang="0">
                <a:pos x="77" y="55"/>
              </a:cxn>
              <a:cxn ang="0">
                <a:pos x="63" y="27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80" h="59">
                <a:moveTo>
                  <a:pt x="0" y="0"/>
                </a:moveTo>
                <a:cubicBezTo>
                  <a:pt x="1" y="1"/>
                  <a:pt x="3" y="4"/>
                  <a:pt x="7" y="6"/>
                </a:cubicBezTo>
                <a:cubicBezTo>
                  <a:pt x="30" y="15"/>
                  <a:pt x="51" y="24"/>
                  <a:pt x="67" y="37"/>
                </a:cubicBezTo>
                <a:lnTo>
                  <a:pt x="69" y="44"/>
                </a:lnTo>
                <a:lnTo>
                  <a:pt x="64" y="48"/>
                </a:lnTo>
                <a:lnTo>
                  <a:pt x="58" y="46"/>
                </a:lnTo>
                <a:cubicBezTo>
                  <a:pt x="40" y="32"/>
                  <a:pt x="22" y="25"/>
                  <a:pt x="9" y="20"/>
                </a:cubicBezTo>
                <a:lnTo>
                  <a:pt x="8" y="21"/>
                </a:lnTo>
                <a:lnTo>
                  <a:pt x="12" y="26"/>
                </a:lnTo>
                <a:cubicBezTo>
                  <a:pt x="28" y="32"/>
                  <a:pt x="45" y="43"/>
                  <a:pt x="64" y="57"/>
                </a:cubicBezTo>
                <a:lnTo>
                  <a:pt x="71" y="59"/>
                </a:lnTo>
                <a:lnTo>
                  <a:pt x="77" y="55"/>
                </a:lnTo>
                <a:cubicBezTo>
                  <a:pt x="80" y="45"/>
                  <a:pt x="76" y="36"/>
                  <a:pt x="63" y="27"/>
                </a:cubicBezTo>
                <a:cubicBezTo>
                  <a:pt x="44" y="17"/>
                  <a:pt x="20" y="5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2" name="Freeform 140"/>
          <p:cNvSpPr>
            <a:spLocks/>
          </p:cNvSpPr>
          <p:nvPr/>
        </p:nvSpPr>
        <p:spPr bwMode="auto">
          <a:xfrm>
            <a:off x="2370103" y="446087"/>
            <a:ext cx="36512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3" y="6"/>
              </a:cxn>
              <a:cxn ang="0">
                <a:pos x="20" y="16"/>
              </a:cxn>
              <a:cxn ang="0">
                <a:pos x="49" y="37"/>
              </a:cxn>
              <a:cxn ang="0">
                <a:pos x="50" y="50"/>
              </a:cxn>
              <a:cxn ang="0">
                <a:pos x="44" y="54"/>
              </a:cxn>
              <a:cxn ang="0">
                <a:pos x="39" y="52"/>
              </a:cxn>
              <a:cxn ang="0">
                <a:pos x="9" y="35"/>
              </a:cxn>
              <a:cxn ang="0">
                <a:pos x="8" y="35"/>
              </a:cxn>
              <a:cxn ang="0">
                <a:pos x="8" y="35"/>
              </a:cxn>
              <a:cxn ang="0">
                <a:pos x="12" y="45"/>
              </a:cxn>
              <a:cxn ang="0">
                <a:pos x="34" y="59"/>
              </a:cxn>
              <a:cxn ang="0">
                <a:pos x="36" y="60"/>
              </a:cxn>
              <a:cxn ang="0">
                <a:pos x="48" y="65"/>
              </a:cxn>
              <a:cxn ang="0">
                <a:pos x="53" y="64"/>
              </a:cxn>
              <a:cxn ang="0">
                <a:pos x="57" y="37"/>
              </a:cxn>
              <a:cxn ang="0">
                <a:pos x="1" y="0"/>
              </a:cxn>
            </a:cxnLst>
            <a:rect l="0" t="0" r="r" b="b"/>
            <a:pathLst>
              <a:path w="61" h="65">
                <a:moveTo>
                  <a:pt x="1" y="0"/>
                </a:moveTo>
                <a:lnTo>
                  <a:pt x="0" y="0"/>
                </a:lnTo>
                <a:lnTo>
                  <a:pt x="3" y="6"/>
                </a:lnTo>
                <a:cubicBezTo>
                  <a:pt x="7" y="9"/>
                  <a:pt x="13" y="12"/>
                  <a:pt x="20" y="16"/>
                </a:cubicBezTo>
                <a:cubicBezTo>
                  <a:pt x="33" y="24"/>
                  <a:pt x="47" y="32"/>
                  <a:pt x="49" y="37"/>
                </a:cubicBezTo>
                <a:cubicBezTo>
                  <a:pt x="52" y="41"/>
                  <a:pt x="52" y="46"/>
                  <a:pt x="50" y="50"/>
                </a:cubicBezTo>
                <a:lnTo>
                  <a:pt x="44" y="54"/>
                </a:lnTo>
                <a:lnTo>
                  <a:pt x="39" y="52"/>
                </a:lnTo>
                <a:lnTo>
                  <a:pt x="9" y="35"/>
                </a:lnTo>
                <a:lnTo>
                  <a:pt x="8" y="35"/>
                </a:lnTo>
                <a:lnTo>
                  <a:pt x="8" y="35"/>
                </a:lnTo>
                <a:cubicBezTo>
                  <a:pt x="7" y="36"/>
                  <a:pt x="9" y="41"/>
                  <a:pt x="12" y="45"/>
                </a:cubicBezTo>
                <a:cubicBezTo>
                  <a:pt x="20" y="51"/>
                  <a:pt x="27" y="56"/>
                  <a:pt x="34" y="59"/>
                </a:cubicBezTo>
                <a:lnTo>
                  <a:pt x="36" y="60"/>
                </a:lnTo>
                <a:cubicBezTo>
                  <a:pt x="39" y="62"/>
                  <a:pt x="44" y="65"/>
                  <a:pt x="48" y="65"/>
                </a:cubicBezTo>
                <a:lnTo>
                  <a:pt x="53" y="64"/>
                </a:lnTo>
                <a:cubicBezTo>
                  <a:pt x="60" y="56"/>
                  <a:pt x="61" y="43"/>
                  <a:pt x="57" y="37"/>
                </a:cubicBezTo>
                <a:cubicBezTo>
                  <a:pt x="44" y="24"/>
                  <a:pt x="26" y="12"/>
                  <a:pt x="1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3" name="Freeform 141"/>
          <p:cNvSpPr>
            <a:spLocks/>
          </p:cNvSpPr>
          <p:nvPr/>
        </p:nvSpPr>
        <p:spPr bwMode="auto">
          <a:xfrm>
            <a:off x="2373278" y="457200"/>
            <a:ext cx="22225" cy="14287"/>
          </a:xfrm>
          <a:custGeom>
            <a:avLst/>
            <a:gdLst/>
            <a:ahLst/>
            <a:cxnLst>
              <a:cxn ang="0">
                <a:pos x="31" y="24"/>
              </a:cxn>
              <a:cxn ang="0">
                <a:pos x="33" y="24"/>
              </a:cxn>
              <a:cxn ang="0">
                <a:pos x="37" y="23"/>
              </a:cxn>
              <a:cxn ang="0">
                <a:pos x="0" y="0"/>
              </a:cxn>
              <a:cxn ang="0">
                <a:pos x="2" y="3"/>
              </a:cxn>
              <a:cxn ang="0">
                <a:pos x="31" y="24"/>
              </a:cxn>
            </a:cxnLst>
            <a:rect l="0" t="0" r="r" b="b"/>
            <a:pathLst>
              <a:path w="37" h="24">
                <a:moveTo>
                  <a:pt x="31" y="24"/>
                </a:moveTo>
                <a:lnTo>
                  <a:pt x="33" y="24"/>
                </a:lnTo>
                <a:lnTo>
                  <a:pt x="37" y="23"/>
                </a:lnTo>
                <a:cubicBezTo>
                  <a:pt x="33" y="16"/>
                  <a:pt x="0" y="0"/>
                  <a:pt x="0" y="0"/>
                </a:cubicBezTo>
                <a:lnTo>
                  <a:pt x="2" y="3"/>
                </a:lnTo>
                <a:cubicBezTo>
                  <a:pt x="9" y="10"/>
                  <a:pt x="19" y="17"/>
                  <a:pt x="31" y="2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4" name="Freeform 142"/>
          <p:cNvSpPr>
            <a:spLocks/>
          </p:cNvSpPr>
          <p:nvPr/>
        </p:nvSpPr>
        <p:spPr bwMode="auto">
          <a:xfrm>
            <a:off x="2374865" y="477837"/>
            <a:ext cx="23813" cy="285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9" y="47"/>
              </a:cxn>
              <a:cxn ang="0">
                <a:pos x="25" y="49"/>
              </a:cxn>
              <a:cxn ang="0">
                <a:pos x="29" y="48"/>
              </a:cxn>
              <a:cxn ang="0">
                <a:pos x="37" y="36"/>
              </a:cxn>
              <a:cxn ang="0">
                <a:pos x="31" y="19"/>
              </a:cxn>
              <a:cxn ang="0">
                <a:pos x="7" y="1"/>
              </a:cxn>
              <a:cxn ang="0">
                <a:pos x="6" y="0"/>
              </a:cxn>
              <a:cxn ang="0">
                <a:pos x="5" y="1"/>
              </a:cxn>
              <a:cxn ang="0">
                <a:pos x="6" y="7"/>
              </a:cxn>
              <a:cxn ang="0">
                <a:pos x="25" y="23"/>
              </a:cxn>
              <a:cxn ang="0">
                <a:pos x="26" y="34"/>
              </a:cxn>
              <a:cxn ang="0">
                <a:pos x="21" y="38"/>
              </a:cxn>
              <a:cxn ang="0">
                <a:pos x="16" y="36"/>
              </a:cxn>
              <a:cxn ang="0">
                <a:pos x="1" y="27"/>
              </a:cxn>
              <a:cxn ang="0">
                <a:pos x="0" y="28"/>
              </a:cxn>
              <a:cxn ang="0">
                <a:pos x="0" y="34"/>
              </a:cxn>
            </a:cxnLst>
            <a:rect l="0" t="0" r="r" b="b"/>
            <a:pathLst>
              <a:path w="40" h="49">
                <a:moveTo>
                  <a:pt x="0" y="34"/>
                </a:moveTo>
                <a:lnTo>
                  <a:pt x="19" y="47"/>
                </a:lnTo>
                <a:lnTo>
                  <a:pt x="25" y="49"/>
                </a:lnTo>
                <a:lnTo>
                  <a:pt x="29" y="48"/>
                </a:lnTo>
                <a:cubicBezTo>
                  <a:pt x="32" y="45"/>
                  <a:pt x="35" y="41"/>
                  <a:pt x="37" y="36"/>
                </a:cubicBezTo>
                <a:cubicBezTo>
                  <a:pt x="40" y="29"/>
                  <a:pt x="38" y="23"/>
                  <a:pt x="31" y="19"/>
                </a:cubicBezTo>
                <a:lnTo>
                  <a:pt x="7" y="1"/>
                </a:lnTo>
                <a:lnTo>
                  <a:pt x="6" y="0"/>
                </a:lnTo>
                <a:lnTo>
                  <a:pt x="5" y="1"/>
                </a:lnTo>
                <a:lnTo>
                  <a:pt x="6" y="7"/>
                </a:lnTo>
                <a:cubicBezTo>
                  <a:pt x="13" y="12"/>
                  <a:pt x="21" y="18"/>
                  <a:pt x="25" y="23"/>
                </a:cubicBezTo>
                <a:lnTo>
                  <a:pt x="26" y="34"/>
                </a:lnTo>
                <a:lnTo>
                  <a:pt x="21" y="38"/>
                </a:lnTo>
                <a:lnTo>
                  <a:pt x="16" y="36"/>
                </a:lnTo>
                <a:lnTo>
                  <a:pt x="1" y="27"/>
                </a:lnTo>
                <a:lnTo>
                  <a:pt x="0" y="28"/>
                </a:lnTo>
                <a:lnTo>
                  <a:pt x="0" y="3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5" name="Freeform 143"/>
          <p:cNvSpPr>
            <a:spLocks/>
          </p:cNvSpPr>
          <p:nvPr/>
        </p:nvSpPr>
        <p:spPr bwMode="auto">
          <a:xfrm>
            <a:off x="2376453" y="487362"/>
            <a:ext cx="7937" cy="6350"/>
          </a:xfrm>
          <a:custGeom>
            <a:avLst/>
            <a:gdLst/>
            <a:ahLst/>
            <a:cxnLst>
              <a:cxn ang="0">
                <a:pos x="11" y="12"/>
              </a:cxn>
              <a:cxn ang="0">
                <a:pos x="14" y="10"/>
              </a:cxn>
              <a:cxn ang="0">
                <a:pos x="13" y="6"/>
              </a:cxn>
              <a:cxn ang="0">
                <a:pos x="1" y="0"/>
              </a:cxn>
              <a:cxn ang="0">
                <a:pos x="0" y="1"/>
              </a:cxn>
              <a:cxn ang="0">
                <a:pos x="0" y="3"/>
              </a:cxn>
              <a:cxn ang="0">
                <a:pos x="10" y="12"/>
              </a:cxn>
              <a:cxn ang="0">
                <a:pos x="11" y="12"/>
              </a:cxn>
            </a:cxnLst>
            <a:rect l="0" t="0" r="r" b="b"/>
            <a:pathLst>
              <a:path w="14" h="12">
                <a:moveTo>
                  <a:pt x="11" y="12"/>
                </a:moveTo>
                <a:lnTo>
                  <a:pt x="14" y="10"/>
                </a:lnTo>
                <a:lnTo>
                  <a:pt x="13" y="6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10" y="12"/>
                </a:lnTo>
                <a:lnTo>
                  <a:pt x="11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6" name="Freeform 144"/>
          <p:cNvSpPr>
            <a:spLocks/>
          </p:cNvSpPr>
          <p:nvPr/>
        </p:nvSpPr>
        <p:spPr bwMode="auto">
          <a:xfrm>
            <a:off x="2360578" y="503237"/>
            <a:ext cx="25400" cy="25400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" y="30"/>
              </a:cxn>
              <a:cxn ang="0">
                <a:pos x="19" y="44"/>
              </a:cxn>
              <a:cxn ang="0">
                <a:pos x="23" y="45"/>
              </a:cxn>
              <a:cxn ang="0">
                <a:pos x="30" y="41"/>
              </a:cxn>
              <a:cxn ang="0">
                <a:pos x="32" y="37"/>
              </a:cxn>
              <a:cxn ang="0">
                <a:pos x="35" y="16"/>
              </a:cxn>
              <a:cxn ang="0">
                <a:pos x="17" y="0"/>
              </a:cxn>
              <a:cxn ang="0">
                <a:pos x="15" y="2"/>
              </a:cxn>
              <a:cxn ang="0">
                <a:pos x="16" y="8"/>
              </a:cxn>
              <a:cxn ang="0">
                <a:pos x="26" y="17"/>
              </a:cxn>
              <a:cxn ang="0">
                <a:pos x="25" y="27"/>
              </a:cxn>
              <a:cxn ang="0">
                <a:pos x="18" y="33"/>
              </a:cxn>
              <a:cxn ang="0">
                <a:pos x="14" y="31"/>
              </a:cxn>
              <a:cxn ang="0">
                <a:pos x="3" y="24"/>
              </a:cxn>
              <a:cxn ang="0">
                <a:pos x="2" y="23"/>
              </a:cxn>
              <a:cxn ang="0">
                <a:pos x="0" y="26"/>
              </a:cxn>
            </a:cxnLst>
            <a:rect l="0" t="0" r="r" b="b"/>
            <a:pathLst>
              <a:path w="41" h="45">
                <a:moveTo>
                  <a:pt x="0" y="26"/>
                </a:moveTo>
                <a:lnTo>
                  <a:pt x="1" y="30"/>
                </a:lnTo>
                <a:lnTo>
                  <a:pt x="19" y="44"/>
                </a:lnTo>
                <a:lnTo>
                  <a:pt x="23" y="45"/>
                </a:lnTo>
                <a:lnTo>
                  <a:pt x="30" y="41"/>
                </a:lnTo>
                <a:lnTo>
                  <a:pt x="32" y="37"/>
                </a:lnTo>
                <a:cubicBezTo>
                  <a:pt x="37" y="29"/>
                  <a:pt x="41" y="24"/>
                  <a:pt x="35" y="16"/>
                </a:cubicBezTo>
                <a:cubicBezTo>
                  <a:pt x="30" y="10"/>
                  <a:pt x="25" y="4"/>
                  <a:pt x="17" y="0"/>
                </a:cubicBezTo>
                <a:lnTo>
                  <a:pt x="15" y="2"/>
                </a:lnTo>
                <a:lnTo>
                  <a:pt x="16" y="8"/>
                </a:lnTo>
                <a:lnTo>
                  <a:pt x="26" y="17"/>
                </a:lnTo>
                <a:cubicBezTo>
                  <a:pt x="27" y="20"/>
                  <a:pt x="27" y="24"/>
                  <a:pt x="25" y="27"/>
                </a:cubicBezTo>
                <a:lnTo>
                  <a:pt x="18" y="33"/>
                </a:lnTo>
                <a:lnTo>
                  <a:pt x="14" y="31"/>
                </a:lnTo>
                <a:lnTo>
                  <a:pt x="3" y="24"/>
                </a:lnTo>
                <a:lnTo>
                  <a:pt x="2" y="23"/>
                </a:lnTo>
                <a:lnTo>
                  <a:pt x="0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7" name="Freeform 145"/>
          <p:cNvSpPr>
            <a:spLocks/>
          </p:cNvSpPr>
          <p:nvPr/>
        </p:nvSpPr>
        <p:spPr bwMode="auto">
          <a:xfrm>
            <a:off x="2365340" y="509587"/>
            <a:ext cx="6350" cy="635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4"/>
              </a:cxn>
              <a:cxn ang="0">
                <a:pos x="7" y="9"/>
              </a:cxn>
              <a:cxn ang="0">
                <a:pos x="9" y="10"/>
              </a:cxn>
              <a:cxn ang="0">
                <a:pos x="11" y="8"/>
              </a:cxn>
              <a:cxn ang="0">
                <a:pos x="10" y="5"/>
              </a:cxn>
              <a:cxn ang="0">
                <a:pos x="4" y="0"/>
              </a:cxn>
              <a:cxn ang="0">
                <a:pos x="3" y="0"/>
              </a:cxn>
              <a:cxn ang="0">
                <a:pos x="0" y="1"/>
              </a:cxn>
            </a:cxnLst>
            <a:rect l="0" t="0" r="r" b="b"/>
            <a:pathLst>
              <a:path w="11" h="10">
                <a:moveTo>
                  <a:pt x="0" y="1"/>
                </a:moveTo>
                <a:lnTo>
                  <a:pt x="1" y="4"/>
                </a:lnTo>
                <a:lnTo>
                  <a:pt x="7" y="9"/>
                </a:lnTo>
                <a:lnTo>
                  <a:pt x="9" y="10"/>
                </a:lnTo>
                <a:lnTo>
                  <a:pt x="11" y="8"/>
                </a:lnTo>
                <a:lnTo>
                  <a:pt x="10" y="5"/>
                </a:lnTo>
                <a:lnTo>
                  <a:pt x="4" y="0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8" name="Freeform 146"/>
          <p:cNvSpPr>
            <a:spLocks/>
          </p:cNvSpPr>
          <p:nvPr/>
        </p:nvSpPr>
        <p:spPr bwMode="auto">
          <a:xfrm>
            <a:off x="2344703" y="520700"/>
            <a:ext cx="22225" cy="26987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0" y="21"/>
              </a:cxn>
              <a:cxn ang="0">
                <a:pos x="1" y="27"/>
              </a:cxn>
              <a:cxn ang="0">
                <a:pos x="14" y="43"/>
              </a:cxn>
              <a:cxn ang="0">
                <a:pos x="20" y="45"/>
              </a:cxn>
              <a:cxn ang="0">
                <a:pos x="36" y="32"/>
              </a:cxn>
              <a:cxn ang="0">
                <a:pos x="37" y="19"/>
              </a:cxn>
              <a:cxn ang="0">
                <a:pos x="23" y="1"/>
              </a:cxn>
              <a:cxn ang="0">
                <a:pos x="22" y="0"/>
              </a:cxn>
              <a:cxn ang="0">
                <a:pos x="20" y="2"/>
              </a:cxn>
              <a:cxn ang="0">
                <a:pos x="20" y="8"/>
              </a:cxn>
              <a:cxn ang="0">
                <a:pos x="26" y="17"/>
              </a:cxn>
              <a:cxn ang="0">
                <a:pos x="25" y="28"/>
              </a:cxn>
              <a:cxn ang="0">
                <a:pos x="18" y="32"/>
              </a:cxn>
              <a:cxn ang="0">
                <a:pos x="13" y="30"/>
              </a:cxn>
              <a:cxn ang="0">
                <a:pos x="4" y="21"/>
              </a:cxn>
              <a:cxn ang="0">
                <a:pos x="2" y="20"/>
              </a:cxn>
            </a:cxnLst>
            <a:rect l="0" t="0" r="r" b="b"/>
            <a:pathLst>
              <a:path w="39" h="45">
                <a:moveTo>
                  <a:pt x="2" y="20"/>
                </a:moveTo>
                <a:lnTo>
                  <a:pt x="0" y="21"/>
                </a:lnTo>
                <a:lnTo>
                  <a:pt x="1" y="27"/>
                </a:lnTo>
                <a:lnTo>
                  <a:pt x="14" y="43"/>
                </a:lnTo>
                <a:lnTo>
                  <a:pt x="20" y="45"/>
                </a:lnTo>
                <a:cubicBezTo>
                  <a:pt x="25" y="45"/>
                  <a:pt x="32" y="39"/>
                  <a:pt x="36" y="32"/>
                </a:cubicBezTo>
                <a:cubicBezTo>
                  <a:pt x="39" y="27"/>
                  <a:pt x="39" y="22"/>
                  <a:pt x="37" y="19"/>
                </a:cubicBezTo>
                <a:cubicBezTo>
                  <a:pt x="32" y="10"/>
                  <a:pt x="27" y="4"/>
                  <a:pt x="23" y="1"/>
                </a:cubicBezTo>
                <a:lnTo>
                  <a:pt x="22" y="0"/>
                </a:lnTo>
                <a:lnTo>
                  <a:pt x="20" y="2"/>
                </a:lnTo>
                <a:lnTo>
                  <a:pt x="20" y="8"/>
                </a:lnTo>
                <a:lnTo>
                  <a:pt x="26" y="17"/>
                </a:lnTo>
                <a:cubicBezTo>
                  <a:pt x="28" y="20"/>
                  <a:pt x="28" y="24"/>
                  <a:pt x="25" y="28"/>
                </a:cubicBezTo>
                <a:lnTo>
                  <a:pt x="18" y="32"/>
                </a:lnTo>
                <a:lnTo>
                  <a:pt x="13" y="30"/>
                </a:lnTo>
                <a:lnTo>
                  <a:pt x="4" y="21"/>
                </a:lnTo>
                <a:lnTo>
                  <a:pt x="2" y="2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9" name="Freeform 147"/>
          <p:cNvSpPr>
            <a:spLocks/>
          </p:cNvSpPr>
          <p:nvPr/>
        </p:nvSpPr>
        <p:spPr bwMode="auto">
          <a:xfrm>
            <a:off x="2349465" y="528637"/>
            <a:ext cx="7938" cy="6350"/>
          </a:xfrm>
          <a:custGeom>
            <a:avLst/>
            <a:gdLst/>
            <a:ahLst/>
            <a:cxnLst>
              <a:cxn ang="0">
                <a:pos x="8" y="12"/>
              </a:cxn>
              <a:cxn ang="0">
                <a:pos x="11" y="10"/>
              </a:cxn>
              <a:cxn ang="0">
                <a:pos x="11" y="7"/>
              </a:cxn>
              <a:cxn ang="0">
                <a:pos x="3" y="0"/>
              </a:cxn>
              <a:cxn ang="0">
                <a:pos x="2" y="0"/>
              </a:cxn>
              <a:cxn ang="0">
                <a:pos x="0" y="1"/>
              </a:cxn>
              <a:cxn ang="0">
                <a:pos x="0" y="4"/>
              </a:cxn>
              <a:cxn ang="0">
                <a:pos x="8" y="12"/>
              </a:cxn>
            </a:cxnLst>
            <a:rect l="0" t="0" r="r" b="b"/>
            <a:pathLst>
              <a:path w="11" h="12">
                <a:moveTo>
                  <a:pt x="8" y="12"/>
                </a:moveTo>
                <a:lnTo>
                  <a:pt x="11" y="10"/>
                </a:lnTo>
                <a:lnTo>
                  <a:pt x="11" y="7"/>
                </a:lnTo>
                <a:lnTo>
                  <a:pt x="3" y="0"/>
                </a:lnTo>
                <a:lnTo>
                  <a:pt x="2" y="0"/>
                </a:lnTo>
                <a:lnTo>
                  <a:pt x="0" y="1"/>
                </a:lnTo>
                <a:lnTo>
                  <a:pt x="0" y="4"/>
                </a:lnTo>
                <a:lnTo>
                  <a:pt x="8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0" name="Freeform 148"/>
          <p:cNvSpPr>
            <a:spLocks/>
          </p:cNvSpPr>
          <p:nvPr/>
        </p:nvSpPr>
        <p:spPr bwMode="auto">
          <a:xfrm>
            <a:off x="2358990" y="577850"/>
            <a:ext cx="25400" cy="68262"/>
          </a:xfrm>
          <a:custGeom>
            <a:avLst/>
            <a:gdLst/>
            <a:ahLst/>
            <a:cxnLst>
              <a:cxn ang="0">
                <a:pos x="20" y="112"/>
              </a:cxn>
              <a:cxn ang="0">
                <a:pos x="23" y="117"/>
              </a:cxn>
              <a:cxn ang="0">
                <a:pos x="29" y="113"/>
              </a:cxn>
              <a:cxn ang="0">
                <a:pos x="19" y="1"/>
              </a:cxn>
              <a:cxn ang="0">
                <a:pos x="18" y="0"/>
              </a:cxn>
              <a:cxn ang="0">
                <a:pos x="16" y="2"/>
              </a:cxn>
              <a:cxn ang="0">
                <a:pos x="16" y="7"/>
              </a:cxn>
              <a:cxn ang="0">
                <a:pos x="31" y="89"/>
              </a:cxn>
              <a:cxn ang="0">
                <a:pos x="27" y="95"/>
              </a:cxn>
              <a:cxn ang="0">
                <a:pos x="22" y="87"/>
              </a:cxn>
              <a:cxn ang="0">
                <a:pos x="0" y="24"/>
              </a:cxn>
              <a:cxn ang="0">
                <a:pos x="0" y="37"/>
              </a:cxn>
              <a:cxn ang="0">
                <a:pos x="20" y="112"/>
              </a:cxn>
            </a:cxnLst>
            <a:rect l="0" t="0" r="r" b="b"/>
            <a:pathLst>
              <a:path w="44" h="117">
                <a:moveTo>
                  <a:pt x="20" y="112"/>
                </a:moveTo>
                <a:lnTo>
                  <a:pt x="23" y="117"/>
                </a:lnTo>
                <a:lnTo>
                  <a:pt x="29" y="113"/>
                </a:lnTo>
                <a:cubicBezTo>
                  <a:pt x="44" y="94"/>
                  <a:pt x="39" y="32"/>
                  <a:pt x="19" y="1"/>
                </a:cubicBezTo>
                <a:lnTo>
                  <a:pt x="18" y="0"/>
                </a:lnTo>
                <a:lnTo>
                  <a:pt x="16" y="2"/>
                </a:lnTo>
                <a:lnTo>
                  <a:pt x="16" y="7"/>
                </a:lnTo>
                <a:cubicBezTo>
                  <a:pt x="31" y="41"/>
                  <a:pt x="36" y="67"/>
                  <a:pt x="31" y="89"/>
                </a:cubicBezTo>
                <a:lnTo>
                  <a:pt x="27" y="95"/>
                </a:lnTo>
                <a:cubicBezTo>
                  <a:pt x="25" y="95"/>
                  <a:pt x="23" y="94"/>
                  <a:pt x="22" y="87"/>
                </a:cubicBezTo>
                <a:cubicBezTo>
                  <a:pt x="18" y="61"/>
                  <a:pt x="11" y="41"/>
                  <a:pt x="0" y="24"/>
                </a:cubicBezTo>
                <a:lnTo>
                  <a:pt x="0" y="37"/>
                </a:lnTo>
                <a:cubicBezTo>
                  <a:pt x="9" y="53"/>
                  <a:pt x="16" y="78"/>
                  <a:pt x="20" y="1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1" name="Freeform 149"/>
          <p:cNvSpPr>
            <a:spLocks/>
          </p:cNvSpPr>
          <p:nvPr/>
        </p:nvSpPr>
        <p:spPr bwMode="auto">
          <a:xfrm>
            <a:off x="2360578" y="582612"/>
            <a:ext cx="12700" cy="349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8"/>
              </a:cxn>
              <a:cxn ang="0">
                <a:pos x="19" y="59"/>
              </a:cxn>
              <a:cxn ang="0">
                <a:pos x="19" y="60"/>
              </a:cxn>
              <a:cxn ang="0">
                <a:pos x="20" y="59"/>
              </a:cxn>
              <a:cxn ang="0">
                <a:pos x="2" y="0"/>
              </a:cxn>
            </a:cxnLst>
            <a:rect l="0" t="0" r="r" b="b"/>
            <a:pathLst>
              <a:path w="20" h="60">
                <a:moveTo>
                  <a:pt x="2" y="0"/>
                </a:moveTo>
                <a:lnTo>
                  <a:pt x="1" y="0"/>
                </a:lnTo>
                <a:lnTo>
                  <a:pt x="0" y="8"/>
                </a:lnTo>
                <a:cubicBezTo>
                  <a:pt x="9" y="23"/>
                  <a:pt x="16" y="40"/>
                  <a:pt x="19" y="59"/>
                </a:cubicBezTo>
                <a:lnTo>
                  <a:pt x="19" y="60"/>
                </a:lnTo>
                <a:lnTo>
                  <a:pt x="20" y="59"/>
                </a:lnTo>
                <a:cubicBezTo>
                  <a:pt x="18" y="36"/>
                  <a:pt x="12" y="17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2" name="Freeform 150"/>
          <p:cNvSpPr>
            <a:spLocks/>
          </p:cNvSpPr>
          <p:nvPr/>
        </p:nvSpPr>
        <p:spPr bwMode="auto">
          <a:xfrm>
            <a:off x="2293903" y="388937"/>
            <a:ext cx="142875" cy="119063"/>
          </a:xfrm>
          <a:custGeom>
            <a:avLst/>
            <a:gdLst/>
            <a:ahLst/>
            <a:cxnLst>
              <a:cxn ang="0">
                <a:pos x="23" y="42"/>
              </a:cxn>
              <a:cxn ang="0">
                <a:pos x="32" y="46"/>
              </a:cxn>
              <a:cxn ang="0">
                <a:pos x="45" y="53"/>
              </a:cxn>
              <a:cxn ang="0">
                <a:pos x="81" y="109"/>
              </a:cxn>
              <a:cxn ang="0">
                <a:pos x="81" y="112"/>
              </a:cxn>
              <a:cxn ang="0">
                <a:pos x="60" y="191"/>
              </a:cxn>
              <a:cxn ang="0">
                <a:pos x="59" y="199"/>
              </a:cxn>
              <a:cxn ang="0">
                <a:pos x="63" y="202"/>
              </a:cxn>
              <a:cxn ang="0">
                <a:pos x="63" y="202"/>
              </a:cxn>
              <a:cxn ang="0">
                <a:pos x="63" y="202"/>
              </a:cxn>
              <a:cxn ang="0">
                <a:pos x="89" y="177"/>
              </a:cxn>
              <a:cxn ang="0">
                <a:pos x="80" y="74"/>
              </a:cxn>
              <a:cxn ang="0">
                <a:pos x="51" y="46"/>
              </a:cxn>
              <a:cxn ang="0">
                <a:pos x="15" y="29"/>
              </a:cxn>
              <a:cxn ang="0">
                <a:pos x="9" y="17"/>
              </a:cxn>
              <a:cxn ang="0">
                <a:pos x="18" y="9"/>
              </a:cxn>
              <a:cxn ang="0">
                <a:pos x="33" y="6"/>
              </a:cxn>
              <a:cxn ang="0">
                <a:pos x="47" y="7"/>
              </a:cxn>
              <a:cxn ang="0">
                <a:pos x="211" y="61"/>
              </a:cxn>
              <a:cxn ang="0">
                <a:pos x="212" y="61"/>
              </a:cxn>
              <a:cxn ang="0">
                <a:pos x="213" y="68"/>
              </a:cxn>
              <a:cxn ang="0">
                <a:pos x="200" y="73"/>
              </a:cxn>
              <a:cxn ang="0">
                <a:pos x="190" y="68"/>
              </a:cxn>
              <a:cxn ang="0">
                <a:pos x="185" y="61"/>
              </a:cxn>
              <a:cxn ang="0">
                <a:pos x="184" y="59"/>
              </a:cxn>
              <a:cxn ang="0">
                <a:pos x="182" y="61"/>
              </a:cxn>
              <a:cxn ang="0">
                <a:pos x="180" y="71"/>
              </a:cxn>
              <a:cxn ang="0">
                <a:pos x="182" y="74"/>
              </a:cxn>
              <a:cxn ang="0">
                <a:pos x="205" y="77"/>
              </a:cxn>
              <a:cxn ang="0">
                <a:pos x="243" y="64"/>
              </a:cxn>
              <a:cxn ang="0">
                <a:pos x="244" y="58"/>
              </a:cxn>
              <a:cxn ang="0">
                <a:pos x="238" y="56"/>
              </a:cxn>
              <a:cxn ang="0">
                <a:pos x="234" y="56"/>
              </a:cxn>
              <a:cxn ang="0">
                <a:pos x="201" y="46"/>
              </a:cxn>
              <a:cxn ang="0">
                <a:pos x="26" y="0"/>
              </a:cxn>
              <a:cxn ang="0">
                <a:pos x="11" y="3"/>
              </a:cxn>
              <a:cxn ang="0">
                <a:pos x="1" y="16"/>
              </a:cxn>
              <a:cxn ang="0">
                <a:pos x="5" y="31"/>
              </a:cxn>
              <a:cxn ang="0">
                <a:pos x="23" y="42"/>
              </a:cxn>
            </a:cxnLst>
            <a:rect l="0" t="0" r="r" b="b"/>
            <a:pathLst>
              <a:path w="244" h="202">
                <a:moveTo>
                  <a:pt x="23" y="42"/>
                </a:moveTo>
                <a:cubicBezTo>
                  <a:pt x="27" y="44"/>
                  <a:pt x="29" y="45"/>
                  <a:pt x="32" y="46"/>
                </a:cubicBezTo>
                <a:cubicBezTo>
                  <a:pt x="36" y="48"/>
                  <a:pt x="41" y="51"/>
                  <a:pt x="45" y="53"/>
                </a:cubicBezTo>
                <a:cubicBezTo>
                  <a:pt x="62" y="63"/>
                  <a:pt x="73" y="75"/>
                  <a:pt x="81" y="109"/>
                </a:cubicBezTo>
                <a:lnTo>
                  <a:pt x="81" y="112"/>
                </a:lnTo>
                <a:cubicBezTo>
                  <a:pt x="89" y="145"/>
                  <a:pt x="93" y="165"/>
                  <a:pt x="60" y="191"/>
                </a:cubicBezTo>
                <a:lnTo>
                  <a:pt x="59" y="199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cubicBezTo>
                  <a:pt x="73" y="198"/>
                  <a:pt x="81" y="190"/>
                  <a:pt x="89" y="177"/>
                </a:cubicBezTo>
                <a:cubicBezTo>
                  <a:pt x="108" y="152"/>
                  <a:pt x="87" y="93"/>
                  <a:pt x="80" y="74"/>
                </a:cubicBezTo>
                <a:cubicBezTo>
                  <a:pt x="74" y="60"/>
                  <a:pt x="65" y="51"/>
                  <a:pt x="51" y="46"/>
                </a:cubicBezTo>
                <a:lnTo>
                  <a:pt x="15" y="29"/>
                </a:lnTo>
                <a:cubicBezTo>
                  <a:pt x="11" y="25"/>
                  <a:pt x="9" y="21"/>
                  <a:pt x="9" y="17"/>
                </a:cubicBezTo>
                <a:cubicBezTo>
                  <a:pt x="10" y="13"/>
                  <a:pt x="13" y="12"/>
                  <a:pt x="18" y="9"/>
                </a:cubicBezTo>
                <a:cubicBezTo>
                  <a:pt x="21" y="7"/>
                  <a:pt x="27" y="6"/>
                  <a:pt x="33" y="6"/>
                </a:cubicBezTo>
                <a:cubicBezTo>
                  <a:pt x="38" y="6"/>
                  <a:pt x="42" y="6"/>
                  <a:pt x="47" y="7"/>
                </a:cubicBezTo>
                <a:cubicBezTo>
                  <a:pt x="106" y="11"/>
                  <a:pt x="160" y="27"/>
                  <a:pt x="211" y="61"/>
                </a:cubicBezTo>
                <a:lnTo>
                  <a:pt x="212" y="61"/>
                </a:lnTo>
                <a:lnTo>
                  <a:pt x="213" y="68"/>
                </a:lnTo>
                <a:cubicBezTo>
                  <a:pt x="211" y="71"/>
                  <a:pt x="208" y="72"/>
                  <a:pt x="200" y="73"/>
                </a:cubicBezTo>
                <a:cubicBezTo>
                  <a:pt x="196" y="72"/>
                  <a:pt x="193" y="71"/>
                  <a:pt x="190" y="68"/>
                </a:cubicBezTo>
                <a:lnTo>
                  <a:pt x="185" y="61"/>
                </a:lnTo>
                <a:lnTo>
                  <a:pt x="184" y="59"/>
                </a:lnTo>
                <a:lnTo>
                  <a:pt x="182" y="61"/>
                </a:lnTo>
                <a:lnTo>
                  <a:pt x="180" y="71"/>
                </a:lnTo>
                <a:lnTo>
                  <a:pt x="182" y="74"/>
                </a:lnTo>
                <a:cubicBezTo>
                  <a:pt x="190" y="76"/>
                  <a:pt x="198" y="78"/>
                  <a:pt x="205" y="77"/>
                </a:cubicBezTo>
                <a:cubicBezTo>
                  <a:pt x="219" y="77"/>
                  <a:pt x="231" y="73"/>
                  <a:pt x="243" y="64"/>
                </a:cubicBezTo>
                <a:lnTo>
                  <a:pt x="244" y="58"/>
                </a:lnTo>
                <a:cubicBezTo>
                  <a:pt x="244" y="57"/>
                  <a:pt x="242" y="56"/>
                  <a:pt x="238" y="56"/>
                </a:cubicBezTo>
                <a:lnTo>
                  <a:pt x="234" y="56"/>
                </a:lnTo>
                <a:cubicBezTo>
                  <a:pt x="222" y="56"/>
                  <a:pt x="211" y="53"/>
                  <a:pt x="201" y="46"/>
                </a:cubicBezTo>
                <a:cubicBezTo>
                  <a:pt x="146" y="15"/>
                  <a:pt x="87" y="0"/>
                  <a:pt x="26" y="0"/>
                </a:cubicBezTo>
                <a:cubicBezTo>
                  <a:pt x="20" y="1"/>
                  <a:pt x="16" y="1"/>
                  <a:pt x="11" y="3"/>
                </a:cubicBezTo>
                <a:cubicBezTo>
                  <a:pt x="5" y="6"/>
                  <a:pt x="2" y="11"/>
                  <a:pt x="1" y="16"/>
                </a:cubicBezTo>
                <a:cubicBezTo>
                  <a:pt x="0" y="21"/>
                  <a:pt x="1" y="27"/>
                  <a:pt x="5" y="31"/>
                </a:cubicBezTo>
                <a:cubicBezTo>
                  <a:pt x="10" y="37"/>
                  <a:pt x="16" y="40"/>
                  <a:pt x="23" y="4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3" name="Freeform 151"/>
          <p:cNvSpPr>
            <a:spLocks/>
          </p:cNvSpPr>
          <p:nvPr/>
        </p:nvSpPr>
        <p:spPr bwMode="auto">
          <a:xfrm>
            <a:off x="2139915" y="439737"/>
            <a:ext cx="30163" cy="53975"/>
          </a:xfrm>
          <a:custGeom>
            <a:avLst/>
            <a:gdLst/>
            <a:ahLst/>
            <a:cxnLst>
              <a:cxn ang="0">
                <a:pos x="12" y="79"/>
              </a:cxn>
              <a:cxn ang="0">
                <a:pos x="24" y="92"/>
              </a:cxn>
              <a:cxn ang="0">
                <a:pos x="48" y="92"/>
              </a:cxn>
              <a:cxn ang="0">
                <a:pos x="51" y="88"/>
              </a:cxn>
              <a:cxn ang="0">
                <a:pos x="49" y="84"/>
              </a:cxn>
              <a:cxn ang="0">
                <a:pos x="30" y="83"/>
              </a:cxn>
              <a:cxn ang="0">
                <a:pos x="16" y="63"/>
              </a:cxn>
              <a:cxn ang="0">
                <a:pos x="31" y="14"/>
              </a:cxn>
              <a:cxn ang="0">
                <a:pos x="33" y="12"/>
              </a:cxn>
              <a:cxn ang="0">
                <a:pos x="31" y="11"/>
              </a:cxn>
              <a:cxn ang="0">
                <a:pos x="31" y="11"/>
              </a:cxn>
              <a:cxn ang="0">
                <a:pos x="29" y="9"/>
              </a:cxn>
              <a:cxn ang="0">
                <a:pos x="31" y="4"/>
              </a:cxn>
              <a:cxn ang="0">
                <a:pos x="35" y="1"/>
              </a:cxn>
              <a:cxn ang="0">
                <a:pos x="35" y="0"/>
              </a:cxn>
              <a:cxn ang="0">
                <a:pos x="33" y="0"/>
              </a:cxn>
              <a:cxn ang="0">
                <a:pos x="33" y="0"/>
              </a:cxn>
              <a:cxn ang="0">
                <a:pos x="4" y="25"/>
              </a:cxn>
              <a:cxn ang="0">
                <a:pos x="2" y="40"/>
              </a:cxn>
              <a:cxn ang="0">
                <a:pos x="12" y="79"/>
              </a:cxn>
            </a:cxnLst>
            <a:rect l="0" t="0" r="r" b="b"/>
            <a:pathLst>
              <a:path w="51" h="92">
                <a:moveTo>
                  <a:pt x="12" y="79"/>
                </a:moveTo>
                <a:cubicBezTo>
                  <a:pt x="14" y="87"/>
                  <a:pt x="18" y="91"/>
                  <a:pt x="24" y="92"/>
                </a:cubicBezTo>
                <a:lnTo>
                  <a:pt x="48" y="92"/>
                </a:lnTo>
                <a:lnTo>
                  <a:pt x="51" y="88"/>
                </a:lnTo>
                <a:lnTo>
                  <a:pt x="49" y="84"/>
                </a:lnTo>
                <a:lnTo>
                  <a:pt x="30" y="83"/>
                </a:lnTo>
                <a:cubicBezTo>
                  <a:pt x="23" y="83"/>
                  <a:pt x="19" y="73"/>
                  <a:pt x="16" y="63"/>
                </a:cubicBezTo>
                <a:cubicBezTo>
                  <a:pt x="11" y="42"/>
                  <a:pt x="21" y="26"/>
                  <a:pt x="31" y="14"/>
                </a:cubicBezTo>
                <a:lnTo>
                  <a:pt x="33" y="12"/>
                </a:lnTo>
                <a:lnTo>
                  <a:pt x="31" y="11"/>
                </a:lnTo>
                <a:lnTo>
                  <a:pt x="31" y="11"/>
                </a:lnTo>
                <a:lnTo>
                  <a:pt x="29" y="9"/>
                </a:lnTo>
                <a:lnTo>
                  <a:pt x="31" y="4"/>
                </a:lnTo>
                <a:lnTo>
                  <a:pt x="35" y="1"/>
                </a:lnTo>
                <a:lnTo>
                  <a:pt x="35" y="0"/>
                </a:lnTo>
                <a:lnTo>
                  <a:pt x="33" y="0"/>
                </a:lnTo>
                <a:lnTo>
                  <a:pt x="33" y="0"/>
                </a:lnTo>
                <a:cubicBezTo>
                  <a:pt x="25" y="3"/>
                  <a:pt x="15" y="12"/>
                  <a:pt x="4" y="25"/>
                </a:cubicBezTo>
                <a:cubicBezTo>
                  <a:pt x="2" y="29"/>
                  <a:pt x="0" y="33"/>
                  <a:pt x="2" y="40"/>
                </a:cubicBezTo>
                <a:lnTo>
                  <a:pt x="12" y="7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4" name="Freeform 152"/>
          <p:cNvSpPr>
            <a:spLocks/>
          </p:cNvSpPr>
          <p:nvPr/>
        </p:nvSpPr>
        <p:spPr bwMode="auto">
          <a:xfrm>
            <a:off x="2157378" y="473075"/>
            <a:ext cx="17462" cy="7937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30" y="4"/>
              </a:cxn>
              <a:cxn ang="0">
                <a:pos x="18" y="6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1" y="5"/>
              </a:cxn>
              <a:cxn ang="0">
                <a:pos x="15" y="13"/>
              </a:cxn>
              <a:cxn ang="0">
                <a:pos x="30" y="7"/>
              </a:cxn>
              <a:cxn ang="0">
                <a:pos x="31" y="4"/>
              </a:cxn>
            </a:cxnLst>
            <a:rect l="0" t="0" r="r" b="b"/>
            <a:pathLst>
              <a:path w="31" h="13">
                <a:moveTo>
                  <a:pt x="31" y="4"/>
                </a:moveTo>
                <a:lnTo>
                  <a:pt x="30" y="4"/>
                </a:lnTo>
                <a:cubicBezTo>
                  <a:pt x="26" y="6"/>
                  <a:pt x="22" y="6"/>
                  <a:pt x="18" y="6"/>
                </a:cubicBezTo>
                <a:cubicBezTo>
                  <a:pt x="12" y="6"/>
                  <a:pt x="7" y="5"/>
                  <a:pt x="3" y="1"/>
                </a:cubicBezTo>
                <a:lnTo>
                  <a:pt x="2" y="0"/>
                </a:lnTo>
                <a:lnTo>
                  <a:pt x="0" y="1"/>
                </a:lnTo>
                <a:lnTo>
                  <a:pt x="1" y="5"/>
                </a:lnTo>
                <a:cubicBezTo>
                  <a:pt x="5" y="10"/>
                  <a:pt x="10" y="13"/>
                  <a:pt x="15" y="13"/>
                </a:cubicBezTo>
                <a:cubicBezTo>
                  <a:pt x="20" y="13"/>
                  <a:pt x="25" y="10"/>
                  <a:pt x="30" y="7"/>
                </a:cubicBezTo>
                <a:lnTo>
                  <a:pt x="31" y="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5" name="Freeform 153"/>
          <p:cNvSpPr>
            <a:spLocks/>
          </p:cNvSpPr>
          <p:nvPr/>
        </p:nvSpPr>
        <p:spPr bwMode="auto">
          <a:xfrm>
            <a:off x="2154203" y="431800"/>
            <a:ext cx="25400" cy="38100"/>
          </a:xfrm>
          <a:custGeom>
            <a:avLst/>
            <a:gdLst/>
            <a:ahLst/>
            <a:cxnLst>
              <a:cxn ang="0">
                <a:pos x="1" y="52"/>
              </a:cxn>
              <a:cxn ang="0">
                <a:pos x="0" y="59"/>
              </a:cxn>
              <a:cxn ang="0">
                <a:pos x="5" y="62"/>
              </a:cxn>
              <a:cxn ang="0">
                <a:pos x="9" y="63"/>
              </a:cxn>
              <a:cxn ang="0">
                <a:pos x="43" y="46"/>
              </a:cxn>
              <a:cxn ang="0">
                <a:pos x="44" y="45"/>
              </a:cxn>
              <a:cxn ang="0">
                <a:pos x="43" y="45"/>
              </a:cxn>
              <a:cxn ang="0">
                <a:pos x="13" y="56"/>
              </a:cxn>
              <a:cxn ang="0">
                <a:pos x="9" y="53"/>
              </a:cxn>
              <a:cxn ang="0">
                <a:pos x="12" y="44"/>
              </a:cxn>
              <a:cxn ang="0">
                <a:pos x="23" y="32"/>
              </a:cxn>
              <a:cxn ang="0">
                <a:pos x="24" y="28"/>
              </a:cxn>
              <a:cxn ang="0">
                <a:pos x="23" y="24"/>
              </a:cxn>
              <a:cxn ang="0">
                <a:pos x="23" y="21"/>
              </a:cxn>
              <a:cxn ang="0">
                <a:pos x="26" y="14"/>
              </a:cxn>
              <a:cxn ang="0">
                <a:pos x="32" y="9"/>
              </a:cxn>
              <a:cxn ang="0">
                <a:pos x="33" y="5"/>
              </a:cxn>
              <a:cxn ang="0">
                <a:pos x="28" y="0"/>
              </a:cxn>
              <a:cxn ang="0">
                <a:pos x="19" y="12"/>
              </a:cxn>
              <a:cxn ang="0">
                <a:pos x="16" y="29"/>
              </a:cxn>
              <a:cxn ang="0">
                <a:pos x="1" y="52"/>
              </a:cxn>
            </a:cxnLst>
            <a:rect l="0" t="0" r="r" b="b"/>
            <a:pathLst>
              <a:path w="44" h="63">
                <a:moveTo>
                  <a:pt x="1" y="52"/>
                </a:moveTo>
                <a:lnTo>
                  <a:pt x="0" y="59"/>
                </a:lnTo>
                <a:lnTo>
                  <a:pt x="5" y="62"/>
                </a:lnTo>
                <a:lnTo>
                  <a:pt x="9" y="63"/>
                </a:lnTo>
                <a:cubicBezTo>
                  <a:pt x="19" y="62"/>
                  <a:pt x="30" y="57"/>
                  <a:pt x="43" y="46"/>
                </a:cubicBezTo>
                <a:lnTo>
                  <a:pt x="44" y="45"/>
                </a:lnTo>
                <a:lnTo>
                  <a:pt x="43" y="45"/>
                </a:lnTo>
                <a:cubicBezTo>
                  <a:pt x="31" y="52"/>
                  <a:pt x="21" y="55"/>
                  <a:pt x="13" y="56"/>
                </a:cubicBezTo>
                <a:lnTo>
                  <a:pt x="9" y="53"/>
                </a:lnTo>
                <a:cubicBezTo>
                  <a:pt x="9" y="51"/>
                  <a:pt x="9" y="48"/>
                  <a:pt x="12" y="44"/>
                </a:cubicBezTo>
                <a:cubicBezTo>
                  <a:pt x="17" y="39"/>
                  <a:pt x="21" y="35"/>
                  <a:pt x="23" y="32"/>
                </a:cubicBezTo>
                <a:lnTo>
                  <a:pt x="24" y="28"/>
                </a:lnTo>
                <a:lnTo>
                  <a:pt x="23" y="24"/>
                </a:lnTo>
                <a:lnTo>
                  <a:pt x="23" y="21"/>
                </a:lnTo>
                <a:lnTo>
                  <a:pt x="26" y="14"/>
                </a:lnTo>
                <a:lnTo>
                  <a:pt x="32" y="9"/>
                </a:lnTo>
                <a:lnTo>
                  <a:pt x="33" y="5"/>
                </a:lnTo>
                <a:lnTo>
                  <a:pt x="28" y="0"/>
                </a:lnTo>
                <a:cubicBezTo>
                  <a:pt x="21" y="3"/>
                  <a:pt x="18" y="7"/>
                  <a:pt x="19" y="12"/>
                </a:cubicBezTo>
                <a:cubicBezTo>
                  <a:pt x="20" y="19"/>
                  <a:pt x="20" y="23"/>
                  <a:pt x="16" y="29"/>
                </a:cubicBezTo>
                <a:cubicBezTo>
                  <a:pt x="10" y="35"/>
                  <a:pt x="4" y="43"/>
                  <a:pt x="1" y="5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6" name="Freeform 154"/>
          <p:cNvSpPr>
            <a:spLocks/>
          </p:cNvSpPr>
          <p:nvPr/>
        </p:nvSpPr>
        <p:spPr bwMode="auto">
          <a:xfrm>
            <a:off x="2171665" y="442912"/>
            <a:ext cx="4763" cy="111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3" y="20"/>
              </a:cxn>
              <a:cxn ang="0">
                <a:pos x="3" y="20"/>
              </a:cxn>
              <a:cxn ang="0">
                <a:pos x="8" y="12"/>
              </a:cxn>
              <a:cxn ang="0">
                <a:pos x="6" y="2"/>
              </a:cxn>
              <a:cxn ang="0">
                <a:pos x="2" y="0"/>
              </a:cxn>
              <a:cxn ang="0">
                <a:pos x="0" y="2"/>
              </a:cxn>
            </a:cxnLst>
            <a:rect l="0" t="0" r="r" b="b"/>
            <a:pathLst>
              <a:path w="9" h="20">
                <a:moveTo>
                  <a:pt x="0" y="2"/>
                </a:moveTo>
                <a:lnTo>
                  <a:pt x="0" y="6"/>
                </a:lnTo>
                <a:cubicBezTo>
                  <a:pt x="4" y="9"/>
                  <a:pt x="5" y="14"/>
                  <a:pt x="3" y="20"/>
                </a:cubicBezTo>
                <a:lnTo>
                  <a:pt x="3" y="20"/>
                </a:lnTo>
                <a:cubicBezTo>
                  <a:pt x="6" y="18"/>
                  <a:pt x="8" y="15"/>
                  <a:pt x="8" y="12"/>
                </a:cubicBezTo>
                <a:cubicBezTo>
                  <a:pt x="9" y="9"/>
                  <a:pt x="8" y="5"/>
                  <a:pt x="6" y="2"/>
                </a:cubicBez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7" name="Freeform 155"/>
          <p:cNvSpPr>
            <a:spLocks/>
          </p:cNvSpPr>
          <p:nvPr/>
        </p:nvSpPr>
        <p:spPr bwMode="auto">
          <a:xfrm>
            <a:off x="2276440" y="784225"/>
            <a:ext cx="31750" cy="46037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22" y="38"/>
              </a:cxn>
              <a:cxn ang="0">
                <a:pos x="48" y="77"/>
              </a:cxn>
              <a:cxn ang="0">
                <a:pos x="54" y="78"/>
              </a:cxn>
              <a:cxn ang="0">
                <a:pos x="54" y="78"/>
              </a:cxn>
              <a:cxn ang="0">
                <a:pos x="53" y="77"/>
              </a:cxn>
              <a:cxn ang="0">
                <a:pos x="35" y="44"/>
              </a:cxn>
              <a:cxn ang="0">
                <a:pos x="8" y="0"/>
              </a:cxn>
              <a:cxn ang="0">
                <a:pos x="3" y="0"/>
              </a:cxn>
              <a:cxn ang="0">
                <a:pos x="0" y="0"/>
              </a:cxn>
              <a:cxn ang="0">
                <a:pos x="3" y="4"/>
              </a:cxn>
            </a:cxnLst>
            <a:rect l="0" t="0" r="r" b="b"/>
            <a:pathLst>
              <a:path w="54" h="78">
                <a:moveTo>
                  <a:pt x="3" y="4"/>
                </a:moveTo>
                <a:cubicBezTo>
                  <a:pt x="12" y="9"/>
                  <a:pt x="17" y="23"/>
                  <a:pt x="22" y="38"/>
                </a:cubicBezTo>
                <a:cubicBezTo>
                  <a:pt x="28" y="56"/>
                  <a:pt x="35" y="74"/>
                  <a:pt x="48" y="77"/>
                </a:cubicBezTo>
                <a:lnTo>
                  <a:pt x="54" y="78"/>
                </a:lnTo>
                <a:lnTo>
                  <a:pt x="54" y="78"/>
                </a:lnTo>
                <a:lnTo>
                  <a:pt x="53" y="77"/>
                </a:lnTo>
                <a:cubicBezTo>
                  <a:pt x="45" y="74"/>
                  <a:pt x="40" y="60"/>
                  <a:pt x="35" y="44"/>
                </a:cubicBezTo>
                <a:cubicBezTo>
                  <a:pt x="28" y="26"/>
                  <a:pt x="21" y="5"/>
                  <a:pt x="8" y="0"/>
                </a:cubicBezTo>
                <a:lnTo>
                  <a:pt x="3" y="0"/>
                </a:lnTo>
                <a:lnTo>
                  <a:pt x="0" y="0"/>
                </a:lnTo>
                <a:lnTo>
                  <a:pt x="3" y="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8" name="Freeform 156"/>
          <p:cNvSpPr>
            <a:spLocks/>
          </p:cNvSpPr>
          <p:nvPr/>
        </p:nvSpPr>
        <p:spPr bwMode="auto">
          <a:xfrm>
            <a:off x="2290728" y="784225"/>
            <a:ext cx="31750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1"/>
              </a:cxn>
              <a:cxn ang="0">
                <a:pos x="2" y="2"/>
              </a:cxn>
              <a:cxn ang="0">
                <a:pos x="23" y="38"/>
              </a:cxn>
              <a:cxn ang="0">
                <a:pos x="51" y="78"/>
              </a:cxn>
              <a:cxn ang="0">
                <a:pos x="52" y="78"/>
              </a:cxn>
              <a:cxn ang="0">
                <a:pos x="54" y="77"/>
              </a:cxn>
              <a:cxn ang="0">
                <a:pos x="54" y="77"/>
              </a:cxn>
              <a:cxn ang="0">
                <a:pos x="35" y="44"/>
              </a:cxn>
              <a:cxn ang="0">
                <a:pos x="4" y="0"/>
              </a:cxn>
            </a:cxnLst>
            <a:rect l="0" t="0" r="r" b="b"/>
            <a:pathLst>
              <a:path w="54" h="78">
                <a:moveTo>
                  <a:pt x="4" y="0"/>
                </a:moveTo>
                <a:lnTo>
                  <a:pt x="0" y="1"/>
                </a:lnTo>
                <a:lnTo>
                  <a:pt x="2" y="2"/>
                </a:lnTo>
                <a:cubicBezTo>
                  <a:pt x="11" y="7"/>
                  <a:pt x="17" y="22"/>
                  <a:pt x="23" y="38"/>
                </a:cubicBezTo>
                <a:cubicBezTo>
                  <a:pt x="30" y="58"/>
                  <a:pt x="38" y="78"/>
                  <a:pt x="51" y="78"/>
                </a:cubicBezTo>
                <a:lnTo>
                  <a:pt x="52" y="78"/>
                </a:lnTo>
                <a:lnTo>
                  <a:pt x="54" y="77"/>
                </a:lnTo>
                <a:lnTo>
                  <a:pt x="54" y="77"/>
                </a:lnTo>
                <a:cubicBezTo>
                  <a:pt x="46" y="73"/>
                  <a:pt x="41" y="59"/>
                  <a:pt x="35" y="44"/>
                </a:cubicBezTo>
                <a:cubicBezTo>
                  <a:pt x="28" y="24"/>
                  <a:pt x="20" y="2"/>
                  <a:pt x="4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9" name="Freeform 157"/>
          <p:cNvSpPr>
            <a:spLocks/>
          </p:cNvSpPr>
          <p:nvPr/>
        </p:nvSpPr>
        <p:spPr bwMode="auto">
          <a:xfrm>
            <a:off x="2312953" y="796925"/>
            <a:ext cx="25400" cy="33337"/>
          </a:xfrm>
          <a:custGeom>
            <a:avLst/>
            <a:gdLst/>
            <a:ahLst/>
            <a:cxnLst>
              <a:cxn ang="0">
                <a:pos x="11" y="21"/>
              </a:cxn>
              <a:cxn ang="0">
                <a:pos x="11" y="21"/>
              </a:cxn>
              <a:cxn ang="0">
                <a:pos x="39" y="56"/>
              </a:cxn>
              <a:cxn ang="0">
                <a:pos x="41" y="56"/>
              </a:cxn>
              <a:cxn ang="0">
                <a:pos x="41" y="56"/>
              </a:cxn>
              <a:cxn ang="0">
                <a:pos x="23" y="25"/>
              </a:cxn>
              <a:cxn ang="0">
                <a:pos x="3" y="0"/>
              </a:cxn>
              <a:cxn ang="0">
                <a:pos x="2" y="0"/>
              </a:cxn>
              <a:cxn ang="0">
                <a:pos x="0" y="0"/>
              </a:cxn>
              <a:cxn ang="0">
                <a:pos x="1" y="2"/>
              </a:cxn>
              <a:cxn ang="0">
                <a:pos x="11" y="21"/>
              </a:cxn>
            </a:cxnLst>
            <a:rect l="0" t="0" r="r" b="b"/>
            <a:pathLst>
              <a:path w="41" h="56">
                <a:moveTo>
                  <a:pt x="11" y="21"/>
                </a:moveTo>
                <a:lnTo>
                  <a:pt x="11" y="21"/>
                </a:lnTo>
                <a:cubicBezTo>
                  <a:pt x="17" y="37"/>
                  <a:pt x="24" y="56"/>
                  <a:pt x="39" y="56"/>
                </a:cubicBezTo>
                <a:lnTo>
                  <a:pt x="41" y="56"/>
                </a:lnTo>
                <a:lnTo>
                  <a:pt x="41" y="56"/>
                </a:lnTo>
                <a:cubicBezTo>
                  <a:pt x="30" y="47"/>
                  <a:pt x="26" y="35"/>
                  <a:pt x="23" y="25"/>
                </a:cubicBezTo>
                <a:cubicBezTo>
                  <a:pt x="19" y="13"/>
                  <a:pt x="15" y="3"/>
                  <a:pt x="3" y="0"/>
                </a:cubicBezTo>
                <a:lnTo>
                  <a:pt x="2" y="0"/>
                </a:lnTo>
                <a:lnTo>
                  <a:pt x="0" y="0"/>
                </a:lnTo>
                <a:lnTo>
                  <a:pt x="1" y="2"/>
                </a:lnTo>
                <a:cubicBezTo>
                  <a:pt x="5" y="4"/>
                  <a:pt x="8" y="11"/>
                  <a:pt x="11" y="2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0" name="Freeform 158"/>
          <p:cNvSpPr>
            <a:spLocks/>
          </p:cNvSpPr>
          <p:nvPr/>
        </p:nvSpPr>
        <p:spPr bwMode="auto">
          <a:xfrm>
            <a:off x="2273265" y="769937"/>
            <a:ext cx="25400" cy="9525"/>
          </a:xfrm>
          <a:custGeom>
            <a:avLst/>
            <a:gdLst/>
            <a:ahLst/>
            <a:cxnLst>
              <a:cxn ang="0">
                <a:pos x="34" y="13"/>
              </a:cxn>
              <a:cxn ang="0">
                <a:pos x="37" y="13"/>
              </a:cxn>
              <a:cxn ang="0">
                <a:pos x="39" y="12"/>
              </a:cxn>
              <a:cxn ang="0">
                <a:pos x="44" y="8"/>
              </a:cxn>
              <a:cxn ang="0">
                <a:pos x="41" y="4"/>
              </a:cxn>
              <a:cxn ang="0">
                <a:pos x="31" y="4"/>
              </a:cxn>
              <a:cxn ang="0">
                <a:pos x="31" y="4"/>
              </a:cxn>
              <a:cxn ang="0">
                <a:pos x="10" y="2"/>
              </a:cxn>
              <a:cxn ang="0">
                <a:pos x="7" y="1"/>
              </a:cxn>
              <a:cxn ang="0">
                <a:pos x="3" y="0"/>
              </a:cxn>
              <a:cxn ang="0">
                <a:pos x="0" y="1"/>
              </a:cxn>
              <a:cxn ang="0">
                <a:pos x="0" y="7"/>
              </a:cxn>
              <a:cxn ang="0">
                <a:pos x="25" y="13"/>
              </a:cxn>
              <a:cxn ang="0">
                <a:pos x="34" y="13"/>
              </a:cxn>
            </a:cxnLst>
            <a:rect l="0" t="0" r="r" b="b"/>
            <a:pathLst>
              <a:path w="44" h="14">
                <a:moveTo>
                  <a:pt x="34" y="13"/>
                </a:moveTo>
                <a:lnTo>
                  <a:pt x="37" y="13"/>
                </a:lnTo>
                <a:lnTo>
                  <a:pt x="39" y="12"/>
                </a:lnTo>
                <a:cubicBezTo>
                  <a:pt x="43" y="12"/>
                  <a:pt x="44" y="9"/>
                  <a:pt x="44" y="8"/>
                </a:cubicBezTo>
                <a:lnTo>
                  <a:pt x="41" y="4"/>
                </a:lnTo>
                <a:cubicBezTo>
                  <a:pt x="37" y="4"/>
                  <a:pt x="34" y="4"/>
                  <a:pt x="31" y="4"/>
                </a:cubicBezTo>
                <a:lnTo>
                  <a:pt x="31" y="4"/>
                </a:lnTo>
                <a:cubicBezTo>
                  <a:pt x="25" y="4"/>
                  <a:pt x="18" y="4"/>
                  <a:pt x="10" y="2"/>
                </a:cubicBezTo>
                <a:lnTo>
                  <a:pt x="7" y="1"/>
                </a:lnTo>
                <a:lnTo>
                  <a:pt x="3" y="0"/>
                </a:lnTo>
                <a:lnTo>
                  <a:pt x="0" y="1"/>
                </a:lnTo>
                <a:lnTo>
                  <a:pt x="0" y="7"/>
                </a:lnTo>
                <a:cubicBezTo>
                  <a:pt x="4" y="11"/>
                  <a:pt x="12" y="14"/>
                  <a:pt x="25" y="13"/>
                </a:cubicBezTo>
                <a:cubicBezTo>
                  <a:pt x="28" y="13"/>
                  <a:pt x="31" y="13"/>
                  <a:pt x="34" y="1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1" name="Freeform 159"/>
          <p:cNvSpPr>
            <a:spLocks/>
          </p:cNvSpPr>
          <p:nvPr/>
        </p:nvSpPr>
        <p:spPr bwMode="auto">
          <a:xfrm>
            <a:off x="2349465" y="771525"/>
            <a:ext cx="22225" cy="61912"/>
          </a:xfrm>
          <a:custGeom>
            <a:avLst/>
            <a:gdLst/>
            <a:ahLst/>
            <a:cxnLst>
              <a:cxn ang="0">
                <a:pos x="35" y="10"/>
              </a:cxn>
              <a:cxn ang="0">
                <a:pos x="19" y="0"/>
              </a:cxn>
              <a:cxn ang="0">
                <a:pos x="0" y="17"/>
              </a:cxn>
              <a:cxn ang="0">
                <a:pos x="1" y="21"/>
              </a:cxn>
              <a:cxn ang="0">
                <a:pos x="4" y="22"/>
              </a:cxn>
              <a:cxn ang="0">
                <a:pos x="8" y="19"/>
              </a:cxn>
              <a:cxn ang="0">
                <a:pos x="17" y="10"/>
              </a:cxn>
              <a:cxn ang="0">
                <a:pos x="25" y="15"/>
              </a:cxn>
              <a:cxn ang="0">
                <a:pos x="22" y="24"/>
              </a:cxn>
              <a:cxn ang="0">
                <a:pos x="18" y="37"/>
              </a:cxn>
              <a:cxn ang="0">
                <a:pos x="18" y="69"/>
              </a:cxn>
              <a:cxn ang="0">
                <a:pos x="24" y="84"/>
              </a:cxn>
              <a:cxn ang="0">
                <a:pos x="25" y="84"/>
              </a:cxn>
              <a:cxn ang="0">
                <a:pos x="25" y="91"/>
              </a:cxn>
              <a:cxn ang="0">
                <a:pos x="18" y="95"/>
              </a:cxn>
              <a:cxn ang="0">
                <a:pos x="10" y="89"/>
              </a:cxn>
              <a:cxn ang="0">
                <a:pos x="5" y="84"/>
              </a:cxn>
              <a:cxn ang="0">
                <a:pos x="1" y="86"/>
              </a:cxn>
              <a:cxn ang="0">
                <a:pos x="1" y="90"/>
              </a:cxn>
              <a:cxn ang="0">
                <a:pos x="20" y="105"/>
              </a:cxn>
              <a:cxn ang="0">
                <a:pos x="31" y="102"/>
              </a:cxn>
              <a:cxn ang="0">
                <a:pos x="37" y="92"/>
              </a:cxn>
              <a:cxn ang="0">
                <a:pos x="33" y="81"/>
              </a:cxn>
              <a:cxn ang="0">
                <a:pos x="31" y="66"/>
              </a:cxn>
              <a:cxn ang="0">
                <a:pos x="31" y="40"/>
              </a:cxn>
              <a:cxn ang="0">
                <a:pos x="33" y="25"/>
              </a:cxn>
              <a:cxn ang="0">
                <a:pos x="35" y="10"/>
              </a:cxn>
            </a:cxnLst>
            <a:rect l="0" t="0" r="r" b="b"/>
            <a:pathLst>
              <a:path w="37" h="105">
                <a:moveTo>
                  <a:pt x="35" y="10"/>
                </a:moveTo>
                <a:cubicBezTo>
                  <a:pt x="34" y="7"/>
                  <a:pt x="30" y="0"/>
                  <a:pt x="19" y="0"/>
                </a:cubicBezTo>
                <a:cubicBezTo>
                  <a:pt x="5" y="1"/>
                  <a:pt x="2" y="8"/>
                  <a:pt x="0" y="17"/>
                </a:cubicBezTo>
                <a:lnTo>
                  <a:pt x="1" y="21"/>
                </a:lnTo>
                <a:lnTo>
                  <a:pt x="4" y="22"/>
                </a:lnTo>
                <a:lnTo>
                  <a:pt x="8" y="19"/>
                </a:lnTo>
                <a:cubicBezTo>
                  <a:pt x="10" y="11"/>
                  <a:pt x="15" y="10"/>
                  <a:pt x="17" y="10"/>
                </a:cubicBezTo>
                <a:cubicBezTo>
                  <a:pt x="20" y="10"/>
                  <a:pt x="24" y="12"/>
                  <a:pt x="25" y="15"/>
                </a:cubicBezTo>
                <a:lnTo>
                  <a:pt x="22" y="24"/>
                </a:lnTo>
                <a:cubicBezTo>
                  <a:pt x="17" y="27"/>
                  <a:pt x="15" y="31"/>
                  <a:pt x="18" y="37"/>
                </a:cubicBezTo>
                <a:cubicBezTo>
                  <a:pt x="23" y="47"/>
                  <a:pt x="25" y="56"/>
                  <a:pt x="18" y="69"/>
                </a:cubicBezTo>
                <a:cubicBezTo>
                  <a:pt x="16" y="77"/>
                  <a:pt x="17" y="80"/>
                  <a:pt x="24" y="84"/>
                </a:cubicBezTo>
                <a:lnTo>
                  <a:pt x="25" y="84"/>
                </a:lnTo>
                <a:lnTo>
                  <a:pt x="25" y="91"/>
                </a:lnTo>
                <a:cubicBezTo>
                  <a:pt x="24" y="93"/>
                  <a:pt x="21" y="95"/>
                  <a:pt x="18" y="95"/>
                </a:cubicBezTo>
                <a:cubicBezTo>
                  <a:pt x="14" y="95"/>
                  <a:pt x="11" y="93"/>
                  <a:pt x="10" y="89"/>
                </a:cubicBezTo>
                <a:lnTo>
                  <a:pt x="5" y="84"/>
                </a:lnTo>
                <a:lnTo>
                  <a:pt x="1" y="86"/>
                </a:lnTo>
                <a:lnTo>
                  <a:pt x="1" y="90"/>
                </a:lnTo>
                <a:cubicBezTo>
                  <a:pt x="6" y="100"/>
                  <a:pt x="12" y="105"/>
                  <a:pt x="20" y="105"/>
                </a:cubicBezTo>
                <a:cubicBezTo>
                  <a:pt x="23" y="105"/>
                  <a:pt x="27" y="104"/>
                  <a:pt x="31" y="102"/>
                </a:cubicBezTo>
                <a:cubicBezTo>
                  <a:pt x="35" y="99"/>
                  <a:pt x="37" y="96"/>
                  <a:pt x="37" y="92"/>
                </a:cubicBezTo>
                <a:cubicBezTo>
                  <a:pt x="37" y="88"/>
                  <a:pt x="36" y="84"/>
                  <a:pt x="33" y="81"/>
                </a:cubicBezTo>
                <a:cubicBezTo>
                  <a:pt x="29" y="79"/>
                  <a:pt x="29" y="74"/>
                  <a:pt x="31" y="66"/>
                </a:cubicBezTo>
                <a:cubicBezTo>
                  <a:pt x="35" y="57"/>
                  <a:pt x="35" y="49"/>
                  <a:pt x="31" y="40"/>
                </a:cubicBezTo>
                <a:cubicBezTo>
                  <a:pt x="28" y="34"/>
                  <a:pt x="29" y="29"/>
                  <a:pt x="33" y="25"/>
                </a:cubicBezTo>
                <a:cubicBezTo>
                  <a:pt x="36" y="22"/>
                  <a:pt x="37" y="16"/>
                  <a:pt x="35" y="1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2" name="Freeform 160"/>
          <p:cNvSpPr>
            <a:spLocks/>
          </p:cNvSpPr>
          <p:nvPr/>
        </p:nvSpPr>
        <p:spPr bwMode="auto">
          <a:xfrm>
            <a:off x="2249453" y="766762"/>
            <a:ext cx="22225" cy="63500"/>
          </a:xfrm>
          <a:custGeom>
            <a:avLst/>
            <a:gdLst/>
            <a:ahLst/>
            <a:cxnLst>
              <a:cxn ang="0">
                <a:pos x="36" y="90"/>
              </a:cxn>
              <a:cxn ang="0">
                <a:pos x="31" y="86"/>
              </a:cxn>
              <a:cxn ang="0">
                <a:pos x="29" y="87"/>
              </a:cxn>
              <a:cxn ang="0">
                <a:pos x="25" y="95"/>
              </a:cxn>
              <a:cxn ang="0">
                <a:pos x="19" y="99"/>
              </a:cxn>
              <a:cxn ang="0">
                <a:pos x="13" y="96"/>
              </a:cxn>
              <a:cxn ang="0">
                <a:pos x="12" y="89"/>
              </a:cxn>
              <a:cxn ang="0">
                <a:pos x="17" y="82"/>
              </a:cxn>
              <a:cxn ang="0">
                <a:pos x="17" y="71"/>
              </a:cxn>
              <a:cxn ang="0">
                <a:pos x="15" y="46"/>
              </a:cxn>
              <a:cxn ang="0">
                <a:pos x="18" y="34"/>
              </a:cxn>
              <a:cxn ang="0">
                <a:pos x="14" y="24"/>
              </a:cxn>
              <a:cxn ang="0">
                <a:pos x="11" y="15"/>
              </a:cxn>
              <a:cxn ang="0">
                <a:pos x="17" y="10"/>
              </a:cxn>
              <a:cxn ang="0">
                <a:pos x="20" y="11"/>
              </a:cxn>
              <a:cxn ang="0">
                <a:pos x="25" y="16"/>
              </a:cxn>
              <a:cxn ang="0">
                <a:pos x="26" y="19"/>
              </a:cxn>
              <a:cxn ang="0">
                <a:pos x="31" y="22"/>
              </a:cxn>
              <a:cxn ang="0">
                <a:pos x="34" y="20"/>
              </a:cxn>
              <a:cxn ang="0">
                <a:pos x="34" y="14"/>
              </a:cxn>
              <a:cxn ang="0">
                <a:pos x="15" y="0"/>
              </a:cxn>
              <a:cxn ang="0">
                <a:pos x="4" y="5"/>
              </a:cxn>
              <a:cxn ang="0">
                <a:pos x="0" y="16"/>
              </a:cxn>
              <a:cxn ang="0">
                <a:pos x="4" y="26"/>
              </a:cxn>
              <a:cxn ang="0">
                <a:pos x="4" y="26"/>
              </a:cxn>
              <a:cxn ang="0">
                <a:pos x="4" y="42"/>
              </a:cxn>
              <a:cxn ang="0">
                <a:pos x="4" y="65"/>
              </a:cxn>
              <a:cxn ang="0">
                <a:pos x="5" y="83"/>
              </a:cxn>
              <a:cxn ang="0">
                <a:pos x="3" y="85"/>
              </a:cxn>
              <a:cxn ang="0">
                <a:pos x="1" y="96"/>
              </a:cxn>
              <a:cxn ang="0">
                <a:pos x="17" y="108"/>
              </a:cxn>
              <a:cxn ang="0">
                <a:pos x="28" y="105"/>
              </a:cxn>
              <a:cxn ang="0">
                <a:pos x="36" y="90"/>
              </a:cxn>
            </a:cxnLst>
            <a:rect l="0" t="0" r="r" b="b"/>
            <a:pathLst>
              <a:path w="36" h="108">
                <a:moveTo>
                  <a:pt x="36" y="90"/>
                </a:moveTo>
                <a:lnTo>
                  <a:pt x="31" y="86"/>
                </a:lnTo>
                <a:lnTo>
                  <a:pt x="29" y="87"/>
                </a:lnTo>
                <a:lnTo>
                  <a:pt x="25" y="95"/>
                </a:lnTo>
                <a:lnTo>
                  <a:pt x="19" y="99"/>
                </a:lnTo>
                <a:lnTo>
                  <a:pt x="13" y="96"/>
                </a:lnTo>
                <a:lnTo>
                  <a:pt x="12" y="89"/>
                </a:lnTo>
                <a:lnTo>
                  <a:pt x="17" y="82"/>
                </a:lnTo>
                <a:cubicBezTo>
                  <a:pt x="19" y="79"/>
                  <a:pt x="19" y="75"/>
                  <a:pt x="17" y="71"/>
                </a:cubicBezTo>
                <a:cubicBezTo>
                  <a:pt x="14" y="63"/>
                  <a:pt x="13" y="54"/>
                  <a:pt x="15" y="46"/>
                </a:cubicBezTo>
                <a:lnTo>
                  <a:pt x="18" y="34"/>
                </a:lnTo>
                <a:cubicBezTo>
                  <a:pt x="19" y="30"/>
                  <a:pt x="18" y="27"/>
                  <a:pt x="14" y="24"/>
                </a:cubicBezTo>
                <a:cubicBezTo>
                  <a:pt x="11" y="22"/>
                  <a:pt x="9" y="19"/>
                  <a:pt x="11" y="15"/>
                </a:cubicBezTo>
                <a:lnTo>
                  <a:pt x="17" y="10"/>
                </a:lnTo>
                <a:lnTo>
                  <a:pt x="20" y="11"/>
                </a:lnTo>
                <a:lnTo>
                  <a:pt x="25" y="16"/>
                </a:lnTo>
                <a:lnTo>
                  <a:pt x="26" y="19"/>
                </a:lnTo>
                <a:lnTo>
                  <a:pt x="31" y="22"/>
                </a:lnTo>
                <a:lnTo>
                  <a:pt x="34" y="20"/>
                </a:lnTo>
                <a:lnTo>
                  <a:pt x="34" y="14"/>
                </a:lnTo>
                <a:cubicBezTo>
                  <a:pt x="32" y="5"/>
                  <a:pt x="23" y="0"/>
                  <a:pt x="15" y="0"/>
                </a:cubicBezTo>
                <a:cubicBezTo>
                  <a:pt x="11" y="0"/>
                  <a:pt x="7" y="2"/>
                  <a:pt x="4" y="5"/>
                </a:cubicBezTo>
                <a:cubicBezTo>
                  <a:pt x="1" y="7"/>
                  <a:pt x="0" y="11"/>
                  <a:pt x="0" y="16"/>
                </a:cubicBezTo>
                <a:cubicBezTo>
                  <a:pt x="0" y="21"/>
                  <a:pt x="1" y="23"/>
                  <a:pt x="4" y="26"/>
                </a:cubicBezTo>
                <a:lnTo>
                  <a:pt x="4" y="26"/>
                </a:lnTo>
                <a:cubicBezTo>
                  <a:pt x="8" y="32"/>
                  <a:pt x="8" y="37"/>
                  <a:pt x="4" y="42"/>
                </a:cubicBezTo>
                <a:cubicBezTo>
                  <a:pt x="1" y="53"/>
                  <a:pt x="1" y="60"/>
                  <a:pt x="4" y="65"/>
                </a:cubicBezTo>
                <a:cubicBezTo>
                  <a:pt x="7" y="72"/>
                  <a:pt x="7" y="78"/>
                  <a:pt x="5" y="83"/>
                </a:cubicBezTo>
                <a:lnTo>
                  <a:pt x="3" y="85"/>
                </a:lnTo>
                <a:cubicBezTo>
                  <a:pt x="1" y="89"/>
                  <a:pt x="0" y="91"/>
                  <a:pt x="1" y="96"/>
                </a:cubicBezTo>
                <a:cubicBezTo>
                  <a:pt x="3" y="104"/>
                  <a:pt x="9" y="108"/>
                  <a:pt x="17" y="108"/>
                </a:cubicBezTo>
                <a:cubicBezTo>
                  <a:pt x="21" y="108"/>
                  <a:pt x="25" y="107"/>
                  <a:pt x="28" y="105"/>
                </a:cubicBezTo>
                <a:cubicBezTo>
                  <a:pt x="33" y="101"/>
                  <a:pt x="35" y="96"/>
                  <a:pt x="36" y="9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3" name="Freeform 161"/>
          <p:cNvSpPr>
            <a:spLocks/>
          </p:cNvSpPr>
          <p:nvPr/>
        </p:nvSpPr>
        <p:spPr bwMode="auto">
          <a:xfrm>
            <a:off x="2266915" y="831850"/>
            <a:ext cx="85725" cy="9525"/>
          </a:xfrm>
          <a:custGeom>
            <a:avLst/>
            <a:gdLst/>
            <a:ahLst/>
            <a:cxnLst>
              <a:cxn ang="0">
                <a:pos x="139" y="2"/>
              </a:cxn>
              <a:cxn ang="0">
                <a:pos x="133" y="4"/>
              </a:cxn>
              <a:cxn ang="0">
                <a:pos x="123" y="7"/>
              </a:cxn>
              <a:cxn ang="0">
                <a:pos x="121" y="7"/>
              </a:cxn>
              <a:cxn ang="0">
                <a:pos x="20" y="5"/>
              </a:cxn>
              <a:cxn ang="0">
                <a:pos x="10" y="2"/>
              </a:cxn>
              <a:cxn ang="0">
                <a:pos x="3" y="0"/>
              </a:cxn>
              <a:cxn ang="0">
                <a:pos x="0" y="2"/>
              </a:cxn>
              <a:cxn ang="0">
                <a:pos x="0" y="7"/>
              </a:cxn>
              <a:cxn ang="0">
                <a:pos x="84" y="16"/>
              </a:cxn>
              <a:cxn ang="0">
                <a:pos x="105" y="15"/>
              </a:cxn>
              <a:cxn ang="0">
                <a:pos x="123" y="15"/>
              </a:cxn>
              <a:cxn ang="0">
                <a:pos x="142" y="10"/>
              </a:cxn>
              <a:cxn ang="0">
                <a:pos x="144" y="5"/>
              </a:cxn>
              <a:cxn ang="0">
                <a:pos x="139" y="2"/>
              </a:cxn>
            </a:cxnLst>
            <a:rect l="0" t="0" r="r" b="b"/>
            <a:pathLst>
              <a:path w="144" h="17">
                <a:moveTo>
                  <a:pt x="139" y="2"/>
                </a:moveTo>
                <a:lnTo>
                  <a:pt x="133" y="4"/>
                </a:lnTo>
                <a:cubicBezTo>
                  <a:pt x="130" y="5"/>
                  <a:pt x="127" y="6"/>
                  <a:pt x="123" y="7"/>
                </a:cubicBezTo>
                <a:lnTo>
                  <a:pt x="121" y="7"/>
                </a:lnTo>
                <a:cubicBezTo>
                  <a:pt x="87" y="7"/>
                  <a:pt x="54" y="7"/>
                  <a:pt x="20" y="5"/>
                </a:cubicBezTo>
                <a:cubicBezTo>
                  <a:pt x="17" y="5"/>
                  <a:pt x="14" y="4"/>
                  <a:pt x="10" y="2"/>
                </a:cubicBezTo>
                <a:lnTo>
                  <a:pt x="3" y="0"/>
                </a:lnTo>
                <a:lnTo>
                  <a:pt x="0" y="2"/>
                </a:lnTo>
                <a:lnTo>
                  <a:pt x="0" y="7"/>
                </a:lnTo>
                <a:cubicBezTo>
                  <a:pt x="7" y="17"/>
                  <a:pt x="63" y="16"/>
                  <a:pt x="84" y="16"/>
                </a:cubicBezTo>
                <a:lnTo>
                  <a:pt x="105" y="15"/>
                </a:lnTo>
                <a:cubicBezTo>
                  <a:pt x="112" y="15"/>
                  <a:pt x="119" y="15"/>
                  <a:pt x="123" y="15"/>
                </a:cubicBezTo>
                <a:cubicBezTo>
                  <a:pt x="130" y="15"/>
                  <a:pt x="137" y="13"/>
                  <a:pt x="142" y="10"/>
                </a:cubicBezTo>
                <a:lnTo>
                  <a:pt x="144" y="5"/>
                </a:lnTo>
                <a:lnTo>
                  <a:pt x="139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4" name="Freeform 162"/>
          <p:cNvSpPr>
            <a:spLocks/>
          </p:cNvSpPr>
          <p:nvPr/>
        </p:nvSpPr>
        <p:spPr bwMode="auto">
          <a:xfrm>
            <a:off x="2270090" y="398462"/>
            <a:ext cx="49213" cy="63500"/>
          </a:xfrm>
          <a:custGeom>
            <a:avLst/>
            <a:gdLst/>
            <a:ahLst/>
            <a:cxnLst>
              <a:cxn ang="0">
                <a:pos x="15" y="40"/>
              </a:cxn>
              <a:cxn ang="0">
                <a:pos x="76" y="85"/>
              </a:cxn>
              <a:cxn ang="0">
                <a:pos x="82" y="105"/>
              </a:cxn>
              <a:cxn ang="0">
                <a:pos x="83" y="106"/>
              </a:cxn>
              <a:cxn ang="0">
                <a:pos x="83" y="104"/>
              </a:cxn>
              <a:cxn ang="0">
                <a:pos x="58" y="50"/>
              </a:cxn>
              <a:cxn ang="0">
                <a:pos x="19" y="34"/>
              </a:cxn>
              <a:cxn ang="0">
                <a:pos x="7" y="20"/>
              </a:cxn>
              <a:cxn ang="0">
                <a:pos x="23" y="3"/>
              </a:cxn>
              <a:cxn ang="0">
                <a:pos x="25" y="3"/>
              </a:cxn>
              <a:cxn ang="0">
                <a:pos x="29" y="1"/>
              </a:cxn>
              <a:cxn ang="0">
                <a:pos x="27" y="0"/>
              </a:cxn>
              <a:cxn ang="0">
                <a:pos x="27" y="0"/>
              </a:cxn>
              <a:cxn ang="0">
                <a:pos x="23" y="0"/>
              </a:cxn>
              <a:cxn ang="0">
                <a:pos x="1" y="19"/>
              </a:cxn>
              <a:cxn ang="0">
                <a:pos x="15" y="40"/>
              </a:cxn>
            </a:cxnLst>
            <a:rect l="0" t="0" r="r" b="b"/>
            <a:pathLst>
              <a:path w="84" h="106">
                <a:moveTo>
                  <a:pt x="15" y="40"/>
                </a:moveTo>
                <a:cubicBezTo>
                  <a:pt x="47" y="48"/>
                  <a:pt x="70" y="58"/>
                  <a:pt x="76" y="85"/>
                </a:cubicBezTo>
                <a:cubicBezTo>
                  <a:pt x="76" y="96"/>
                  <a:pt x="78" y="103"/>
                  <a:pt x="82" y="105"/>
                </a:cubicBezTo>
                <a:lnTo>
                  <a:pt x="83" y="106"/>
                </a:lnTo>
                <a:lnTo>
                  <a:pt x="83" y="104"/>
                </a:lnTo>
                <a:cubicBezTo>
                  <a:pt x="84" y="77"/>
                  <a:pt x="75" y="59"/>
                  <a:pt x="58" y="50"/>
                </a:cubicBezTo>
                <a:cubicBezTo>
                  <a:pt x="49" y="44"/>
                  <a:pt x="36" y="39"/>
                  <a:pt x="19" y="34"/>
                </a:cubicBezTo>
                <a:cubicBezTo>
                  <a:pt x="11" y="34"/>
                  <a:pt x="7" y="28"/>
                  <a:pt x="7" y="20"/>
                </a:cubicBezTo>
                <a:cubicBezTo>
                  <a:pt x="8" y="12"/>
                  <a:pt x="14" y="3"/>
                  <a:pt x="23" y="3"/>
                </a:cubicBezTo>
                <a:lnTo>
                  <a:pt x="25" y="3"/>
                </a:lnTo>
                <a:lnTo>
                  <a:pt x="29" y="1"/>
                </a:lnTo>
                <a:lnTo>
                  <a:pt x="27" y="0"/>
                </a:lnTo>
                <a:lnTo>
                  <a:pt x="27" y="0"/>
                </a:lnTo>
                <a:lnTo>
                  <a:pt x="23" y="0"/>
                </a:lnTo>
                <a:cubicBezTo>
                  <a:pt x="13" y="0"/>
                  <a:pt x="2" y="2"/>
                  <a:pt x="1" y="19"/>
                </a:cubicBezTo>
                <a:cubicBezTo>
                  <a:pt x="0" y="32"/>
                  <a:pt x="4" y="39"/>
                  <a:pt x="15" y="4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5" name="Freeform 163"/>
          <p:cNvSpPr>
            <a:spLocks/>
          </p:cNvSpPr>
          <p:nvPr/>
        </p:nvSpPr>
        <p:spPr bwMode="auto">
          <a:xfrm>
            <a:off x="2279615" y="406400"/>
            <a:ext cx="11113" cy="635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1"/>
              </a:cxn>
              <a:cxn ang="0">
                <a:pos x="9" y="5"/>
              </a:cxn>
              <a:cxn ang="0">
                <a:pos x="1" y="11"/>
              </a:cxn>
              <a:cxn ang="0">
                <a:pos x="0" y="11"/>
              </a:cxn>
              <a:cxn ang="0">
                <a:pos x="1" y="12"/>
              </a:cxn>
              <a:cxn ang="0">
                <a:pos x="8" y="13"/>
              </a:cxn>
              <a:cxn ang="0">
                <a:pos x="18" y="9"/>
              </a:cxn>
              <a:cxn ang="0">
                <a:pos x="18" y="4"/>
              </a:cxn>
              <a:cxn ang="0">
                <a:pos x="8" y="0"/>
              </a:cxn>
              <a:cxn ang="0">
                <a:pos x="1" y="1"/>
              </a:cxn>
            </a:cxnLst>
            <a:rect l="0" t="0" r="r" b="b"/>
            <a:pathLst>
              <a:path w="18" h="13">
                <a:moveTo>
                  <a:pt x="1" y="1"/>
                </a:moveTo>
                <a:lnTo>
                  <a:pt x="1" y="1"/>
                </a:lnTo>
                <a:cubicBezTo>
                  <a:pt x="7" y="1"/>
                  <a:pt x="9" y="3"/>
                  <a:pt x="9" y="5"/>
                </a:cubicBezTo>
                <a:cubicBezTo>
                  <a:pt x="9" y="7"/>
                  <a:pt x="7" y="10"/>
                  <a:pt x="1" y="11"/>
                </a:cubicBezTo>
                <a:lnTo>
                  <a:pt x="0" y="11"/>
                </a:lnTo>
                <a:lnTo>
                  <a:pt x="1" y="12"/>
                </a:lnTo>
                <a:lnTo>
                  <a:pt x="8" y="13"/>
                </a:lnTo>
                <a:cubicBezTo>
                  <a:pt x="13" y="12"/>
                  <a:pt x="17" y="11"/>
                  <a:pt x="18" y="9"/>
                </a:cubicBezTo>
                <a:lnTo>
                  <a:pt x="18" y="4"/>
                </a:lnTo>
                <a:cubicBezTo>
                  <a:pt x="17" y="2"/>
                  <a:pt x="13" y="0"/>
                  <a:pt x="8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6" name="Freeform 164"/>
          <p:cNvSpPr>
            <a:spLocks/>
          </p:cNvSpPr>
          <p:nvPr/>
        </p:nvSpPr>
        <p:spPr bwMode="auto">
          <a:xfrm>
            <a:off x="2289140" y="415925"/>
            <a:ext cx="23813" cy="9525"/>
          </a:xfrm>
          <a:custGeom>
            <a:avLst/>
            <a:gdLst/>
            <a:ahLst/>
            <a:cxnLst>
              <a:cxn ang="0">
                <a:pos x="30" y="14"/>
              </a:cxn>
              <a:cxn ang="0">
                <a:pos x="35" y="16"/>
              </a:cxn>
              <a:cxn ang="0">
                <a:pos x="39" y="14"/>
              </a:cxn>
              <a:cxn ang="0">
                <a:pos x="39" y="14"/>
              </a:cxn>
              <a:cxn ang="0">
                <a:pos x="4" y="4"/>
              </a:cxn>
              <a:cxn ang="0">
                <a:pos x="30" y="14"/>
              </a:cxn>
            </a:cxnLst>
            <a:rect l="0" t="0" r="r" b="b"/>
            <a:pathLst>
              <a:path w="39" h="16">
                <a:moveTo>
                  <a:pt x="30" y="14"/>
                </a:moveTo>
                <a:lnTo>
                  <a:pt x="35" y="16"/>
                </a:lnTo>
                <a:lnTo>
                  <a:pt x="39" y="14"/>
                </a:lnTo>
                <a:lnTo>
                  <a:pt x="39" y="14"/>
                </a:lnTo>
                <a:cubicBezTo>
                  <a:pt x="32" y="6"/>
                  <a:pt x="12" y="0"/>
                  <a:pt x="4" y="4"/>
                </a:cubicBezTo>
                <a:cubicBezTo>
                  <a:pt x="0" y="6"/>
                  <a:pt x="26" y="5"/>
                  <a:pt x="30" y="1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7" name="Freeform 165"/>
          <p:cNvSpPr>
            <a:spLocks/>
          </p:cNvSpPr>
          <p:nvPr/>
        </p:nvSpPr>
        <p:spPr bwMode="auto">
          <a:xfrm>
            <a:off x="2295490" y="441325"/>
            <a:ext cx="25400" cy="41275"/>
          </a:xfrm>
          <a:custGeom>
            <a:avLst/>
            <a:gdLst/>
            <a:ahLst/>
            <a:cxnLst>
              <a:cxn ang="0">
                <a:pos x="25" y="23"/>
              </a:cxn>
              <a:cxn ang="0">
                <a:pos x="3" y="0"/>
              </a:cxn>
              <a:cxn ang="0">
                <a:pos x="0" y="1"/>
              </a:cxn>
              <a:cxn ang="0">
                <a:pos x="29" y="47"/>
              </a:cxn>
              <a:cxn ang="0">
                <a:pos x="27" y="57"/>
              </a:cxn>
              <a:cxn ang="0">
                <a:pos x="26" y="58"/>
              </a:cxn>
              <a:cxn ang="0">
                <a:pos x="22" y="62"/>
              </a:cxn>
              <a:cxn ang="0">
                <a:pos x="21" y="67"/>
              </a:cxn>
              <a:cxn ang="0">
                <a:pos x="26" y="69"/>
              </a:cxn>
              <a:cxn ang="0">
                <a:pos x="27" y="69"/>
              </a:cxn>
              <a:cxn ang="0">
                <a:pos x="27" y="69"/>
              </a:cxn>
              <a:cxn ang="0">
                <a:pos x="42" y="58"/>
              </a:cxn>
              <a:cxn ang="0">
                <a:pos x="44" y="53"/>
              </a:cxn>
              <a:cxn ang="0">
                <a:pos x="43" y="50"/>
              </a:cxn>
              <a:cxn ang="0">
                <a:pos x="25" y="23"/>
              </a:cxn>
            </a:cxnLst>
            <a:rect l="0" t="0" r="r" b="b"/>
            <a:pathLst>
              <a:path w="44" h="69">
                <a:moveTo>
                  <a:pt x="25" y="23"/>
                </a:moveTo>
                <a:cubicBezTo>
                  <a:pt x="20" y="13"/>
                  <a:pt x="12" y="5"/>
                  <a:pt x="3" y="0"/>
                </a:cubicBezTo>
                <a:lnTo>
                  <a:pt x="0" y="1"/>
                </a:lnTo>
                <a:cubicBezTo>
                  <a:pt x="13" y="13"/>
                  <a:pt x="24" y="24"/>
                  <a:pt x="29" y="47"/>
                </a:cubicBezTo>
                <a:cubicBezTo>
                  <a:pt x="30" y="50"/>
                  <a:pt x="30" y="53"/>
                  <a:pt x="27" y="57"/>
                </a:cubicBezTo>
                <a:lnTo>
                  <a:pt x="26" y="58"/>
                </a:lnTo>
                <a:lnTo>
                  <a:pt x="22" y="62"/>
                </a:lnTo>
                <a:lnTo>
                  <a:pt x="21" y="67"/>
                </a:lnTo>
                <a:lnTo>
                  <a:pt x="26" y="69"/>
                </a:lnTo>
                <a:lnTo>
                  <a:pt x="27" y="69"/>
                </a:lnTo>
                <a:lnTo>
                  <a:pt x="27" y="69"/>
                </a:lnTo>
                <a:lnTo>
                  <a:pt x="42" y="58"/>
                </a:lnTo>
                <a:lnTo>
                  <a:pt x="44" y="53"/>
                </a:lnTo>
                <a:lnTo>
                  <a:pt x="43" y="50"/>
                </a:lnTo>
                <a:cubicBezTo>
                  <a:pt x="36" y="45"/>
                  <a:pt x="31" y="36"/>
                  <a:pt x="25" y="2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8" name="Freeform 166"/>
          <p:cNvSpPr>
            <a:spLocks/>
          </p:cNvSpPr>
          <p:nvPr/>
        </p:nvSpPr>
        <p:spPr bwMode="auto">
          <a:xfrm>
            <a:off x="2284378" y="450850"/>
            <a:ext cx="19050" cy="412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18"/>
              </a:cxn>
              <a:cxn ang="0">
                <a:pos x="0" y="20"/>
              </a:cxn>
              <a:cxn ang="0">
                <a:pos x="3" y="64"/>
              </a:cxn>
              <a:cxn ang="0">
                <a:pos x="4" y="67"/>
              </a:cxn>
              <a:cxn ang="0">
                <a:pos x="10" y="68"/>
              </a:cxn>
              <a:cxn ang="0">
                <a:pos x="26" y="61"/>
              </a:cxn>
              <a:cxn ang="0">
                <a:pos x="33" y="50"/>
              </a:cxn>
              <a:cxn ang="0">
                <a:pos x="13" y="1"/>
              </a:cxn>
              <a:cxn ang="0">
                <a:pos x="11" y="0"/>
              </a:cxn>
              <a:cxn ang="0">
                <a:pos x="11" y="0"/>
              </a:cxn>
              <a:cxn ang="0">
                <a:pos x="11" y="4"/>
              </a:cxn>
              <a:cxn ang="0">
                <a:pos x="22" y="52"/>
              </a:cxn>
              <a:cxn ang="0">
                <a:pos x="13" y="57"/>
              </a:cxn>
              <a:cxn ang="0">
                <a:pos x="8" y="51"/>
              </a:cxn>
              <a:cxn ang="0">
                <a:pos x="1" y="18"/>
              </a:cxn>
              <a:cxn ang="0">
                <a:pos x="0" y="18"/>
              </a:cxn>
            </a:cxnLst>
            <a:rect l="0" t="0" r="r" b="b"/>
            <a:pathLst>
              <a:path w="33" h="68">
                <a:moveTo>
                  <a:pt x="0" y="18"/>
                </a:moveTo>
                <a:lnTo>
                  <a:pt x="0" y="18"/>
                </a:lnTo>
                <a:lnTo>
                  <a:pt x="0" y="20"/>
                </a:lnTo>
                <a:cubicBezTo>
                  <a:pt x="2" y="32"/>
                  <a:pt x="4" y="47"/>
                  <a:pt x="3" y="64"/>
                </a:cubicBezTo>
                <a:lnTo>
                  <a:pt x="4" y="67"/>
                </a:lnTo>
                <a:lnTo>
                  <a:pt x="10" y="68"/>
                </a:lnTo>
                <a:cubicBezTo>
                  <a:pt x="16" y="67"/>
                  <a:pt x="21" y="64"/>
                  <a:pt x="26" y="61"/>
                </a:cubicBezTo>
                <a:cubicBezTo>
                  <a:pt x="31" y="58"/>
                  <a:pt x="33" y="55"/>
                  <a:pt x="33" y="50"/>
                </a:cubicBezTo>
                <a:cubicBezTo>
                  <a:pt x="31" y="31"/>
                  <a:pt x="24" y="16"/>
                  <a:pt x="13" y="1"/>
                </a:cubicBezTo>
                <a:lnTo>
                  <a:pt x="11" y="0"/>
                </a:lnTo>
                <a:lnTo>
                  <a:pt x="11" y="0"/>
                </a:lnTo>
                <a:lnTo>
                  <a:pt x="11" y="4"/>
                </a:lnTo>
                <a:cubicBezTo>
                  <a:pt x="24" y="28"/>
                  <a:pt x="28" y="43"/>
                  <a:pt x="22" y="52"/>
                </a:cubicBezTo>
                <a:cubicBezTo>
                  <a:pt x="18" y="55"/>
                  <a:pt x="16" y="57"/>
                  <a:pt x="13" y="57"/>
                </a:cubicBezTo>
                <a:cubicBezTo>
                  <a:pt x="12" y="57"/>
                  <a:pt x="9" y="56"/>
                  <a:pt x="8" y="51"/>
                </a:cubicBezTo>
                <a:cubicBezTo>
                  <a:pt x="6" y="33"/>
                  <a:pt x="4" y="24"/>
                  <a:pt x="1" y="18"/>
                </a:cubicBezTo>
                <a:lnTo>
                  <a:pt x="0" y="18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9" name="Freeform 167"/>
          <p:cNvSpPr>
            <a:spLocks/>
          </p:cNvSpPr>
          <p:nvPr/>
        </p:nvSpPr>
        <p:spPr bwMode="auto">
          <a:xfrm>
            <a:off x="2285965" y="454025"/>
            <a:ext cx="9525" cy="25400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14" y="35"/>
              </a:cxn>
              <a:cxn ang="0">
                <a:pos x="1" y="2"/>
              </a:cxn>
              <a:cxn ang="0">
                <a:pos x="0" y="1"/>
              </a:cxn>
              <a:cxn ang="0">
                <a:pos x="1" y="3"/>
              </a:cxn>
              <a:cxn ang="0">
                <a:pos x="10" y="41"/>
              </a:cxn>
              <a:cxn ang="0">
                <a:pos x="14" y="39"/>
              </a:cxn>
            </a:cxnLst>
            <a:rect l="0" t="0" r="r" b="b"/>
            <a:pathLst>
              <a:path w="14" h="44">
                <a:moveTo>
                  <a:pt x="14" y="39"/>
                </a:moveTo>
                <a:lnTo>
                  <a:pt x="14" y="35"/>
                </a:lnTo>
                <a:cubicBezTo>
                  <a:pt x="11" y="21"/>
                  <a:pt x="2" y="0"/>
                  <a:pt x="1" y="2"/>
                </a:cubicBezTo>
                <a:lnTo>
                  <a:pt x="0" y="1"/>
                </a:lnTo>
                <a:lnTo>
                  <a:pt x="1" y="3"/>
                </a:lnTo>
                <a:cubicBezTo>
                  <a:pt x="5" y="14"/>
                  <a:pt x="8" y="25"/>
                  <a:pt x="10" y="41"/>
                </a:cubicBezTo>
                <a:cubicBezTo>
                  <a:pt x="10" y="41"/>
                  <a:pt x="13" y="44"/>
                  <a:pt x="14" y="3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0" name="Freeform 168"/>
          <p:cNvSpPr>
            <a:spLocks/>
          </p:cNvSpPr>
          <p:nvPr/>
        </p:nvSpPr>
        <p:spPr bwMode="auto">
          <a:xfrm>
            <a:off x="2295490" y="447675"/>
            <a:ext cx="12700" cy="25400"/>
          </a:xfrm>
          <a:custGeom>
            <a:avLst/>
            <a:gdLst/>
            <a:ahLst/>
            <a:cxnLst>
              <a:cxn ang="0">
                <a:pos x="18" y="41"/>
              </a:cxn>
              <a:cxn ang="0">
                <a:pos x="22" y="38"/>
              </a:cxn>
              <a:cxn ang="0">
                <a:pos x="0" y="2"/>
              </a:cxn>
              <a:cxn ang="0">
                <a:pos x="18" y="41"/>
              </a:cxn>
            </a:cxnLst>
            <a:rect l="0" t="0" r="r" b="b"/>
            <a:pathLst>
              <a:path w="23" h="45">
                <a:moveTo>
                  <a:pt x="18" y="41"/>
                </a:moveTo>
                <a:cubicBezTo>
                  <a:pt x="20" y="45"/>
                  <a:pt x="23" y="39"/>
                  <a:pt x="22" y="38"/>
                </a:cubicBezTo>
                <a:cubicBezTo>
                  <a:pt x="18" y="23"/>
                  <a:pt x="4" y="0"/>
                  <a:pt x="0" y="2"/>
                </a:cubicBezTo>
                <a:cubicBezTo>
                  <a:pt x="8" y="13"/>
                  <a:pt x="13" y="26"/>
                  <a:pt x="18" y="4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1" name="Freeform 169"/>
          <p:cNvSpPr>
            <a:spLocks/>
          </p:cNvSpPr>
          <p:nvPr/>
        </p:nvSpPr>
        <p:spPr bwMode="auto">
          <a:xfrm>
            <a:off x="2260565" y="466725"/>
            <a:ext cx="20638" cy="31750"/>
          </a:xfrm>
          <a:custGeom>
            <a:avLst/>
            <a:gdLst/>
            <a:ahLst/>
            <a:cxnLst>
              <a:cxn ang="0">
                <a:pos x="10" y="38"/>
              </a:cxn>
              <a:cxn ang="0">
                <a:pos x="13" y="20"/>
              </a:cxn>
              <a:cxn ang="0">
                <a:pos x="12" y="17"/>
              </a:cxn>
              <a:cxn ang="0">
                <a:pos x="10" y="19"/>
              </a:cxn>
              <a:cxn ang="0">
                <a:pos x="4" y="52"/>
              </a:cxn>
              <a:cxn ang="0">
                <a:pos x="8" y="54"/>
              </a:cxn>
              <a:cxn ang="0">
                <a:pos x="13" y="55"/>
              </a:cxn>
              <a:cxn ang="0">
                <a:pos x="29" y="49"/>
              </a:cxn>
              <a:cxn ang="0">
                <a:pos x="34" y="7"/>
              </a:cxn>
              <a:cxn ang="0">
                <a:pos x="34" y="4"/>
              </a:cxn>
              <a:cxn ang="0">
                <a:pos x="31" y="0"/>
              </a:cxn>
              <a:cxn ang="0">
                <a:pos x="30" y="1"/>
              </a:cxn>
              <a:cxn ang="0">
                <a:pos x="29" y="5"/>
              </a:cxn>
              <a:cxn ang="0">
                <a:pos x="25" y="38"/>
              </a:cxn>
              <a:cxn ang="0">
                <a:pos x="16" y="45"/>
              </a:cxn>
              <a:cxn ang="0">
                <a:pos x="10" y="38"/>
              </a:cxn>
            </a:cxnLst>
            <a:rect l="0" t="0" r="r" b="b"/>
            <a:pathLst>
              <a:path w="36" h="55">
                <a:moveTo>
                  <a:pt x="10" y="38"/>
                </a:moveTo>
                <a:lnTo>
                  <a:pt x="13" y="20"/>
                </a:lnTo>
                <a:lnTo>
                  <a:pt x="12" y="17"/>
                </a:lnTo>
                <a:lnTo>
                  <a:pt x="10" y="19"/>
                </a:lnTo>
                <a:cubicBezTo>
                  <a:pt x="7" y="25"/>
                  <a:pt x="0" y="45"/>
                  <a:pt x="4" y="52"/>
                </a:cubicBezTo>
                <a:lnTo>
                  <a:pt x="8" y="54"/>
                </a:lnTo>
                <a:lnTo>
                  <a:pt x="13" y="55"/>
                </a:lnTo>
                <a:cubicBezTo>
                  <a:pt x="20" y="54"/>
                  <a:pt x="25" y="52"/>
                  <a:pt x="29" y="49"/>
                </a:cubicBezTo>
                <a:cubicBezTo>
                  <a:pt x="36" y="40"/>
                  <a:pt x="35" y="23"/>
                  <a:pt x="34" y="7"/>
                </a:cubicBezTo>
                <a:lnTo>
                  <a:pt x="34" y="4"/>
                </a:lnTo>
                <a:lnTo>
                  <a:pt x="31" y="0"/>
                </a:lnTo>
                <a:lnTo>
                  <a:pt x="30" y="1"/>
                </a:lnTo>
                <a:lnTo>
                  <a:pt x="29" y="5"/>
                </a:lnTo>
                <a:cubicBezTo>
                  <a:pt x="30" y="16"/>
                  <a:pt x="29" y="27"/>
                  <a:pt x="25" y="38"/>
                </a:cubicBezTo>
                <a:cubicBezTo>
                  <a:pt x="22" y="43"/>
                  <a:pt x="19" y="45"/>
                  <a:pt x="16" y="45"/>
                </a:cubicBezTo>
                <a:cubicBezTo>
                  <a:pt x="13" y="45"/>
                  <a:pt x="10" y="43"/>
                  <a:pt x="10" y="3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2" name="Freeform 170"/>
          <p:cNvSpPr>
            <a:spLocks/>
          </p:cNvSpPr>
          <p:nvPr/>
        </p:nvSpPr>
        <p:spPr bwMode="auto">
          <a:xfrm>
            <a:off x="2270090" y="471487"/>
            <a:ext cx="3175" cy="14288"/>
          </a:xfrm>
          <a:custGeom>
            <a:avLst/>
            <a:gdLst/>
            <a:ahLst/>
            <a:cxnLst>
              <a:cxn ang="0">
                <a:pos x="4" y="21"/>
              </a:cxn>
              <a:cxn ang="0">
                <a:pos x="5" y="1"/>
              </a:cxn>
              <a:cxn ang="0">
                <a:pos x="4" y="0"/>
              </a:cxn>
              <a:cxn ang="0">
                <a:pos x="2" y="2"/>
              </a:cxn>
              <a:cxn ang="0">
                <a:pos x="0" y="21"/>
              </a:cxn>
              <a:cxn ang="0">
                <a:pos x="0" y="23"/>
              </a:cxn>
              <a:cxn ang="0">
                <a:pos x="1" y="24"/>
              </a:cxn>
              <a:cxn ang="0">
                <a:pos x="4" y="21"/>
              </a:cxn>
            </a:cxnLst>
            <a:rect l="0" t="0" r="r" b="b"/>
            <a:pathLst>
              <a:path w="5" h="24">
                <a:moveTo>
                  <a:pt x="4" y="21"/>
                </a:moveTo>
                <a:cubicBezTo>
                  <a:pt x="5" y="14"/>
                  <a:pt x="5" y="8"/>
                  <a:pt x="5" y="1"/>
                </a:cubicBezTo>
                <a:lnTo>
                  <a:pt x="4" y="0"/>
                </a:lnTo>
                <a:lnTo>
                  <a:pt x="2" y="2"/>
                </a:lnTo>
                <a:cubicBezTo>
                  <a:pt x="2" y="9"/>
                  <a:pt x="1" y="14"/>
                  <a:pt x="0" y="21"/>
                </a:cubicBezTo>
                <a:lnTo>
                  <a:pt x="0" y="23"/>
                </a:lnTo>
                <a:lnTo>
                  <a:pt x="1" y="24"/>
                </a:lnTo>
                <a:lnTo>
                  <a:pt x="4" y="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3" name="Freeform 171"/>
          <p:cNvSpPr>
            <a:spLocks/>
          </p:cNvSpPr>
          <p:nvPr/>
        </p:nvSpPr>
        <p:spPr bwMode="auto">
          <a:xfrm>
            <a:off x="2254215" y="444500"/>
            <a:ext cx="15875" cy="7937"/>
          </a:xfrm>
          <a:custGeom>
            <a:avLst/>
            <a:gdLst/>
            <a:ahLst/>
            <a:cxnLst>
              <a:cxn ang="0">
                <a:pos x="23" y="14"/>
              </a:cxn>
              <a:cxn ang="0">
                <a:pos x="25" y="14"/>
              </a:cxn>
              <a:cxn ang="0">
                <a:pos x="25" y="13"/>
              </a:cxn>
              <a:cxn ang="0">
                <a:pos x="24" y="10"/>
              </a:cxn>
              <a:cxn ang="0">
                <a:pos x="1" y="0"/>
              </a:cxn>
              <a:cxn ang="0">
                <a:pos x="0" y="1"/>
              </a:cxn>
              <a:cxn ang="0">
                <a:pos x="1" y="3"/>
              </a:cxn>
              <a:cxn ang="0">
                <a:pos x="23" y="14"/>
              </a:cxn>
            </a:cxnLst>
            <a:rect l="0" t="0" r="r" b="b"/>
            <a:pathLst>
              <a:path w="25" h="14">
                <a:moveTo>
                  <a:pt x="23" y="14"/>
                </a:moveTo>
                <a:lnTo>
                  <a:pt x="25" y="14"/>
                </a:lnTo>
                <a:lnTo>
                  <a:pt x="25" y="13"/>
                </a:lnTo>
                <a:lnTo>
                  <a:pt x="24" y="10"/>
                </a:lnTo>
                <a:cubicBezTo>
                  <a:pt x="19" y="8"/>
                  <a:pt x="7" y="2"/>
                  <a:pt x="1" y="0"/>
                </a:cubicBezTo>
                <a:lnTo>
                  <a:pt x="0" y="1"/>
                </a:lnTo>
                <a:lnTo>
                  <a:pt x="1" y="3"/>
                </a:lnTo>
                <a:cubicBezTo>
                  <a:pt x="7" y="5"/>
                  <a:pt x="17" y="11"/>
                  <a:pt x="23" y="1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4" name="Freeform 172"/>
          <p:cNvSpPr>
            <a:spLocks/>
          </p:cNvSpPr>
          <p:nvPr/>
        </p:nvSpPr>
        <p:spPr bwMode="auto">
          <a:xfrm>
            <a:off x="2243103" y="479425"/>
            <a:ext cx="17462" cy="20637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" y="35"/>
              </a:cxn>
              <a:cxn ang="0">
                <a:pos x="25" y="24"/>
              </a:cxn>
              <a:cxn ang="0">
                <a:pos x="30" y="3"/>
              </a:cxn>
              <a:cxn ang="0">
                <a:pos x="30" y="1"/>
              </a:cxn>
              <a:cxn ang="0">
                <a:pos x="28" y="0"/>
              </a:cxn>
              <a:cxn ang="0">
                <a:pos x="23" y="6"/>
              </a:cxn>
              <a:cxn ang="0">
                <a:pos x="16" y="25"/>
              </a:cxn>
              <a:cxn ang="0">
                <a:pos x="12" y="28"/>
              </a:cxn>
              <a:cxn ang="0">
                <a:pos x="9" y="26"/>
              </a:cxn>
              <a:cxn ang="0">
                <a:pos x="9" y="22"/>
              </a:cxn>
              <a:cxn ang="0">
                <a:pos x="14" y="12"/>
              </a:cxn>
              <a:cxn ang="0">
                <a:pos x="14" y="10"/>
              </a:cxn>
              <a:cxn ang="0">
                <a:pos x="13" y="9"/>
              </a:cxn>
              <a:cxn ang="0">
                <a:pos x="10" y="11"/>
              </a:cxn>
              <a:cxn ang="0">
                <a:pos x="0" y="25"/>
              </a:cxn>
              <a:cxn ang="0">
                <a:pos x="0" y="32"/>
              </a:cxn>
            </a:cxnLst>
            <a:rect l="0" t="0" r="r" b="b"/>
            <a:pathLst>
              <a:path w="30" h="35">
                <a:moveTo>
                  <a:pt x="0" y="32"/>
                </a:moveTo>
                <a:cubicBezTo>
                  <a:pt x="2" y="34"/>
                  <a:pt x="6" y="35"/>
                  <a:pt x="10" y="35"/>
                </a:cubicBezTo>
                <a:cubicBezTo>
                  <a:pt x="13" y="35"/>
                  <a:pt x="22" y="34"/>
                  <a:pt x="25" y="24"/>
                </a:cubicBezTo>
                <a:lnTo>
                  <a:pt x="30" y="3"/>
                </a:lnTo>
                <a:lnTo>
                  <a:pt x="30" y="1"/>
                </a:lnTo>
                <a:lnTo>
                  <a:pt x="28" y="0"/>
                </a:lnTo>
                <a:cubicBezTo>
                  <a:pt x="26" y="0"/>
                  <a:pt x="23" y="2"/>
                  <a:pt x="23" y="6"/>
                </a:cubicBezTo>
                <a:cubicBezTo>
                  <a:pt x="22" y="13"/>
                  <a:pt x="20" y="18"/>
                  <a:pt x="16" y="25"/>
                </a:cubicBezTo>
                <a:lnTo>
                  <a:pt x="12" y="28"/>
                </a:lnTo>
                <a:lnTo>
                  <a:pt x="9" y="26"/>
                </a:lnTo>
                <a:lnTo>
                  <a:pt x="9" y="22"/>
                </a:lnTo>
                <a:cubicBezTo>
                  <a:pt x="11" y="20"/>
                  <a:pt x="13" y="16"/>
                  <a:pt x="14" y="12"/>
                </a:cubicBezTo>
                <a:lnTo>
                  <a:pt x="14" y="10"/>
                </a:lnTo>
                <a:lnTo>
                  <a:pt x="13" y="9"/>
                </a:lnTo>
                <a:lnTo>
                  <a:pt x="10" y="11"/>
                </a:lnTo>
                <a:cubicBezTo>
                  <a:pt x="8" y="16"/>
                  <a:pt x="5" y="20"/>
                  <a:pt x="0" y="25"/>
                </a:cubicBezTo>
                <a:lnTo>
                  <a:pt x="0" y="3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5" name="Freeform 173"/>
          <p:cNvSpPr>
            <a:spLocks/>
          </p:cNvSpPr>
          <p:nvPr/>
        </p:nvSpPr>
        <p:spPr bwMode="auto">
          <a:xfrm>
            <a:off x="2205003" y="484187"/>
            <a:ext cx="20637" cy="38100"/>
          </a:xfrm>
          <a:custGeom>
            <a:avLst/>
            <a:gdLst/>
            <a:ahLst/>
            <a:cxnLst>
              <a:cxn ang="0">
                <a:pos x="8" y="1"/>
              </a:cxn>
              <a:cxn ang="0">
                <a:pos x="4" y="0"/>
              </a:cxn>
              <a:cxn ang="0">
                <a:pos x="0" y="2"/>
              </a:cxn>
              <a:cxn ang="0">
                <a:pos x="1" y="4"/>
              </a:cxn>
              <a:cxn ang="0">
                <a:pos x="18" y="62"/>
              </a:cxn>
              <a:cxn ang="0">
                <a:pos x="18" y="64"/>
              </a:cxn>
              <a:cxn ang="0">
                <a:pos x="18" y="65"/>
              </a:cxn>
              <a:cxn ang="0">
                <a:pos x="22" y="63"/>
              </a:cxn>
              <a:cxn ang="0">
                <a:pos x="8" y="1"/>
              </a:cxn>
            </a:cxnLst>
            <a:rect l="0" t="0" r="r" b="b"/>
            <a:pathLst>
              <a:path w="36" h="65">
                <a:moveTo>
                  <a:pt x="8" y="1"/>
                </a:moveTo>
                <a:lnTo>
                  <a:pt x="4" y="0"/>
                </a:lnTo>
                <a:lnTo>
                  <a:pt x="0" y="2"/>
                </a:lnTo>
                <a:lnTo>
                  <a:pt x="1" y="4"/>
                </a:lnTo>
                <a:cubicBezTo>
                  <a:pt x="23" y="20"/>
                  <a:pt x="28" y="39"/>
                  <a:pt x="18" y="62"/>
                </a:cubicBezTo>
                <a:lnTo>
                  <a:pt x="18" y="64"/>
                </a:lnTo>
                <a:lnTo>
                  <a:pt x="18" y="65"/>
                </a:lnTo>
                <a:lnTo>
                  <a:pt x="22" y="63"/>
                </a:lnTo>
                <a:cubicBezTo>
                  <a:pt x="36" y="41"/>
                  <a:pt x="32" y="20"/>
                  <a:pt x="8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6" name="Freeform 174"/>
          <p:cNvSpPr>
            <a:spLocks/>
          </p:cNvSpPr>
          <p:nvPr/>
        </p:nvSpPr>
        <p:spPr bwMode="auto">
          <a:xfrm>
            <a:off x="2092290" y="525462"/>
            <a:ext cx="12700" cy="19050"/>
          </a:xfrm>
          <a:custGeom>
            <a:avLst/>
            <a:gdLst/>
            <a:ahLst/>
            <a:cxnLst>
              <a:cxn ang="0">
                <a:pos x="7" y="29"/>
              </a:cxn>
              <a:cxn ang="0">
                <a:pos x="10" y="32"/>
              </a:cxn>
              <a:cxn ang="0">
                <a:pos x="11" y="32"/>
              </a:cxn>
              <a:cxn ang="0">
                <a:pos x="15" y="30"/>
              </a:cxn>
              <a:cxn ang="0">
                <a:pos x="15" y="26"/>
              </a:cxn>
              <a:cxn ang="0">
                <a:pos x="17" y="11"/>
              </a:cxn>
              <a:cxn ang="0">
                <a:pos x="17" y="11"/>
              </a:cxn>
              <a:cxn ang="0">
                <a:pos x="21" y="7"/>
              </a:cxn>
              <a:cxn ang="0">
                <a:pos x="22" y="3"/>
              </a:cxn>
              <a:cxn ang="0">
                <a:pos x="19" y="0"/>
              </a:cxn>
              <a:cxn ang="0">
                <a:pos x="15" y="1"/>
              </a:cxn>
              <a:cxn ang="0">
                <a:pos x="7" y="7"/>
              </a:cxn>
              <a:cxn ang="0">
                <a:pos x="6" y="8"/>
              </a:cxn>
              <a:cxn ang="0">
                <a:pos x="5" y="9"/>
              </a:cxn>
              <a:cxn ang="0">
                <a:pos x="3" y="10"/>
              </a:cxn>
              <a:cxn ang="0">
                <a:pos x="2" y="16"/>
              </a:cxn>
              <a:cxn ang="0">
                <a:pos x="7" y="29"/>
              </a:cxn>
            </a:cxnLst>
            <a:rect l="0" t="0" r="r" b="b"/>
            <a:pathLst>
              <a:path w="22" h="32">
                <a:moveTo>
                  <a:pt x="7" y="29"/>
                </a:moveTo>
                <a:lnTo>
                  <a:pt x="10" y="32"/>
                </a:lnTo>
                <a:lnTo>
                  <a:pt x="11" y="32"/>
                </a:lnTo>
                <a:lnTo>
                  <a:pt x="15" y="30"/>
                </a:lnTo>
                <a:lnTo>
                  <a:pt x="15" y="26"/>
                </a:lnTo>
                <a:cubicBezTo>
                  <a:pt x="10" y="18"/>
                  <a:pt x="13" y="15"/>
                  <a:pt x="17" y="11"/>
                </a:cubicBezTo>
                <a:lnTo>
                  <a:pt x="17" y="11"/>
                </a:lnTo>
                <a:lnTo>
                  <a:pt x="21" y="7"/>
                </a:lnTo>
                <a:lnTo>
                  <a:pt x="22" y="3"/>
                </a:lnTo>
                <a:lnTo>
                  <a:pt x="19" y="0"/>
                </a:lnTo>
                <a:lnTo>
                  <a:pt x="15" y="1"/>
                </a:lnTo>
                <a:lnTo>
                  <a:pt x="7" y="7"/>
                </a:lnTo>
                <a:lnTo>
                  <a:pt x="6" y="8"/>
                </a:lnTo>
                <a:lnTo>
                  <a:pt x="5" y="9"/>
                </a:lnTo>
                <a:lnTo>
                  <a:pt x="3" y="10"/>
                </a:lnTo>
                <a:cubicBezTo>
                  <a:pt x="2" y="11"/>
                  <a:pt x="0" y="12"/>
                  <a:pt x="2" y="16"/>
                </a:cubicBezTo>
                <a:cubicBezTo>
                  <a:pt x="4" y="19"/>
                  <a:pt x="5" y="23"/>
                  <a:pt x="7" y="2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7" name="Freeform 175"/>
          <p:cNvSpPr>
            <a:spLocks/>
          </p:cNvSpPr>
          <p:nvPr/>
        </p:nvSpPr>
        <p:spPr bwMode="auto">
          <a:xfrm>
            <a:off x="2103403" y="528637"/>
            <a:ext cx="11112" cy="20638"/>
          </a:xfrm>
          <a:custGeom>
            <a:avLst/>
            <a:gdLst/>
            <a:ahLst/>
            <a:cxnLst>
              <a:cxn ang="0">
                <a:pos x="5" y="30"/>
              </a:cxn>
              <a:cxn ang="0">
                <a:pos x="9" y="33"/>
              </a:cxn>
              <a:cxn ang="0">
                <a:pos x="11" y="32"/>
              </a:cxn>
              <a:cxn ang="0">
                <a:pos x="12" y="25"/>
              </a:cxn>
              <a:cxn ang="0">
                <a:pos x="18" y="6"/>
              </a:cxn>
              <a:cxn ang="0">
                <a:pos x="18" y="5"/>
              </a:cxn>
              <a:cxn ang="0">
                <a:pos x="19" y="1"/>
              </a:cxn>
              <a:cxn ang="0">
                <a:pos x="16" y="0"/>
              </a:cxn>
              <a:cxn ang="0">
                <a:pos x="13" y="0"/>
              </a:cxn>
              <a:cxn ang="0">
                <a:pos x="5" y="30"/>
              </a:cxn>
            </a:cxnLst>
            <a:rect l="0" t="0" r="r" b="b"/>
            <a:pathLst>
              <a:path w="19" h="33">
                <a:moveTo>
                  <a:pt x="5" y="30"/>
                </a:moveTo>
                <a:lnTo>
                  <a:pt x="9" y="33"/>
                </a:lnTo>
                <a:lnTo>
                  <a:pt x="11" y="32"/>
                </a:lnTo>
                <a:lnTo>
                  <a:pt x="12" y="25"/>
                </a:lnTo>
                <a:cubicBezTo>
                  <a:pt x="8" y="15"/>
                  <a:pt x="12" y="11"/>
                  <a:pt x="18" y="6"/>
                </a:cubicBezTo>
                <a:lnTo>
                  <a:pt x="18" y="5"/>
                </a:lnTo>
                <a:lnTo>
                  <a:pt x="19" y="1"/>
                </a:lnTo>
                <a:lnTo>
                  <a:pt x="16" y="0"/>
                </a:lnTo>
                <a:lnTo>
                  <a:pt x="13" y="0"/>
                </a:lnTo>
                <a:cubicBezTo>
                  <a:pt x="1" y="7"/>
                  <a:pt x="0" y="14"/>
                  <a:pt x="5" y="3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8" name="Freeform 176"/>
          <p:cNvSpPr>
            <a:spLocks/>
          </p:cNvSpPr>
          <p:nvPr/>
        </p:nvSpPr>
        <p:spPr bwMode="auto">
          <a:xfrm>
            <a:off x="2112928" y="531812"/>
            <a:ext cx="11112" cy="20638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3" y="29"/>
              </a:cxn>
              <a:cxn ang="0">
                <a:pos x="8" y="33"/>
              </a:cxn>
              <a:cxn ang="0">
                <a:pos x="11" y="31"/>
              </a:cxn>
              <a:cxn ang="0">
                <a:pos x="11" y="27"/>
              </a:cxn>
              <a:cxn ang="0">
                <a:pos x="13" y="11"/>
              </a:cxn>
              <a:cxn ang="0">
                <a:pos x="17" y="6"/>
              </a:cxn>
              <a:cxn ang="0">
                <a:pos x="18" y="2"/>
              </a:cxn>
              <a:cxn ang="0">
                <a:pos x="14" y="0"/>
              </a:cxn>
              <a:cxn ang="0">
                <a:pos x="12" y="0"/>
              </a:cxn>
              <a:cxn ang="0">
                <a:pos x="6" y="6"/>
              </a:cxn>
              <a:cxn ang="0">
                <a:pos x="1" y="16"/>
              </a:cxn>
            </a:cxnLst>
            <a:rect l="0" t="0" r="r" b="b"/>
            <a:pathLst>
              <a:path w="18" h="33">
                <a:moveTo>
                  <a:pt x="1" y="16"/>
                </a:moveTo>
                <a:lnTo>
                  <a:pt x="3" y="29"/>
                </a:lnTo>
                <a:lnTo>
                  <a:pt x="8" y="33"/>
                </a:lnTo>
                <a:lnTo>
                  <a:pt x="11" y="31"/>
                </a:lnTo>
                <a:lnTo>
                  <a:pt x="11" y="27"/>
                </a:lnTo>
                <a:cubicBezTo>
                  <a:pt x="9" y="20"/>
                  <a:pt x="9" y="15"/>
                  <a:pt x="13" y="11"/>
                </a:cubicBezTo>
                <a:lnTo>
                  <a:pt x="17" y="6"/>
                </a:lnTo>
                <a:lnTo>
                  <a:pt x="18" y="2"/>
                </a:lnTo>
                <a:lnTo>
                  <a:pt x="14" y="0"/>
                </a:lnTo>
                <a:lnTo>
                  <a:pt x="12" y="0"/>
                </a:lnTo>
                <a:lnTo>
                  <a:pt x="6" y="6"/>
                </a:lnTo>
                <a:cubicBezTo>
                  <a:pt x="2" y="8"/>
                  <a:pt x="0" y="11"/>
                  <a:pt x="1" y="1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9" name="Freeform 177"/>
          <p:cNvSpPr>
            <a:spLocks/>
          </p:cNvSpPr>
          <p:nvPr/>
        </p:nvSpPr>
        <p:spPr bwMode="auto">
          <a:xfrm>
            <a:off x="2158965" y="488950"/>
            <a:ext cx="57150" cy="100012"/>
          </a:xfrm>
          <a:custGeom>
            <a:avLst/>
            <a:gdLst/>
            <a:ahLst/>
            <a:cxnLst>
              <a:cxn ang="0">
                <a:pos x="69" y="1"/>
              </a:cxn>
              <a:cxn ang="0">
                <a:pos x="66" y="0"/>
              </a:cxn>
              <a:cxn ang="0">
                <a:pos x="61" y="3"/>
              </a:cxn>
              <a:cxn ang="0">
                <a:pos x="63" y="11"/>
              </a:cxn>
              <a:cxn ang="0">
                <a:pos x="80" y="33"/>
              </a:cxn>
              <a:cxn ang="0">
                <a:pos x="74" y="55"/>
              </a:cxn>
              <a:cxn ang="0">
                <a:pos x="32" y="94"/>
              </a:cxn>
              <a:cxn ang="0">
                <a:pos x="20" y="169"/>
              </a:cxn>
              <a:cxn ang="0">
                <a:pos x="21" y="169"/>
              </a:cxn>
              <a:cxn ang="0">
                <a:pos x="20" y="166"/>
              </a:cxn>
              <a:cxn ang="0">
                <a:pos x="51" y="95"/>
              </a:cxn>
              <a:cxn ang="0">
                <a:pos x="52" y="95"/>
              </a:cxn>
              <a:cxn ang="0">
                <a:pos x="89" y="58"/>
              </a:cxn>
              <a:cxn ang="0">
                <a:pos x="69" y="1"/>
              </a:cxn>
            </a:cxnLst>
            <a:rect l="0" t="0" r="r" b="b"/>
            <a:pathLst>
              <a:path w="99" h="169">
                <a:moveTo>
                  <a:pt x="69" y="1"/>
                </a:moveTo>
                <a:lnTo>
                  <a:pt x="66" y="0"/>
                </a:lnTo>
                <a:lnTo>
                  <a:pt x="61" y="3"/>
                </a:lnTo>
                <a:lnTo>
                  <a:pt x="63" y="11"/>
                </a:lnTo>
                <a:cubicBezTo>
                  <a:pt x="73" y="18"/>
                  <a:pt x="78" y="25"/>
                  <a:pt x="80" y="33"/>
                </a:cubicBezTo>
                <a:cubicBezTo>
                  <a:pt x="82" y="40"/>
                  <a:pt x="80" y="47"/>
                  <a:pt x="74" y="55"/>
                </a:cubicBezTo>
                <a:lnTo>
                  <a:pt x="32" y="94"/>
                </a:lnTo>
                <a:cubicBezTo>
                  <a:pt x="4" y="121"/>
                  <a:pt x="0" y="146"/>
                  <a:pt x="20" y="169"/>
                </a:cubicBezTo>
                <a:lnTo>
                  <a:pt x="21" y="169"/>
                </a:lnTo>
                <a:lnTo>
                  <a:pt x="20" y="166"/>
                </a:lnTo>
                <a:cubicBezTo>
                  <a:pt x="5" y="135"/>
                  <a:pt x="26" y="117"/>
                  <a:pt x="51" y="95"/>
                </a:cubicBezTo>
                <a:lnTo>
                  <a:pt x="52" y="95"/>
                </a:lnTo>
                <a:cubicBezTo>
                  <a:pt x="64" y="84"/>
                  <a:pt x="78" y="72"/>
                  <a:pt x="89" y="58"/>
                </a:cubicBezTo>
                <a:cubicBezTo>
                  <a:pt x="99" y="38"/>
                  <a:pt x="92" y="19"/>
                  <a:pt x="69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0" name="Freeform 178"/>
          <p:cNvSpPr>
            <a:spLocks/>
          </p:cNvSpPr>
          <p:nvPr/>
        </p:nvSpPr>
        <p:spPr bwMode="auto">
          <a:xfrm>
            <a:off x="2171665" y="568325"/>
            <a:ext cx="65088" cy="58737"/>
          </a:xfrm>
          <a:custGeom>
            <a:avLst/>
            <a:gdLst/>
            <a:ahLst/>
            <a:cxnLst>
              <a:cxn ang="0">
                <a:pos x="62" y="27"/>
              </a:cxn>
              <a:cxn ang="0">
                <a:pos x="43" y="28"/>
              </a:cxn>
              <a:cxn ang="0">
                <a:pos x="41" y="29"/>
              </a:cxn>
              <a:cxn ang="0">
                <a:pos x="29" y="30"/>
              </a:cxn>
              <a:cxn ang="0">
                <a:pos x="4" y="5"/>
              </a:cxn>
              <a:cxn ang="0">
                <a:pos x="3" y="0"/>
              </a:cxn>
              <a:cxn ang="0">
                <a:pos x="0" y="5"/>
              </a:cxn>
              <a:cxn ang="0">
                <a:pos x="45" y="34"/>
              </a:cxn>
              <a:cxn ang="0">
                <a:pos x="70" y="35"/>
              </a:cxn>
              <a:cxn ang="0">
                <a:pos x="97" y="59"/>
              </a:cxn>
              <a:cxn ang="0">
                <a:pos x="84" y="90"/>
              </a:cxn>
              <a:cxn ang="0">
                <a:pos x="81" y="96"/>
              </a:cxn>
              <a:cxn ang="0">
                <a:pos x="87" y="99"/>
              </a:cxn>
              <a:cxn ang="0">
                <a:pos x="91" y="98"/>
              </a:cxn>
              <a:cxn ang="0">
                <a:pos x="106" y="58"/>
              </a:cxn>
              <a:cxn ang="0">
                <a:pos x="70" y="27"/>
              </a:cxn>
              <a:cxn ang="0">
                <a:pos x="62" y="27"/>
              </a:cxn>
            </a:cxnLst>
            <a:rect l="0" t="0" r="r" b="b"/>
            <a:pathLst>
              <a:path w="109" h="99">
                <a:moveTo>
                  <a:pt x="62" y="27"/>
                </a:moveTo>
                <a:cubicBezTo>
                  <a:pt x="55" y="27"/>
                  <a:pt x="48" y="28"/>
                  <a:pt x="43" y="28"/>
                </a:cubicBezTo>
                <a:lnTo>
                  <a:pt x="41" y="29"/>
                </a:lnTo>
                <a:cubicBezTo>
                  <a:pt x="36" y="29"/>
                  <a:pt x="32" y="30"/>
                  <a:pt x="29" y="30"/>
                </a:cubicBezTo>
                <a:cubicBezTo>
                  <a:pt x="17" y="30"/>
                  <a:pt x="9" y="26"/>
                  <a:pt x="4" y="5"/>
                </a:cubicBezTo>
                <a:lnTo>
                  <a:pt x="3" y="0"/>
                </a:lnTo>
                <a:lnTo>
                  <a:pt x="0" y="5"/>
                </a:lnTo>
                <a:cubicBezTo>
                  <a:pt x="0" y="33"/>
                  <a:pt x="19" y="33"/>
                  <a:pt x="45" y="34"/>
                </a:cubicBezTo>
                <a:cubicBezTo>
                  <a:pt x="53" y="34"/>
                  <a:pt x="61" y="34"/>
                  <a:pt x="70" y="35"/>
                </a:cubicBezTo>
                <a:cubicBezTo>
                  <a:pt x="83" y="38"/>
                  <a:pt x="94" y="48"/>
                  <a:pt x="97" y="59"/>
                </a:cubicBezTo>
                <a:cubicBezTo>
                  <a:pt x="99" y="70"/>
                  <a:pt x="94" y="81"/>
                  <a:pt x="84" y="90"/>
                </a:cubicBezTo>
                <a:lnTo>
                  <a:pt x="81" y="96"/>
                </a:lnTo>
                <a:lnTo>
                  <a:pt x="87" y="99"/>
                </a:lnTo>
                <a:lnTo>
                  <a:pt x="91" y="98"/>
                </a:lnTo>
                <a:cubicBezTo>
                  <a:pt x="103" y="89"/>
                  <a:pt x="109" y="73"/>
                  <a:pt x="106" y="58"/>
                </a:cubicBezTo>
                <a:cubicBezTo>
                  <a:pt x="102" y="42"/>
                  <a:pt x="89" y="30"/>
                  <a:pt x="70" y="27"/>
                </a:cubicBezTo>
                <a:lnTo>
                  <a:pt x="62" y="2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1" name="Freeform 179"/>
          <p:cNvSpPr>
            <a:spLocks/>
          </p:cNvSpPr>
          <p:nvPr/>
        </p:nvSpPr>
        <p:spPr bwMode="auto">
          <a:xfrm>
            <a:off x="2147853" y="508000"/>
            <a:ext cx="73025" cy="10795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6" y="116"/>
              </a:cxn>
              <a:cxn ang="0">
                <a:pos x="59" y="165"/>
              </a:cxn>
              <a:cxn ang="0">
                <a:pos x="106" y="166"/>
              </a:cxn>
              <a:cxn ang="0">
                <a:pos x="113" y="170"/>
              </a:cxn>
              <a:cxn ang="0">
                <a:pos x="111" y="180"/>
              </a:cxn>
              <a:cxn ang="0">
                <a:pos x="110" y="183"/>
              </a:cxn>
              <a:cxn ang="0">
                <a:pos x="111" y="184"/>
              </a:cxn>
              <a:cxn ang="0">
                <a:pos x="115" y="182"/>
              </a:cxn>
              <a:cxn ang="0">
                <a:pos x="121" y="164"/>
              </a:cxn>
              <a:cxn ang="0">
                <a:pos x="107" y="155"/>
              </a:cxn>
              <a:cxn ang="0">
                <a:pos x="85" y="156"/>
              </a:cxn>
              <a:cxn ang="0">
                <a:pos x="46" y="151"/>
              </a:cxn>
              <a:cxn ang="0">
                <a:pos x="16" y="104"/>
              </a:cxn>
              <a:cxn ang="0">
                <a:pos x="60" y="33"/>
              </a:cxn>
              <a:cxn ang="0">
                <a:pos x="92" y="6"/>
              </a:cxn>
              <a:cxn ang="0">
                <a:pos x="92" y="0"/>
              </a:cxn>
              <a:cxn ang="0">
                <a:pos x="91" y="0"/>
              </a:cxn>
              <a:cxn ang="0">
                <a:pos x="88" y="1"/>
              </a:cxn>
              <a:cxn ang="0">
                <a:pos x="55" y="27"/>
              </a:cxn>
            </a:cxnLst>
            <a:rect l="0" t="0" r="r" b="b"/>
            <a:pathLst>
              <a:path w="123" h="184">
                <a:moveTo>
                  <a:pt x="55" y="27"/>
                </a:moveTo>
                <a:cubicBezTo>
                  <a:pt x="13" y="47"/>
                  <a:pt x="0" y="87"/>
                  <a:pt x="6" y="116"/>
                </a:cubicBezTo>
                <a:cubicBezTo>
                  <a:pt x="11" y="144"/>
                  <a:pt x="31" y="163"/>
                  <a:pt x="59" y="165"/>
                </a:cubicBezTo>
                <a:lnTo>
                  <a:pt x="106" y="166"/>
                </a:lnTo>
                <a:cubicBezTo>
                  <a:pt x="109" y="166"/>
                  <a:pt x="112" y="167"/>
                  <a:pt x="113" y="170"/>
                </a:cubicBezTo>
                <a:cubicBezTo>
                  <a:pt x="114" y="171"/>
                  <a:pt x="114" y="175"/>
                  <a:pt x="111" y="180"/>
                </a:cubicBezTo>
                <a:lnTo>
                  <a:pt x="110" y="183"/>
                </a:lnTo>
                <a:lnTo>
                  <a:pt x="111" y="184"/>
                </a:lnTo>
                <a:lnTo>
                  <a:pt x="115" y="182"/>
                </a:lnTo>
                <a:cubicBezTo>
                  <a:pt x="121" y="177"/>
                  <a:pt x="123" y="170"/>
                  <a:pt x="121" y="164"/>
                </a:cubicBezTo>
                <a:cubicBezTo>
                  <a:pt x="119" y="158"/>
                  <a:pt x="113" y="155"/>
                  <a:pt x="107" y="155"/>
                </a:cubicBezTo>
                <a:cubicBezTo>
                  <a:pt x="98" y="155"/>
                  <a:pt x="91" y="156"/>
                  <a:pt x="85" y="156"/>
                </a:cubicBezTo>
                <a:cubicBezTo>
                  <a:pt x="63" y="156"/>
                  <a:pt x="52" y="155"/>
                  <a:pt x="46" y="151"/>
                </a:cubicBezTo>
                <a:cubicBezTo>
                  <a:pt x="27" y="141"/>
                  <a:pt x="16" y="125"/>
                  <a:pt x="16" y="104"/>
                </a:cubicBezTo>
                <a:cubicBezTo>
                  <a:pt x="15" y="78"/>
                  <a:pt x="32" y="51"/>
                  <a:pt x="60" y="33"/>
                </a:cubicBezTo>
                <a:cubicBezTo>
                  <a:pt x="73" y="25"/>
                  <a:pt x="89" y="14"/>
                  <a:pt x="92" y="6"/>
                </a:cubicBezTo>
                <a:lnTo>
                  <a:pt x="92" y="0"/>
                </a:lnTo>
                <a:lnTo>
                  <a:pt x="91" y="0"/>
                </a:lnTo>
                <a:lnTo>
                  <a:pt x="88" y="1"/>
                </a:lnTo>
                <a:cubicBezTo>
                  <a:pt x="82" y="10"/>
                  <a:pt x="70" y="18"/>
                  <a:pt x="55" y="27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2" name="Freeform 180"/>
          <p:cNvSpPr>
            <a:spLocks/>
          </p:cNvSpPr>
          <p:nvPr/>
        </p:nvSpPr>
        <p:spPr bwMode="auto">
          <a:xfrm>
            <a:off x="2127215" y="538162"/>
            <a:ext cx="47625" cy="98425"/>
          </a:xfrm>
          <a:custGeom>
            <a:avLst/>
            <a:gdLst/>
            <a:ahLst/>
            <a:cxnLst>
              <a:cxn ang="0">
                <a:pos x="9" y="70"/>
              </a:cxn>
              <a:cxn ang="0">
                <a:pos x="15" y="94"/>
              </a:cxn>
              <a:cxn ang="0">
                <a:pos x="40" y="112"/>
              </a:cxn>
              <a:cxn ang="0">
                <a:pos x="54" y="141"/>
              </a:cxn>
              <a:cxn ang="0">
                <a:pos x="54" y="141"/>
              </a:cxn>
              <a:cxn ang="0">
                <a:pos x="56" y="149"/>
              </a:cxn>
              <a:cxn ang="0">
                <a:pos x="75" y="167"/>
              </a:cxn>
              <a:cxn ang="0">
                <a:pos x="76" y="167"/>
              </a:cxn>
              <a:cxn ang="0">
                <a:pos x="80" y="164"/>
              </a:cxn>
              <a:cxn ang="0">
                <a:pos x="78" y="161"/>
              </a:cxn>
              <a:cxn ang="0">
                <a:pos x="63" y="147"/>
              </a:cxn>
              <a:cxn ang="0">
                <a:pos x="48" y="110"/>
              </a:cxn>
              <a:cxn ang="0">
                <a:pos x="23" y="91"/>
              </a:cxn>
              <a:cxn ang="0">
                <a:pos x="17" y="85"/>
              </a:cxn>
              <a:cxn ang="0">
                <a:pos x="27" y="46"/>
              </a:cxn>
              <a:cxn ang="0">
                <a:pos x="4" y="0"/>
              </a:cxn>
              <a:cxn ang="0">
                <a:pos x="1" y="0"/>
              </a:cxn>
              <a:cxn ang="0">
                <a:pos x="0" y="0"/>
              </a:cxn>
              <a:cxn ang="0">
                <a:pos x="1" y="4"/>
              </a:cxn>
              <a:cxn ang="0">
                <a:pos x="9" y="70"/>
              </a:cxn>
            </a:cxnLst>
            <a:rect l="0" t="0" r="r" b="b"/>
            <a:pathLst>
              <a:path w="80" h="167">
                <a:moveTo>
                  <a:pt x="9" y="70"/>
                </a:moveTo>
                <a:cubicBezTo>
                  <a:pt x="7" y="81"/>
                  <a:pt x="8" y="88"/>
                  <a:pt x="15" y="94"/>
                </a:cubicBezTo>
                <a:cubicBezTo>
                  <a:pt x="22" y="101"/>
                  <a:pt x="31" y="107"/>
                  <a:pt x="40" y="112"/>
                </a:cubicBezTo>
                <a:cubicBezTo>
                  <a:pt x="51" y="119"/>
                  <a:pt x="52" y="130"/>
                  <a:pt x="54" y="141"/>
                </a:cubicBezTo>
                <a:lnTo>
                  <a:pt x="54" y="141"/>
                </a:lnTo>
                <a:lnTo>
                  <a:pt x="56" y="149"/>
                </a:lnTo>
                <a:cubicBezTo>
                  <a:pt x="58" y="159"/>
                  <a:pt x="64" y="165"/>
                  <a:pt x="75" y="167"/>
                </a:cubicBezTo>
                <a:lnTo>
                  <a:pt x="76" y="167"/>
                </a:lnTo>
                <a:lnTo>
                  <a:pt x="80" y="164"/>
                </a:lnTo>
                <a:lnTo>
                  <a:pt x="78" y="161"/>
                </a:lnTo>
                <a:cubicBezTo>
                  <a:pt x="68" y="158"/>
                  <a:pt x="63" y="154"/>
                  <a:pt x="63" y="147"/>
                </a:cubicBezTo>
                <a:cubicBezTo>
                  <a:pt x="59" y="132"/>
                  <a:pt x="55" y="115"/>
                  <a:pt x="48" y="110"/>
                </a:cubicBezTo>
                <a:cubicBezTo>
                  <a:pt x="38" y="104"/>
                  <a:pt x="30" y="98"/>
                  <a:pt x="23" y="91"/>
                </a:cubicBezTo>
                <a:lnTo>
                  <a:pt x="17" y="85"/>
                </a:lnTo>
                <a:cubicBezTo>
                  <a:pt x="15" y="77"/>
                  <a:pt x="18" y="65"/>
                  <a:pt x="27" y="46"/>
                </a:cubicBezTo>
                <a:cubicBezTo>
                  <a:pt x="31" y="25"/>
                  <a:pt x="23" y="11"/>
                  <a:pt x="4" y="0"/>
                </a:cubicBezTo>
                <a:lnTo>
                  <a:pt x="1" y="0"/>
                </a:lnTo>
                <a:lnTo>
                  <a:pt x="0" y="0"/>
                </a:lnTo>
                <a:lnTo>
                  <a:pt x="1" y="4"/>
                </a:lnTo>
                <a:cubicBezTo>
                  <a:pt x="19" y="18"/>
                  <a:pt x="29" y="30"/>
                  <a:pt x="9" y="7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3" name="Freeform 181"/>
          <p:cNvSpPr>
            <a:spLocks/>
          </p:cNvSpPr>
          <p:nvPr/>
        </p:nvSpPr>
        <p:spPr bwMode="auto">
          <a:xfrm>
            <a:off x="2119278" y="542925"/>
            <a:ext cx="63500" cy="112712"/>
          </a:xfrm>
          <a:custGeom>
            <a:avLst/>
            <a:gdLst/>
            <a:ahLst/>
            <a:cxnLst>
              <a:cxn ang="0">
                <a:pos x="31" y="112"/>
              </a:cxn>
              <a:cxn ang="0">
                <a:pos x="48" y="143"/>
              </a:cxn>
              <a:cxn ang="0">
                <a:pos x="94" y="188"/>
              </a:cxn>
              <a:cxn ang="0">
                <a:pos x="94" y="188"/>
              </a:cxn>
              <a:cxn ang="0">
                <a:pos x="106" y="185"/>
              </a:cxn>
              <a:cxn ang="0">
                <a:pos x="108" y="183"/>
              </a:cxn>
              <a:cxn ang="0">
                <a:pos x="105" y="178"/>
              </a:cxn>
              <a:cxn ang="0">
                <a:pos x="98" y="175"/>
              </a:cxn>
              <a:cxn ang="0">
                <a:pos x="94" y="175"/>
              </a:cxn>
              <a:cxn ang="0">
                <a:pos x="94" y="176"/>
              </a:cxn>
              <a:cxn ang="0">
                <a:pos x="86" y="177"/>
              </a:cxn>
              <a:cxn ang="0">
                <a:pos x="80" y="176"/>
              </a:cxn>
              <a:cxn ang="0">
                <a:pos x="56" y="145"/>
              </a:cxn>
              <a:cxn ang="0">
                <a:pos x="42" y="110"/>
              </a:cxn>
              <a:cxn ang="0">
                <a:pos x="13" y="85"/>
              </a:cxn>
              <a:cxn ang="0">
                <a:pos x="15" y="49"/>
              </a:cxn>
              <a:cxn ang="0">
                <a:pos x="18" y="42"/>
              </a:cxn>
              <a:cxn ang="0">
                <a:pos x="21" y="27"/>
              </a:cxn>
              <a:cxn ang="0">
                <a:pos x="9" y="0"/>
              </a:cxn>
              <a:cxn ang="0">
                <a:pos x="8" y="0"/>
              </a:cxn>
              <a:cxn ang="0">
                <a:pos x="5" y="2"/>
              </a:cxn>
              <a:cxn ang="0">
                <a:pos x="8" y="7"/>
              </a:cxn>
              <a:cxn ang="0">
                <a:pos x="7" y="53"/>
              </a:cxn>
              <a:cxn ang="0">
                <a:pos x="5" y="87"/>
              </a:cxn>
              <a:cxn ang="0">
                <a:pos x="31" y="112"/>
              </a:cxn>
            </a:cxnLst>
            <a:rect l="0" t="0" r="r" b="b"/>
            <a:pathLst>
              <a:path w="108" h="189">
                <a:moveTo>
                  <a:pt x="31" y="112"/>
                </a:moveTo>
                <a:cubicBezTo>
                  <a:pt x="42" y="119"/>
                  <a:pt x="48" y="129"/>
                  <a:pt x="48" y="143"/>
                </a:cubicBezTo>
                <a:cubicBezTo>
                  <a:pt x="50" y="173"/>
                  <a:pt x="66" y="189"/>
                  <a:pt x="94" y="188"/>
                </a:cubicBezTo>
                <a:lnTo>
                  <a:pt x="94" y="188"/>
                </a:lnTo>
                <a:cubicBezTo>
                  <a:pt x="100" y="188"/>
                  <a:pt x="104" y="187"/>
                  <a:pt x="106" y="185"/>
                </a:cubicBezTo>
                <a:lnTo>
                  <a:pt x="108" y="183"/>
                </a:lnTo>
                <a:lnTo>
                  <a:pt x="105" y="178"/>
                </a:lnTo>
                <a:lnTo>
                  <a:pt x="98" y="175"/>
                </a:lnTo>
                <a:lnTo>
                  <a:pt x="94" y="175"/>
                </a:lnTo>
                <a:lnTo>
                  <a:pt x="94" y="176"/>
                </a:lnTo>
                <a:lnTo>
                  <a:pt x="86" y="177"/>
                </a:lnTo>
                <a:lnTo>
                  <a:pt x="80" y="176"/>
                </a:lnTo>
                <a:cubicBezTo>
                  <a:pt x="65" y="172"/>
                  <a:pt x="58" y="162"/>
                  <a:pt x="56" y="145"/>
                </a:cubicBezTo>
                <a:cubicBezTo>
                  <a:pt x="56" y="128"/>
                  <a:pt x="51" y="116"/>
                  <a:pt x="42" y="110"/>
                </a:cubicBezTo>
                <a:cubicBezTo>
                  <a:pt x="28" y="102"/>
                  <a:pt x="19" y="94"/>
                  <a:pt x="13" y="85"/>
                </a:cubicBezTo>
                <a:cubicBezTo>
                  <a:pt x="5" y="69"/>
                  <a:pt x="10" y="59"/>
                  <a:pt x="15" y="49"/>
                </a:cubicBezTo>
                <a:lnTo>
                  <a:pt x="18" y="42"/>
                </a:lnTo>
                <a:cubicBezTo>
                  <a:pt x="20" y="37"/>
                  <a:pt x="21" y="32"/>
                  <a:pt x="21" y="27"/>
                </a:cubicBezTo>
                <a:cubicBezTo>
                  <a:pt x="21" y="11"/>
                  <a:pt x="17" y="3"/>
                  <a:pt x="9" y="0"/>
                </a:cubicBezTo>
                <a:lnTo>
                  <a:pt x="8" y="0"/>
                </a:lnTo>
                <a:lnTo>
                  <a:pt x="5" y="2"/>
                </a:lnTo>
                <a:lnTo>
                  <a:pt x="8" y="7"/>
                </a:lnTo>
                <a:cubicBezTo>
                  <a:pt x="18" y="16"/>
                  <a:pt x="18" y="30"/>
                  <a:pt x="7" y="53"/>
                </a:cubicBezTo>
                <a:cubicBezTo>
                  <a:pt x="0" y="67"/>
                  <a:pt x="0" y="79"/>
                  <a:pt x="5" y="87"/>
                </a:cubicBezTo>
                <a:cubicBezTo>
                  <a:pt x="10" y="96"/>
                  <a:pt x="19" y="104"/>
                  <a:pt x="31" y="1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4" name="Freeform 182"/>
          <p:cNvSpPr>
            <a:spLocks/>
          </p:cNvSpPr>
          <p:nvPr/>
        </p:nvSpPr>
        <p:spPr bwMode="auto">
          <a:xfrm>
            <a:off x="2187540" y="649287"/>
            <a:ext cx="4763" cy="3175"/>
          </a:xfrm>
          <a:custGeom>
            <a:avLst/>
            <a:gdLst/>
            <a:ahLst/>
            <a:cxnLst>
              <a:cxn ang="0">
                <a:pos x="6" y="5"/>
              </a:cxn>
              <a:cxn ang="0">
                <a:pos x="9" y="4"/>
              </a:cxn>
              <a:cxn ang="0">
                <a:pos x="9" y="2"/>
              </a:cxn>
              <a:cxn ang="0">
                <a:pos x="1" y="0"/>
              </a:cxn>
              <a:cxn ang="0">
                <a:pos x="0" y="1"/>
              </a:cxn>
              <a:cxn ang="0">
                <a:pos x="6" y="5"/>
              </a:cxn>
            </a:cxnLst>
            <a:rect l="0" t="0" r="r" b="b"/>
            <a:pathLst>
              <a:path w="9" h="5">
                <a:moveTo>
                  <a:pt x="6" y="5"/>
                </a:moveTo>
                <a:lnTo>
                  <a:pt x="9" y="4"/>
                </a:lnTo>
                <a:lnTo>
                  <a:pt x="9" y="2"/>
                </a:lnTo>
                <a:cubicBezTo>
                  <a:pt x="6" y="1"/>
                  <a:pt x="3" y="0"/>
                  <a:pt x="1" y="0"/>
                </a:cubicBezTo>
                <a:lnTo>
                  <a:pt x="0" y="1"/>
                </a:lnTo>
                <a:lnTo>
                  <a:pt x="6" y="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5" name="Freeform 183"/>
          <p:cNvSpPr>
            <a:spLocks/>
          </p:cNvSpPr>
          <p:nvPr/>
        </p:nvSpPr>
        <p:spPr bwMode="auto">
          <a:xfrm>
            <a:off x="2192303" y="647700"/>
            <a:ext cx="7937" cy="3175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13" y="3"/>
              </a:cxn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1" y="3"/>
              </a:cxn>
              <a:cxn ang="0">
                <a:pos x="11" y="6"/>
              </a:cxn>
              <a:cxn ang="0">
                <a:pos x="12" y="6"/>
              </a:cxn>
              <a:cxn ang="0">
                <a:pos x="13" y="5"/>
              </a:cxn>
            </a:cxnLst>
            <a:rect l="0" t="0" r="r" b="b"/>
            <a:pathLst>
              <a:path w="13" h="6">
                <a:moveTo>
                  <a:pt x="13" y="5"/>
                </a:moveTo>
                <a:lnTo>
                  <a:pt x="13" y="3"/>
                </a:lnTo>
                <a:cubicBezTo>
                  <a:pt x="10" y="1"/>
                  <a:pt x="6" y="0"/>
                  <a:pt x="2" y="0"/>
                </a:cubicBezTo>
                <a:lnTo>
                  <a:pt x="1" y="0"/>
                </a:lnTo>
                <a:lnTo>
                  <a:pt x="0" y="1"/>
                </a:lnTo>
                <a:lnTo>
                  <a:pt x="1" y="3"/>
                </a:lnTo>
                <a:cubicBezTo>
                  <a:pt x="3" y="5"/>
                  <a:pt x="7" y="6"/>
                  <a:pt x="11" y="6"/>
                </a:cubicBezTo>
                <a:lnTo>
                  <a:pt x="12" y="6"/>
                </a:lnTo>
                <a:lnTo>
                  <a:pt x="13" y="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6" name="Freeform 184"/>
          <p:cNvSpPr>
            <a:spLocks/>
          </p:cNvSpPr>
          <p:nvPr/>
        </p:nvSpPr>
        <p:spPr bwMode="auto">
          <a:xfrm>
            <a:off x="2200240" y="644525"/>
            <a:ext cx="952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1" y="7"/>
              </a:cxn>
              <a:cxn ang="0">
                <a:pos x="15" y="7"/>
              </a:cxn>
              <a:cxn ang="0">
                <a:pos x="15" y="6"/>
              </a:cxn>
              <a:cxn ang="0">
                <a:pos x="15" y="5"/>
              </a:cxn>
              <a:cxn ang="0">
                <a:pos x="2" y="0"/>
              </a:cxn>
            </a:cxnLst>
            <a:rect l="0" t="0" r="r" b="b"/>
            <a:pathLst>
              <a:path w="15" h="8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cubicBezTo>
                  <a:pt x="2" y="6"/>
                  <a:pt x="6" y="8"/>
                  <a:pt x="11" y="7"/>
                </a:cubicBezTo>
                <a:lnTo>
                  <a:pt x="15" y="7"/>
                </a:lnTo>
                <a:lnTo>
                  <a:pt x="15" y="6"/>
                </a:lnTo>
                <a:lnTo>
                  <a:pt x="15" y="5"/>
                </a:lnTo>
                <a:cubicBezTo>
                  <a:pt x="12" y="1"/>
                  <a:pt x="7" y="0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7" name="Freeform 185"/>
          <p:cNvSpPr>
            <a:spLocks/>
          </p:cNvSpPr>
          <p:nvPr/>
        </p:nvSpPr>
        <p:spPr bwMode="auto">
          <a:xfrm>
            <a:off x="2200240" y="611187"/>
            <a:ext cx="11113" cy="15875"/>
          </a:xfrm>
          <a:custGeom>
            <a:avLst/>
            <a:gdLst/>
            <a:ahLst/>
            <a:cxnLst>
              <a:cxn ang="0">
                <a:pos x="8" y="26"/>
              </a:cxn>
              <a:cxn ang="0">
                <a:pos x="13" y="24"/>
              </a:cxn>
              <a:cxn ang="0">
                <a:pos x="18" y="20"/>
              </a:cxn>
              <a:cxn ang="0">
                <a:pos x="18" y="17"/>
              </a:cxn>
              <a:cxn ang="0">
                <a:pos x="15" y="4"/>
              </a:cxn>
              <a:cxn ang="0">
                <a:pos x="15" y="0"/>
              </a:cxn>
              <a:cxn ang="0">
                <a:pos x="14" y="0"/>
              </a:cxn>
              <a:cxn ang="0">
                <a:pos x="14" y="0"/>
              </a:cxn>
              <a:cxn ang="0">
                <a:pos x="9" y="3"/>
              </a:cxn>
              <a:cxn ang="0">
                <a:pos x="9" y="3"/>
              </a:cxn>
              <a:cxn ang="0">
                <a:pos x="1" y="21"/>
              </a:cxn>
              <a:cxn ang="0">
                <a:pos x="7" y="26"/>
              </a:cxn>
              <a:cxn ang="0">
                <a:pos x="8" y="26"/>
              </a:cxn>
            </a:cxnLst>
            <a:rect l="0" t="0" r="r" b="b"/>
            <a:pathLst>
              <a:path w="18" h="26">
                <a:moveTo>
                  <a:pt x="8" y="26"/>
                </a:moveTo>
                <a:lnTo>
                  <a:pt x="13" y="24"/>
                </a:lnTo>
                <a:lnTo>
                  <a:pt x="18" y="20"/>
                </a:lnTo>
                <a:lnTo>
                  <a:pt x="18" y="17"/>
                </a:lnTo>
                <a:cubicBezTo>
                  <a:pt x="14" y="13"/>
                  <a:pt x="13" y="9"/>
                  <a:pt x="15" y="4"/>
                </a:cubicBez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9" y="3"/>
                </a:lnTo>
                <a:lnTo>
                  <a:pt x="9" y="3"/>
                </a:lnTo>
                <a:cubicBezTo>
                  <a:pt x="2" y="8"/>
                  <a:pt x="0" y="14"/>
                  <a:pt x="1" y="21"/>
                </a:cubicBezTo>
                <a:cubicBezTo>
                  <a:pt x="2" y="25"/>
                  <a:pt x="4" y="26"/>
                  <a:pt x="7" y="26"/>
                </a:cubicBezTo>
                <a:lnTo>
                  <a:pt x="8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8" name="Freeform 186"/>
          <p:cNvSpPr>
            <a:spLocks/>
          </p:cNvSpPr>
          <p:nvPr/>
        </p:nvSpPr>
        <p:spPr bwMode="auto">
          <a:xfrm>
            <a:off x="2178015" y="627062"/>
            <a:ext cx="7938" cy="19050"/>
          </a:xfrm>
          <a:custGeom>
            <a:avLst/>
            <a:gdLst/>
            <a:ahLst/>
            <a:cxnLst>
              <a:cxn ang="0">
                <a:pos x="12" y="33"/>
              </a:cxn>
              <a:cxn ang="0">
                <a:pos x="13" y="33"/>
              </a:cxn>
              <a:cxn ang="0">
                <a:pos x="13" y="32"/>
              </a:cxn>
              <a:cxn ang="0">
                <a:pos x="8" y="18"/>
              </a:cxn>
              <a:cxn ang="0">
                <a:pos x="1" y="0"/>
              </a:cxn>
              <a:cxn ang="0">
                <a:pos x="0" y="2"/>
              </a:cxn>
              <a:cxn ang="0">
                <a:pos x="0" y="8"/>
              </a:cxn>
              <a:cxn ang="0">
                <a:pos x="2" y="19"/>
              </a:cxn>
              <a:cxn ang="0">
                <a:pos x="12" y="33"/>
              </a:cxn>
            </a:cxnLst>
            <a:rect l="0" t="0" r="r" b="b"/>
            <a:pathLst>
              <a:path w="13" h="33">
                <a:moveTo>
                  <a:pt x="12" y="33"/>
                </a:moveTo>
                <a:lnTo>
                  <a:pt x="13" y="33"/>
                </a:lnTo>
                <a:lnTo>
                  <a:pt x="13" y="32"/>
                </a:lnTo>
                <a:cubicBezTo>
                  <a:pt x="9" y="29"/>
                  <a:pt x="7" y="25"/>
                  <a:pt x="8" y="18"/>
                </a:cubicBezTo>
                <a:cubicBezTo>
                  <a:pt x="7" y="12"/>
                  <a:pt x="6" y="5"/>
                  <a:pt x="1" y="0"/>
                </a:cubicBezTo>
                <a:lnTo>
                  <a:pt x="0" y="2"/>
                </a:lnTo>
                <a:lnTo>
                  <a:pt x="0" y="8"/>
                </a:lnTo>
                <a:cubicBezTo>
                  <a:pt x="2" y="11"/>
                  <a:pt x="3" y="15"/>
                  <a:pt x="2" y="19"/>
                </a:cubicBezTo>
                <a:cubicBezTo>
                  <a:pt x="1" y="27"/>
                  <a:pt x="4" y="32"/>
                  <a:pt x="12" y="3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9" name="Freeform 187"/>
          <p:cNvSpPr>
            <a:spLocks/>
          </p:cNvSpPr>
          <p:nvPr/>
        </p:nvSpPr>
        <p:spPr bwMode="auto">
          <a:xfrm>
            <a:off x="2182778" y="617537"/>
            <a:ext cx="11112" cy="26988"/>
          </a:xfrm>
          <a:custGeom>
            <a:avLst/>
            <a:gdLst/>
            <a:ahLst/>
            <a:cxnLst>
              <a:cxn ang="0">
                <a:pos x="17" y="44"/>
              </a:cxn>
              <a:cxn ang="0">
                <a:pos x="18" y="44"/>
              </a:cxn>
              <a:cxn ang="0">
                <a:pos x="21" y="42"/>
              </a:cxn>
              <a:cxn ang="0">
                <a:pos x="20" y="41"/>
              </a:cxn>
              <a:cxn ang="0">
                <a:pos x="13" y="24"/>
              </a:cxn>
              <a:cxn ang="0">
                <a:pos x="11" y="12"/>
              </a:cxn>
              <a:cxn ang="0">
                <a:pos x="8" y="1"/>
              </a:cxn>
              <a:cxn ang="0">
                <a:pos x="8" y="0"/>
              </a:cxn>
              <a:cxn ang="0">
                <a:pos x="5" y="1"/>
              </a:cxn>
              <a:cxn ang="0">
                <a:pos x="1" y="5"/>
              </a:cxn>
              <a:cxn ang="0">
                <a:pos x="4" y="18"/>
              </a:cxn>
              <a:cxn ang="0">
                <a:pos x="7" y="28"/>
              </a:cxn>
              <a:cxn ang="0">
                <a:pos x="11" y="41"/>
              </a:cxn>
              <a:cxn ang="0">
                <a:pos x="17" y="44"/>
              </a:cxn>
            </a:cxnLst>
            <a:rect l="0" t="0" r="r" b="b"/>
            <a:pathLst>
              <a:path w="21" h="44">
                <a:moveTo>
                  <a:pt x="17" y="44"/>
                </a:moveTo>
                <a:lnTo>
                  <a:pt x="18" y="44"/>
                </a:lnTo>
                <a:lnTo>
                  <a:pt x="21" y="42"/>
                </a:lnTo>
                <a:lnTo>
                  <a:pt x="20" y="41"/>
                </a:lnTo>
                <a:cubicBezTo>
                  <a:pt x="14" y="37"/>
                  <a:pt x="11" y="31"/>
                  <a:pt x="13" y="24"/>
                </a:cubicBezTo>
                <a:cubicBezTo>
                  <a:pt x="14" y="20"/>
                  <a:pt x="14" y="16"/>
                  <a:pt x="11" y="12"/>
                </a:cubicBezTo>
                <a:cubicBezTo>
                  <a:pt x="7" y="8"/>
                  <a:pt x="8" y="4"/>
                  <a:pt x="8" y="1"/>
                </a:cubicBezTo>
                <a:lnTo>
                  <a:pt x="8" y="0"/>
                </a:lnTo>
                <a:lnTo>
                  <a:pt x="5" y="1"/>
                </a:lnTo>
                <a:lnTo>
                  <a:pt x="1" y="5"/>
                </a:lnTo>
                <a:cubicBezTo>
                  <a:pt x="0" y="8"/>
                  <a:pt x="1" y="13"/>
                  <a:pt x="4" y="18"/>
                </a:cubicBezTo>
                <a:cubicBezTo>
                  <a:pt x="7" y="21"/>
                  <a:pt x="8" y="25"/>
                  <a:pt x="7" y="28"/>
                </a:cubicBezTo>
                <a:cubicBezTo>
                  <a:pt x="7" y="33"/>
                  <a:pt x="8" y="38"/>
                  <a:pt x="11" y="41"/>
                </a:cubicBezTo>
                <a:lnTo>
                  <a:pt x="17" y="4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0" name="Freeform 188"/>
          <p:cNvSpPr>
            <a:spLocks/>
          </p:cNvSpPr>
          <p:nvPr/>
        </p:nvSpPr>
        <p:spPr bwMode="auto">
          <a:xfrm>
            <a:off x="2190715" y="611187"/>
            <a:ext cx="11113" cy="28575"/>
          </a:xfrm>
          <a:custGeom>
            <a:avLst/>
            <a:gdLst/>
            <a:ahLst/>
            <a:cxnLst>
              <a:cxn ang="0">
                <a:pos x="19" y="3"/>
              </a:cxn>
              <a:cxn ang="0">
                <a:pos x="20" y="1"/>
              </a:cxn>
              <a:cxn ang="0">
                <a:pos x="20" y="1"/>
              </a:cxn>
              <a:cxn ang="0">
                <a:pos x="19" y="0"/>
              </a:cxn>
              <a:cxn ang="0">
                <a:pos x="15" y="0"/>
              </a:cxn>
              <a:cxn ang="0">
                <a:pos x="2" y="6"/>
              </a:cxn>
              <a:cxn ang="0">
                <a:pos x="3" y="18"/>
              </a:cxn>
              <a:cxn ang="0">
                <a:pos x="4" y="29"/>
              </a:cxn>
              <a:cxn ang="0">
                <a:pos x="4" y="40"/>
              </a:cxn>
              <a:cxn ang="0">
                <a:pos x="15" y="48"/>
              </a:cxn>
              <a:cxn ang="0">
                <a:pos x="18" y="48"/>
              </a:cxn>
              <a:cxn ang="0">
                <a:pos x="17" y="46"/>
              </a:cxn>
              <a:cxn ang="0">
                <a:pos x="17" y="37"/>
              </a:cxn>
              <a:cxn ang="0">
                <a:pos x="19" y="35"/>
              </a:cxn>
              <a:cxn ang="0">
                <a:pos x="17" y="31"/>
              </a:cxn>
              <a:cxn ang="0">
                <a:pos x="19" y="3"/>
              </a:cxn>
            </a:cxnLst>
            <a:rect l="0" t="0" r="r" b="b"/>
            <a:pathLst>
              <a:path w="20" h="48">
                <a:moveTo>
                  <a:pt x="19" y="3"/>
                </a:moveTo>
                <a:lnTo>
                  <a:pt x="20" y="1"/>
                </a:lnTo>
                <a:lnTo>
                  <a:pt x="20" y="1"/>
                </a:lnTo>
                <a:lnTo>
                  <a:pt x="19" y="0"/>
                </a:lnTo>
                <a:lnTo>
                  <a:pt x="15" y="0"/>
                </a:lnTo>
                <a:cubicBezTo>
                  <a:pt x="9" y="0"/>
                  <a:pt x="4" y="2"/>
                  <a:pt x="2" y="6"/>
                </a:cubicBezTo>
                <a:cubicBezTo>
                  <a:pt x="0" y="9"/>
                  <a:pt x="0" y="13"/>
                  <a:pt x="3" y="18"/>
                </a:cubicBezTo>
                <a:cubicBezTo>
                  <a:pt x="5" y="22"/>
                  <a:pt x="6" y="26"/>
                  <a:pt x="4" y="29"/>
                </a:cubicBezTo>
                <a:cubicBezTo>
                  <a:pt x="3" y="33"/>
                  <a:pt x="3" y="36"/>
                  <a:pt x="4" y="40"/>
                </a:cubicBezTo>
                <a:cubicBezTo>
                  <a:pt x="7" y="45"/>
                  <a:pt x="10" y="48"/>
                  <a:pt x="15" y="48"/>
                </a:cubicBezTo>
                <a:lnTo>
                  <a:pt x="18" y="48"/>
                </a:lnTo>
                <a:lnTo>
                  <a:pt x="17" y="46"/>
                </a:lnTo>
                <a:cubicBezTo>
                  <a:pt x="15" y="45"/>
                  <a:pt x="14" y="42"/>
                  <a:pt x="17" y="37"/>
                </a:cubicBezTo>
                <a:lnTo>
                  <a:pt x="19" y="35"/>
                </a:lnTo>
                <a:lnTo>
                  <a:pt x="17" y="31"/>
                </a:lnTo>
                <a:cubicBezTo>
                  <a:pt x="9" y="21"/>
                  <a:pt x="10" y="12"/>
                  <a:pt x="19" y="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1" name="Freeform 189"/>
          <p:cNvSpPr>
            <a:spLocks/>
          </p:cNvSpPr>
          <p:nvPr/>
        </p:nvSpPr>
        <p:spPr bwMode="auto">
          <a:xfrm>
            <a:off x="2203415" y="615950"/>
            <a:ext cx="44450" cy="33337"/>
          </a:xfrm>
          <a:custGeom>
            <a:avLst/>
            <a:gdLst/>
            <a:ahLst/>
            <a:cxnLst>
              <a:cxn ang="0">
                <a:pos x="45" y="48"/>
              </a:cxn>
              <a:cxn ang="0">
                <a:pos x="57" y="40"/>
              </a:cxn>
              <a:cxn ang="0">
                <a:pos x="71" y="30"/>
              </a:cxn>
              <a:cxn ang="0">
                <a:pos x="65" y="1"/>
              </a:cxn>
              <a:cxn ang="0">
                <a:pos x="62" y="0"/>
              </a:cxn>
              <a:cxn ang="0">
                <a:pos x="59" y="1"/>
              </a:cxn>
              <a:cxn ang="0">
                <a:pos x="58" y="7"/>
              </a:cxn>
              <a:cxn ang="0">
                <a:pos x="63" y="14"/>
              </a:cxn>
              <a:cxn ang="0">
                <a:pos x="58" y="28"/>
              </a:cxn>
              <a:cxn ang="0">
                <a:pos x="36" y="43"/>
              </a:cxn>
              <a:cxn ang="0">
                <a:pos x="31" y="47"/>
              </a:cxn>
              <a:cxn ang="0">
                <a:pos x="26" y="45"/>
              </a:cxn>
              <a:cxn ang="0">
                <a:pos x="18" y="38"/>
              </a:cxn>
              <a:cxn ang="0">
                <a:pos x="17" y="33"/>
              </a:cxn>
              <a:cxn ang="0">
                <a:pos x="21" y="31"/>
              </a:cxn>
              <a:cxn ang="0">
                <a:pos x="23" y="31"/>
              </a:cxn>
              <a:cxn ang="0">
                <a:pos x="29" y="34"/>
              </a:cxn>
              <a:cxn ang="0">
                <a:pos x="30" y="34"/>
              </a:cxn>
              <a:cxn ang="0">
                <a:pos x="32" y="33"/>
              </a:cxn>
              <a:cxn ang="0">
                <a:pos x="24" y="21"/>
              </a:cxn>
              <a:cxn ang="0">
                <a:pos x="20" y="21"/>
              </a:cxn>
              <a:cxn ang="0">
                <a:pos x="4" y="31"/>
              </a:cxn>
              <a:cxn ang="0">
                <a:pos x="18" y="50"/>
              </a:cxn>
              <a:cxn ang="0">
                <a:pos x="26" y="56"/>
              </a:cxn>
              <a:cxn ang="0">
                <a:pos x="31" y="58"/>
              </a:cxn>
              <a:cxn ang="0">
                <a:pos x="35" y="57"/>
              </a:cxn>
              <a:cxn ang="0">
                <a:pos x="45" y="48"/>
              </a:cxn>
            </a:cxnLst>
            <a:rect l="0" t="0" r="r" b="b"/>
            <a:pathLst>
              <a:path w="76" h="58">
                <a:moveTo>
                  <a:pt x="45" y="48"/>
                </a:moveTo>
                <a:cubicBezTo>
                  <a:pt x="48" y="45"/>
                  <a:pt x="52" y="42"/>
                  <a:pt x="57" y="40"/>
                </a:cubicBezTo>
                <a:cubicBezTo>
                  <a:pt x="62" y="38"/>
                  <a:pt x="66" y="34"/>
                  <a:pt x="71" y="30"/>
                </a:cubicBezTo>
                <a:cubicBezTo>
                  <a:pt x="76" y="18"/>
                  <a:pt x="74" y="9"/>
                  <a:pt x="65" y="1"/>
                </a:cubicBezTo>
                <a:lnTo>
                  <a:pt x="62" y="0"/>
                </a:lnTo>
                <a:lnTo>
                  <a:pt x="59" y="1"/>
                </a:lnTo>
                <a:lnTo>
                  <a:pt x="58" y="7"/>
                </a:lnTo>
                <a:lnTo>
                  <a:pt x="63" y="14"/>
                </a:lnTo>
                <a:cubicBezTo>
                  <a:pt x="65" y="20"/>
                  <a:pt x="64" y="25"/>
                  <a:pt x="58" y="28"/>
                </a:cubicBezTo>
                <a:cubicBezTo>
                  <a:pt x="48" y="34"/>
                  <a:pt x="41" y="38"/>
                  <a:pt x="36" y="43"/>
                </a:cubicBezTo>
                <a:lnTo>
                  <a:pt x="31" y="47"/>
                </a:lnTo>
                <a:lnTo>
                  <a:pt x="26" y="45"/>
                </a:lnTo>
                <a:lnTo>
                  <a:pt x="18" y="38"/>
                </a:lnTo>
                <a:lnTo>
                  <a:pt x="17" y="33"/>
                </a:lnTo>
                <a:lnTo>
                  <a:pt x="21" y="31"/>
                </a:lnTo>
                <a:lnTo>
                  <a:pt x="23" y="31"/>
                </a:lnTo>
                <a:lnTo>
                  <a:pt x="29" y="34"/>
                </a:lnTo>
                <a:lnTo>
                  <a:pt x="30" y="34"/>
                </a:lnTo>
                <a:lnTo>
                  <a:pt x="32" y="33"/>
                </a:lnTo>
                <a:cubicBezTo>
                  <a:pt x="32" y="28"/>
                  <a:pt x="30" y="24"/>
                  <a:pt x="24" y="21"/>
                </a:cubicBezTo>
                <a:lnTo>
                  <a:pt x="20" y="21"/>
                </a:lnTo>
                <a:cubicBezTo>
                  <a:pt x="14" y="21"/>
                  <a:pt x="9" y="24"/>
                  <a:pt x="4" y="31"/>
                </a:cubicBezTo>
                <a:cubicBezTo>
                  <a:pt x="0" y="37"/>
                  <a:pt x="8" y="43"/>
                  <a:pt x="18" y="50"/>
                </a:cubicBezTo>
                <a:lnTo>
                  <a:pt x="26" y="56"/>
                </a:lnTo>
                <a:lnTo>
                  <a:pt x="31" y="58"/>
                </a:lnTo>
                <a:lnTo>
                  <a:pt x="35" y="57"/>
                </a:lnTo>
                <a:cubicBezTo>
                  <a:pt x="39" y="54"/>
                  <a:pt x="42" y="52"/>
                  <a:pt x="45" y="4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2" name="Freeform 190"/>
          <p:cNvSpPr>
            <a:spLocks/>
          </p:cNvSpPr>
          <p:nvPr/>
        </p:nvSpPr>
        <p:spPr bwMode="auto">
          <a:xfrm>
            <a:off x="2230403" y="646112"/>
            <a:ext cx="28575" cy="14288"/>
          </a:xfrm>
          <a:custGeom>
            <a:avLst/>
            <a:gdLst/>
            <a:ahLst/>
            <a:cxnLst>
              <a:cxn ang="0">
                <a:pos x="21" y="7"/>
              </a:cxn>
              <a:cxn ang="0">
                <a:pos x="22" y="7"/>
              </a:cxn>
              <a:cxn ang="0">
                <a:pos x="43" y="14"/>
              </a:cxn>
              <a:cxn ang="0">
                <a:pos x="47" y="13"/>
              </a:cxn>
              <a:cxn ang="0">
                <a:pos x="45" y="11"/>
              </a:cxn>
              <a:cxn ang="0">
                <a:pos x="14" y="1"/>
              </a:cxn>
              <a:cxn ang="0">
                <a:pos x="5" y="2"/>
              </a:cxn>
              <a:cxn ang="0">
                <a:pos x="0" y="8"/>
              </a:cxn>
              <a:cxn ang="0">
                <a:pos x="2" y="12"/>
              </a:cxn>
              <a:cxn ang="0">
                <a:pos x="22" y="17"/>
              </a:cxn>
              <a:cxn ang="0">
                <a:pos x="35" y="23"/>
              </a:cxn>
              <a:cxn ang="0">
                <a:pos x="37" y="23"/>
              </a:cxn>
              <a:cxn ang="0">
                <a:pos x="40" y="22"/>
              </a:cxn>
              <a:cxn ang="0">
                <a:pos x="39" y="20"/>
              </a:cxn>
              <a:cxn ang="0">
                <a:pos x="21" y="12"/>
              </a:cxn>
              <a:cxn ang="0">
                <a:pos x="17" y="9"/>
              </a:cxn>
              <a:cxn ang="0">
                <a:pos x="21" y="7"/>
              </a:cxn>
            </a:cxnLst>
            <a:rect l="0" t="0" r="r" b="b"/>
            <a:pathLst>
              <a:path w="47" h="23">
                <a:moveTo>
                  <a:pt x="21" y="7"/>
                </a:moveTo>
                <a:lnTo>
                  <a:pt x="22" y="7"/>
                </a:lnTo>
                <a:cubicBezTo>
                  <a:pt x="28" y="7"/>
                  <a:pt x="35" y="10"/>
                  <a:pt x="43" y="14"/>
                </a:cubicBezTo>
                <a:lnTo>
                  <a:pt x="47" y="13"/>
                </a:lnTo>
                <a:lnTo>
                  <a:pt x="45" y="11"/>
                </a:lnTo>
                <a:cubicBezTo>
                  <a:pt x="33" y="4"/>
                  <a:pt x="23" y="0"/>
                  <a:pt x="14" y="1"/>
                </a:cubicBezTo>
                <a:lnTo>
                  <a:pt x="5" y="2"/>
                </a:lnTo>
                <a:cubicBezTo>
                  <a:pt x="2" y="4"/>
                  <a:pt x="0" y="6"/>
                  <a:pt x="0" y="8"/>
                </a:cubicBezTo>
                <a:lnTo>
                  <a:pt x="2" y="12"/>
                </a:lnTo>
                <a:lnTo>
                  <a:pt x="22" y="17"/>
                </a:lnTo>
                <a:lnTo>
                  <a:pt x="35" y="23"/>
                </a:lnTo>
                <a:lnTo>
                  <a:pt x="37" y="23"/>
                </a:lnTo>
                <a:lnTo>
                  <a:pt x="40" y="22"/>
                </a:lnTo>
                <a:lnTo>
                  <a:pt x="39" y="20"/>
                </a:lnTo>
                <a:cubicBezTo>
                  <a:pt x="34" y="16"/>
                  <a:pt x="28" y="14"/>
                  <a:pt x="21" y="12"/>
                </a:cubicBezTo>
                <a:cubicBezTo>
                  <a:pt x="17" y="11"/>
                  <a:pt x="17" y="9"/>
                  <a:pt x="17" y="9"/>
                </a:cubicBezTo>
                <a:lnTo>
                  <a:pt x="21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3" name="Freeform 191"/>
          <p:cNvSpPr>
            <a:spLocks/>
          </p:cNvSpPr>
          <p:nvPr/>
        </p:nvSpPr>
        <p:spPr bwMode="auto">
          <a:xfrm>
            <a:off x="2246278" y="631825"/>
            <a:ext cx="15875" cy="19050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0" y="11"/>
              </a:cxn>
              <a:cxn ang="0">
                <a:pos x="0" y="18"/>
              </a:cxn>
              <a:cxn ang="0">
                <a:pos x="24" y="31"/>
              </a:cxn>
              <a:cxn ang="0">
                <a:pos x="25" y="31"/>
              </a:cxn>
              <a:cxn ang="0">
                <a:pos x="26" y="31"/>
              </a:cxn>
              <a:cxn ang="0">
                <a:pos x="29" y="29"/>
              </a:cxn>
              <a:cxn ang="0">
                <a:pos x="28" y="27"/>
              </a:cxn>
              <a:cxn ang="0">
                <a:pos x="28" y="27"/>
              </a:cxn>
              <a:cxn ang="0">
                <a:pos x="10" y="16"/>
              </a:cxn>
              <a:cxn ang="0">
                <a:pos x="10" y="9"/>
              </a:cxn>
              <a:cxn ang="0">
                <a:pos x="16" y="6"/>
              </a:cxn>
              <a:cxn ang="0">
                <a:pos x="25" y="8"/>
              </a:cxn>
              <a:cxn ang="0">
                <a:pos x="26" y="8"/>
              </a:cxn>
              <a:cxn ang="0">
                <a:pos x="27" y="7"/>
              </a:cxn>
              <a:cxn ang="0">
                <a:pos x="26" y="4"/>
              </a:cxn>
              <a:cxn ang="0">
                <a:pos x="19" y="1"/>
              </a:cxn>
              <a:cxn ang="0">
                <a:pos x="7" y="4"/>
              </a:cxn>
            </a:cxnLst>
            <a:rect l="0" t="0" r="r" b="b"/>
            <a:pathLst>
              <a:path w="29" h="31">
                <a:moveTo>
                  <a:pt x="7" y="4"/>
                </a:moveTo>
                <a:cubicBezTo>
                  <a:pt x="4" y="6"/>
                  <a:pt x="2" y="8"/>
                  <a:pt x="0" y="11"/>
                </a:cubicBezTo>
                <a:lnTo>
                  <a:pt x="0" y="18"/>
                </a:lnTo>
                <a:cubicBezTo>
                  <a:pt x="4" y="25"/>
                  <a:pt x="18" y="29"/>
                  <a:pt x="24" y="31"/>
                </a:cubicBezTo>
                <a:lnTo>
                  <a:pt x="25" y="31"/>
                </a:lnTo>
                <a:lnTo>
                  <a:pt x="26" y="31"/>
                </a:lnTo>
                <a:lnTo>
                  <a:pt x="29" y="29"/>
                </a:lnTo>
                <a:lnTo>
                  <a:pt x="28" y="27"/>
                </a:lnTo>
                <a:lnTo>
                  <a:pt x="28" y="27"/>
                </a:lnTo>
                <a:cubicBezTo>
                  <a:pt x="20" y="24"/>
                  <a:pt x="14" y="20"/>
                  <a:pt x="10" y="16"/>
                </a:cubicBezTo>
                <a:lnTo>
                  <a:pt x="10" y="9"/>
                </a:lnTo>
                <a:cubicBezTo>
                  <a:pt x="11" y="7"/>
                  <a:pt x="13" y="6"/>
                  <a:pt x="16" y="6"/>
                </a:cubicBezTo>
                <a:cubicBezTo>
                  <a:pt x="19" y="6"/>
                  <a:pt x="22" y="7"/>
                  <a:pt x="25" y="8"/>
                </a:cubicBezTo>
                <a:lnTo>
                  <a:pt x="26" y="8"/>
                </a:lnTo>
                <a:lnTo>
                  <a:pt x="27" y="7"/>
                </a:lnTo>
                <a:lnTo>
                  <a:pt x="26" y="4"/>
                </a:lnTo>
                <a:lnTo>
                  <a:pt x="19" y="1"/>
                </a:lnTo>
                <a:cubicBezTo>
                  <a:pt x="16" y="0"/>
                  <a:pt x="12" y="1"/>
                  <a:pt x="7" y="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4" name="Freeform 192"/>
          <p:cNvSpPr>
            <a:spLocks/>
          </p:cNvSpPr>
          <p:nvPr/>
        </p:nvSpPr>
        <p:spPr bwMode="auto">
          <a:xfrm>
            <a:off x="2255803" y="638175"/>
            <a:ext cx="12700" cy="79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1" y="5"/>
              </a:cxn>
              <a:cxn ang="0">
                <a:pos x="19" y="13"/>
              </a:cxn>
              <a:cxn ang="0">
                <a:pos x="19" y="13"/>
              </a:cxn>
              <a:cxn ang="0">
                <a:pos x="20" y="13"/>
              </a:cxn>
              <a:cxn ang="0">
                <a:pos x="22" y="12"/>
              </a:cxn>
              <a:cxn ang="0">
                <a:pos x="20" y="9"/>
              </a:cxn>
              <a:cxn ang="0">
                <a:pos x="2" y="0"/>
              </a:cxn>
            </a:cxnLst>
            <a:rect l="0" t="0" r="r" b="b"/>
            <a:pathLst>
              <a:path w="22" h="13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1" y="5"/>
                </a:lnTo>
                <a:cubicBezTo>
                  <a:pt x="6" y="8"/>
                  <a:pt x="12" y="11"/>
                  <a:pt x="19" y="13"/>
                </a:cubicBezTo>
                <a:lnTo>
                  <a:pt x="19" y="13"/>
                </a:lnTo>
                <a:lnTo>
                  <a:pt x="20" y="13"/>
                </a:lnTo>
                <a:lnTo>
                  <a:pt x="22" y="12"/>
                </a:lnTo>
                <a:lnTo>
                  <a:pt x="20" y="9"/>
                </a:lnTo>
                <a:cubicBezTo>
                  <a:pt x="15" y="6"/>
                  <a:pt x="10" y="3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5" name="Freeform 193"/>
          <p:cNvSpPr>
            <a:spLocks/>
          </p:cNvSpPr>
          <p:nvPr/>
        </p:nvSpPr>
        <p:spPr bwMode="auto">
          <a:xfrm>
            <a:off x="2254215" y="647700"/>
            <a:ext cx="28575" cy="20637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9" y="36"/>
              </a:cxn>
              <a:cxn ang="0">
                <a:pos x="16" y="35"/>
              </a:cxn>
              <a:cxn ang="0">
                <a:pos x="44" y="29"/>
              </a:cxn>
              <a:cxn ang="0">
                <a:pos x="47" y="27"/>
              </a:cxn>
              <a:cxn ang="0">
                <a:pos x="44" y="24"/>
              </a:cxn>
              <a:cxn ang="0">
                <a:pos x="40" y="24"/>
              </a:cxn>
              <a:cxn ang="0">
                <a:pos x="15" y="29"/>
              </a:cxn>
              <a:cxn ang="0">
                <a:pos x="13" y="29"/>
              </a:cxn>
              <a:cxn ang="0">
                <a:pos x="10" y="28"/>
              </a:cxn>
              <a:cxn ang="0">
                <a:pos x="12" y="22"/>
              </a:cxn>
              <a:cxn ang="0">
                <a:pos x="39" y="6"/>
              </a:cxn>
              <a:cxn ang="0">
                <a:pos x="41" y="2"/>
              </a:cxn>
              <a:cxn ang="0">
                <a:pos x="38" y="0"/>
              </a:cxn>
              <a:cxn ang="0">
                <a:pos x="3" y="22"/>
              </a:cxn>
              <a:cxn ang="0">
                <a:pos x="1" y="33"/>
              </a:cxn>
              <a:cxn ang="0">
                <a:pos x="8" y="36"/>
              </a:cxn>
            </a:cxnLst>
            <a:rect l="0" t="0" r="r" b="b"/>
            <a:pathLst>
              <a:path w="47" h="36">
                <a:moveTo>
                  <a:pt x="8" y="36"/>
                </a:moveTo>
                <a:lnTo>
                  <a:pt x="9" y="36"/>
                </a:lnTo>
                <a:lnTo>
                  <a:pt x="16" y="35"/>
                </a:lnTo>
                <a:cubicBezTo>
                  <a:pt x="24" y="32"/>
                  <a:pt x="33" y="30"/>
                  <a:pt x="44" y="29"/>
                </a:cubicBezTo>
                <a:lnTo>
                  <a:pt x="47" y="27"/>
                </a:lnTo>
                <a:lnTo>
                  <a:pt x="44" y="24"/>
                </a:lnTo>
                <a:lnTo>
                  <a:pt x="40" y="24"/>
                </a:lnTo>
                <a:cubicBezTo>
                  <a:pt x="34" y="24"/>
                  <a:pt x="26" y="25"/>
                  <a:pt x="15" y="29"/>
                </a:cubicBezTo>
                <a:lnTo>
                  <a:pt x="13" y="29"/>
                </a:lnTo>
                <a:lnTo>
                  <a:pt x="10" y="28"/>
                </a:lnTo>
                <a:lnTo>
                  <a:pt x="12" y="22"/>
                </a:lnTo>
                <a:cubicBezTo>
                  <a:pt x="18" y="15"/>
                  <a:pt x="27" y="9"/>
                  <a:pt x="39" y="6"/>
                </a:cubicBezTo>
                <a:lnTo>
                  <a:pt x="41" y="2"/>
                </a:lnTo>
                <a:lnTo>
                  <a:pt x="38" y="0"/>
                </a:lnTo>
                <a:cubicBezTo>
                  <a:pt x="23" y="3"/>
                  <a:pt x="12" y="10"/>
                  <a:pt x="3" y="22"/>
                </a:cubicBezTo>
                <a:cubicBezTo>
                  <a:pt x="0" y="26"/>
                  <a:pt x="0" y="30"/>
                  <a:pt x="1" y="33"/>
                </a:cubicBezTo>
                <a:cubicBezTo>
                  <a:pt x="2" y="35"/>
                  <a:pt x="5" y="36"/>
                  <a:pt x="8" y="3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6" name="Freeform 194"/>
          <p:cNvSpPr>
            <a:spLocks/>
          </p:cNvSpPr>
          <p:nvPr/>
        </p:nvSpPr>
        <p:spPr bwMode="auto">
          <a:xfrm>
            <a:off x="2270090" y="655637"/>
            <a:ext cx="11113" cy="3175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0" y="6"/>
              </a:cxn>
              <a:cxn ang="0">
                <a:pos x="5" y="7"/>
              </a:cxn>
              <a:cxn ang="0">
                <a:pos x="18" y="3"/>
              </a:cxn>
              <a:cxn ang="0">
                <a:pos x="19" y="2"/>
              </a:cxn>
              <a:cxn ang="0">
                <a:pos x="19" y="1"/>
              </a:cxn>
              <a:cxn ang="0">
                <a:pos x="13" y="0"/>
              </a:cxn>
              <a:cxn ang="0">
                <a:pos x="2" y="3"/>
              </a:cxn>
            </a:cxnLst>
            <a:rect l="0" t="0" r="r" b="b"/>
            <a:pathLst>
              <a:path w="19" h="7">
                <a:moveTo>
                  <a:pt x="2" y="3"/>
                </a:moveTo>
                <a:lnTo>
                  <a:pt x="0" y="6"/>
                </a:lnTo>
                <a:lnTo>
                  <a:pt x="5" y="7"/>
                </a:lnTo>
                <a:cubicBezTo>
                  <a:pt x="11" y="7"/>
                  <a:pt x="16" y="5"/>
                  <a:pt x="18" y="3"/>
                </a:cubicBezTo>
                <a:lnTo>
                  <a:pt x="19" y="2"/>
                </a:lnTo>
                <a:lnTo>
                  <a:pt x="19" y="1"/>
                </a:lnTo>
                <a:cubicBezTo>
                  <a:pt x="18" y="1"/>
                  <a:pt x="17" y="0"/>
                  <a:pt x="13" y="0"/>
                </a:cubicBezTo>
                <a:cubicBezTo>
                  <a:pt x="8" y="0"/>
                  <a:pt x="3" y="1"/>
                  <a:pt x="2" y="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7" name="Freeform 195"/>
          <p:cNvSpPr>
            <a:spLocks/>
          </p:cNvSpPr>
          <p:nvPr/>
        </p:nvSpPr>
        <p:spPr bwMode="auto">
          <a:xfrm>
            <a:off x="2246278" y="614362"/>
            <a:ext cx="12700" cy="14288"/>
          </a:xfrm>
          <a:custGeom>
            <a:avLst/>
            <a:gdLst/>
            <a:ahLst/>
            <a:cxnLst>
              <a:cxn ang="0">
                <a:pos x="12" y="15"/>
              </a:cxn>
              <a:cxn ang="0">
                <a:pos x="11" y="11"/>
              </a:cxn>
              <a:cxn ang="0">
                <a:pos x="16" y="8"/>
              </a:cxn>
              <a:cxn ang="0">
                <a:pos x="17" y="8"/>
              </a:cxn>
              <a:cxn ang="0">
                <a:pos x="16" y="7"/>
              </a:cxn>
              <a:cxn ang="0">
                <a:pos x="2" y="0"/>
              </a:cxn>
              <a:cxn ang="0">
                <a:pos x="0" y="1"/>
              </a:cxn>
              <a:cxn ang="0">
                <a:pos x="19" y="24"/>
              </a:cxn>
              <a:cxn ang="0">
                <a:pos x="20" y="24"/>
              </a:cxn>
              <a:cxn ang="0">
                <a:pos x="21" y="24"/>
              </a:cxn>
              <a:cxn ang="0">
                <a:pos x="21" y="23"/>
              </a:cxn>
              <a:cxn ang="0">
                <a:pos x="12" y="15"/>
              </a:cxn>
            </a:cxnLst>
            <a:rect l="0" t="0" r="r" b="b"/>
            <a:pathLst>
              <a:path w="21" h="24">
                <a:moveTo>
                  <a:pt x="12" y="15"/>
                </a:moveTo>
                <a:lnTo>
                  <a:pt x="11" y="11"/>
                </a:lnTo>
                <a:lnTo>
                  <a:pt x="16" y="8"/>
                </a:lnTo>
                <a:lnTo>
                  <a:pt x="17" y="8"/>
                </a:lnTo>
                <a:lnTo>
                  <a:pt x="16" y="7"/>
                </a:lnTo>
                <a:cubicBezTo>
                  <a:pt x="12" y="3"/>
                  <a:pt x="8" y="0"/>
                  <a:pt x="2" y="0"/>
                </a:cubicBezTo>
                <a:lnTo>
                  <a:pt x="0" y="1"/>
                </a:lnTo>
                <a:cubicBezTo>
                  <a:pt x="0" y="11"/>
                  <a:pt x="6" y="19"/>
                  <a:pt x="19" y="24"/>
                </a:cubicBezTo>
                <a:lnTo>
                  <a:pt x="20" y="24"/>
                </a:lnTo>
                <a:lnTo>
                  <a:pt x="21" y="24"/>
                </a:lnTo>
                <a:lnTo>
                  <a:pt x="21" y="23"/>
                </a:lnTo>
                <a:lnTo>
                  <a:pt x="12" y="1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8" name="Freeform 196"/>
          <p:cNvSpPr>
            <a:spLocks/>
          </p:cNvSpPr>
          <p:nvPr/>
        </p:nvSpPr>
        <p:spPr bwMode="auto">
          <a:xfrm>
            <a:off x="2243103" y="593725"/>
            <a:ext cx="12700" cy="190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1"/>
              </a:cxn>
              <a:cxn ang="0">
                <a:pos x="9" y="27"/>
              </a:cxn>
              <a:cxn ang="0">
                <a:pos x="19" y="33"/>
              </a:cxn>
              <a:cxn ang="0">
                <a:pos x="22" y="32"/>
              </a:cxn>
              <a:cxn ang="0">
                <a:pos x="22" y="26"/>
              </a:cxn>
              <a:cxn ang="0">
                <a:pos x="16" y="20"/>
              </a:cxn>
              <a:cxn ang="0">
                <a:pos x="14" y="22"/>
              </a:cxn>
              <a:cxn ang="0">
                <a:pos x="8" y="12"/>
              </a:cxn>
              <a:cxn ang="0">
                <a:pos x="1" y="0"/>
              </a:cxn>
            </a:cxnLst>
            <a:rect l="0" t="0" r="r" b="b"/>
            <a:pathLst>
              <a:path w="22" h="33">
                <a:moveTo>
                  <a:pt x="1" y="0"/>
                </a:moveTo>
                <a:lnTo>
                  <a:pt x="1" y="1"/>
                </a:lnTo>
                <a:cubicBezTo>
                  <a:pt x="0" y="11"/>
                  <a:pt x="3" y="21"/>
                  <a:pt x="9" y="27"/>
                </a:cubicBezTo>
                <a:cubicBezTo>
                  <a:pt x="13" y="30"/>
                  <a:pt x="17" y="33"/>
                  <a:pt x="19" y="33"/>
                </a:cubicBezTo>
                <a:lnTo>
                  <a:pt x="22" y="32"/>
                </a:lnTo>
                <a:lnTo>
                  <a:pt x="22" y="26"/>
                </a:lnTo>
                <a:lnTo>
                  <a:pt x="16" y="20"/>
                </a:lnTo>
                <a:lnTo>
                  <a:pt x="14" y="22"/>
                </a:lnTo>
                <a:cubicBezTo>
                  <a:pt x="11" y="22"/>
                  <a:pt x="8" y="17"/>
                  <a:pt x="8" y="12"/>
                </a:cubicBezTo>
                <a:cubicBezTo>
                  <a:pt x="8" y="4"/>
                  <a:pt x="5" y="2"/>
                  <a:pt x="1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9" name="Freeform 197"/>
          <p:cNvSpPr>
            <a:spLocks/>
          </p:cNvSpPr>
          <p:nvPr/>
        </p:nvSpPr>
        <p:spPr bwMode="auto">
          <a:xfrm>
            <a:off x="2260565" y="614362"/>
            <a:ext cx="19050" cy="30163"/>
          </a:xfrm>
          <a:custGeom>
            <a:avLst/>
            <a:gdLst/>
            <a:ahLst/>
            <a:cxnLst>
              <a:cxn ang="0">
                <a:pos x="5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3" y="50"/>
              </a:cxn>
              <a:cxn ang="0">
                <a:pos x="27" y="51"/>
              </a:cxn>
              <a:cxn ang="0">
                <a:pos x="33" y="45"/>
              </a:cxn>
              <a:cxn ang="0">
                <a:pos x="30" y="27"/>
              </a:cxn>
              <a:cxn ang="0">
                <a:pos x="27" y="26"/>
              </a:cxn>
              <a:cxn ang="0">
                <a:pos x="25" y="27"/>
              </a:cxn>
              <a:cxn ang="0">
                <a:pos x="26" y="36"/>
              </a:cxn>
              <a:cxn ang="0">
                <a:pos x="25" y="40"/>
              </a:cxn>
              <a:cxn ang="0">
                <a:pos x="23" y="40"/>
              </a:cxn>
              <a:cxn ang="0">
                <a:pos x="23" y="40"/>
              </a:cxn>
              <a:cxn ang="0">
                <a:pos x="19" y="39"/>
              </a:cxn>
              <a:cxn ang="0">
                <a:pos x="7" y="8"/>
              </a:cxn>
              <a:cxn ang="0">
                <a:pos x="5" y="3"/>
              </a:cxn>
            </a:cxnLst>
            <a:rect l="0" t="0" r="r" b="b"/>
            <a:pathLst>
              <a:path w="34" h="51">
                <a:moveTo>
                  <a:pt x="5" y="3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ubicBezTo>
                  <a:pt x="3" y="20"/>
                  <a:pt x="8" y="40"/>
                  <a:pt x="23" y="50"/>
                </a:cubicBezTo>
                <a:lnTo>
                  <a:pt x="27" y="51"/>
                </a:lnTo>
                <a:cubicBezTo>
                  <a:pt x="31" y="51"/>
                  <a:pt x="33" y="47"/>
                  <a:pt x="33" y="45"/>
                </a:cubicBezTo>
                <a:cubicBezTo>
                  <a:pt x="34" y="38"/>
                  <a:pt x="33" y="32"/>
                  <a:pt x="30" y="27"/>
                </a:cubicBezTo>
                <a:lnTo>
                  <a:pt x="27" y="26"/>
                </a:lnTo>
                <a:lnTo>
                  <a:pt x="25" y="27"/>
                </a:lnTo>
                <a:lnTo>
                  <a:pt x="26" y="36"/>
                </a:lnTo>
                <a:lnTo>
                  <a:pt x="25" y="40"/>
                </a:lnTo>
                <a:lnTo>
                  <a:pt x="23" y="40"/>
                </a:lnTo>
                <a:lnTo>
                  <a:pt x="23" y="40"/>
                </a:lnTo>
                <a:lnTo>
                  <a:pt x="19" y="39"/>
                </a:lnTo>
                <a:cubicBezTo>
                  <a:pt x="12" y="32"/>
                  <a:pt x="8" y="22"/>
                  <a:pt x="7" y="8"/>
                </a:cubicBezTo>
                <a:lnTo>
                  <a:pt x="5" y="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0" name="Freeform 198"/>
          <p:cNvSpPr>
            <a:spLocks/>
          </p:cNvSpPr>
          <p:nvPr/>
        </p:nvSpPr>
        <p:spPr bwMode="auto">
          <a:xfrm>
            <a:off x="2282790" y="635000"/>
            <a:ext cx="17463" cy="34925"/>
          </a:xfrm>
          <a:custGeom>
            <a:avLst/>
            <a:gdLst/>
            <a:ahLst/>
            <a:cxnLst>
              <a:cxn ang="0">
                <a:pos x="15" y="56"/>
              </a:cxn>
              <a:cxn ang="0">
                <a:pos x="21" y="58"/>
              </a:cxn>
              <a:cxn ang="0">
                <a:pos x="26" y="55"/>
              </a:cxn>
              <a:cxn ang="0">
                <a:pos x="28" y="34"/>
              </a:cxn>
              <a:cxn ang="0">
                <a:pos x="28" y="34"/>
              </a:cxn>
              <a:cxn ang="0">
                <a:pos x="24" y="29"/>
              </a:cxn>
              <a:cxn ang="0">
                <a:pos x="24" y="29"/>
              </a:cxn>
              <a:cxn ang="0">
                <a:pos x="23" y="31"/>
              </a:cxn>
              <a:cxn ang="0">
                <a:pos x="22" y="43"/>
              </a:cxn>
              <a:cxn ang="0">
                <a:pos x="19" y="48"/>
              </a:cxn>
              <a:cxn ang="0">
                <a:pos x="16" y="47"/>
              </a:cxn>
              <a:cxn ang="0">
                <a:pos x="7" y="8"/>
              </a:cxn>
              <a:cxn ang="0">
                <a:pos x="2" y="0"/>
              </a:cxn>
              <a:cxn ang="0">
                <a:pos x="1" y="4"/>
              </a:cxn>
              <a:cxn ang="0">
                <a:pos x="15" y="56"/>
              </a:cxn>
            </a:cxnLst>
            <a:rect l="0" t="0" r="r" b="b"/>
            <a:pathLst>
              <a:path w="30" h="58">
                <a:moveTo>
                  <a:pt x="15" y="56"/>
                </a:moveTo>
                <a:lnTo>
                  <a:pt x="21" y="58"/>
                </a:lnTo>
                <a:lnTo>
                  <a:pt x="26" y="55"/>
                </a:lnTo>
                <a:cubicBezTo>
                  <a:pt x="30" y="51"/>
                  <a:pt x="30" y="41"/>
                  <a:pt x="28" y="34"/>
                </a:cubicBezTo>
                <a:lnTo>
                  <a:pt x="28" y="34"/>
                </a:lnTo>
                <a:cubicBezTo>
                  <a:pt x="26" y="31"/>
                  <a:pt x="25" y="29"/>
                  <a:pt x="24" y="29"/>
                </a:cubicBezTo>
                <a:lnTo>
                  <a:pt x="24" y="29"/>
                </a:lnTo>
                <a:lnTo>
                  <a:pt x="23" y="31"/>
                </a:lnTo>
                <a:lnTo>
                  <a:pt x="22" y="43"/>
                </a:lnTo>
                <a:cubicBezTo>
                  <a:pt x="22" y="47"/>
                  <a:pt x="21" y="48"/>
                  <a:pt x="19" y="48"/>
                </a:cubicBezTo>
                <a:lnTo>
                  <a:pt x="16" y="47"/>
                </a:lnTo>
                <a:cubicBezTo>
                  <a:pt x="8" y="35"/>
                  <a:pt x="7" y="21"/>
                  <a:pt x="7" y="8"/>
                </a:cubicBezTo>
                <a:cubicBezTo>
                  <a:pt x="6" y="3"/>
                  <a:pt x="4" y="0"/>
                  <a:pt x="2" y="0"/>
                </a:cubicBezTo>
                <a:lnTo>
                  <a:pt x="1" y="4"/>
                </a:lnTo>
                <a:cubicBezTo>
                  <a:pt x="0" y="23"/>
                  <a:pt x="2" y="45"/>
                  <a:pt x="15" y="5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1" name="Freeform 199"/>
          <p:cNvSpPr>
            <a:spLocks/>
          </p:cNvSpPr>
          <p:nvPr/>
        </p:nvSpPr>
        <p:spPr bwMode="auto">
          <a:xfrm>
            <a:off x="2287553" y="646112"/>
            <a:ext cx="4762" cy="9525"/>
          </a:xfrm>
          <a:custGeom>
            <a:avLst/>
            <a:gdLst/>
            <a:ahLst/>
            <a:cxnLst>
              <a:cxn ang="0">
                <a:pos x="6" y="17"/>
              </a:cxn>
              <a:cxn ang="0">
                <a:pos x="7" y="17"/>
              </a:cxn>
              <a:cxn ang="0">
                <a:pos x="8" y="12"/>
              </a:cxn>
              <a:cxn ang="0">
                <a:pos x="6" y="2"/>
              </a:cxn>
              <a:cxn ang="0">
                <a:pos x="3" y="0"/>
              </a:cxn>
              <a:cxn ang="0">
                <a:pos x="2" y="2"/>
              </a:cxn>
              <a:cxn ang="0">
                <a:pos x="4" y="16"/>
              </a:cxn>
              <a:cxn ang="0">
                <a:pos x="6" y="17"/>
              </a:cxn>
            </a:cxnLst>
            <a:rect l="0" t="0" r="r" b="b"/>
            <a:pathLst>
              <a:path w="8" h="17">
                <a:moveTo>
                  <a:pt x="6" y="17"/>
                </a:moveTo>
                <a:lnTo>
                  <a:pt x="7" y="17"/>
                </a:lnTo>
                <a:lnTo>
                  <a:pt x="8" y="12"/>
                </a:lnTo>
                <a:lnTo>
                  <a:pt x="6" y="2"/>
                </a:lnTo>
                <a:lnTo>
                  <a:pt x="3" y="0"/>
                </a:lnTo>
                <a:lnTo>
                  <a:pt x="2" y="2"/>
                </a:lnTo>
                <a:cubicBezTo>
                  <a:pt x="0" y="8"/>
                  <a:pt x="2" y="13"/>
                  <a:pt x="4" y="16"/>
                </a:cubicBezTo>
                <a:lnTo>
                  <a:pt x="6" y="1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2" name="Freeform 200"/>
          <p:cNvSpPr>
            <a:spLocks/>
          </p:cNvSpPr>
          <p:nvPr/>
        </p:nvSpPr>
        <p:spPr bwMode="auto">
          <a:xfrm>
            <a:off x="2268503" y="623887"/>
            <a:ext cx="3175" cy="6350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6" y="8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1" y="9"/>
              </a:cxn>
              <a:cxn ang="0">
                <a:pos x="4" y="11"/>
              </a:cxn>
            </a:cxnLst>
            <a:rect l="0" t="0" r="r" b="b"/>
            <a:pathLst>
              <a:path w="6" h="11">
                <a:moveTo>
                  <a:pt x="4" y="11"/>
                </a:moveTo>
                <a:lnTo>
                  <a:pt x="6" y="8"/>
                </a:lnTo>
                <a:lnTo>
                  <a:pt x="3" y="1"/>
                </a:lnTo>
                <a:lnTo>
                  <a:pt x="2" y="0"/>
                </a:lnTo>
                <a:lnTo>
                  <a:pt x="0" y="1"/>
                </a:lnTo>
                <a:lnTo>
                  <a:pt x="1" y="9"/>
                </a:lnTo>
                <a:lnTo>
                  <a:pt x="4" y="1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3" name="Freeform 201"/>
          <p:cNvSpPr>
            <a:spLocks/>
          </p:cNvSpPr>
          <p:nvPr/>
        </p:nvSpPr>
        <p:spPr bwMode="auto">
          <a:xfrm>
            <a:off x="2312953" y="428625"/>
            <a:ext cx="15875" cy="14287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2" y="1"/>
              </a:cxn>
              <a:cxn ang="0">
                <a:pos x="0" y="2"/>
              </a:cxn>
              <a:cxn ang="0">
                <a:pos x="5" y="4"/>
              </a:cxn>
              <a:cxn ang="0">
                <a:pos x="22" y="14"/>
              </a:cxn>
              <a:cxn ang="0">
                <a:pos x="23" y="20"/>
              </a:cxn>
              <a:cxn ang="0">
                <a:pos x="17" y="22"/>
              </a:cxn>
              <a:cxn ang="0">
                <a:pos x="17" y="22"/>
              </a:cxn>
              <a:cxn ang="0">
                <a:pos x="17" y="24"/>
              </a:cxn>
              <a:cxn ang="0">
                <a:pos x="22" y="25"/>
              </a:cxn>
              <a:cxn ang="0">
                <a:pos x="27" y="23"/>
              </a:cxn>
              <a:cxn ang="0">
                <a:pos x="28" y="15"/>
              </a:cxn>
              <a:cxn ang="0">
                <a:pos x="4" y="1"/>
              </a:cxn>
            </a:cxnLst>
            <a:rect l="0" t="0" r="r" b="b"/>
            <a:pathLst>
              <a:path w="28" h="25">
                <a:moveTo>
                  <a:pt x="4" y="1"/>
                </a:moveTo>
                <a:lnTo>
                  <a:pt x="2" y="1"/>
                </a:lnTo>
                <a:lnTo>
                  <a:pt x="0" y="2"/>
                </a:lnTo>
                <a:cubicBezTo>
                  <a:pt x="0" y="2"/>
                  <a:pt x="1" y="4"/>
                  <a:pt x="5" y="4"/>
                </a:cubicBezTo>
                <a:cubicBezTo>
                  <a:pt x="11" y="4"/>
                  <a:pt x="18" y="4"/>
                  <a:pt x="22" y="14"/>
                </a:cubicBezTo>
                <a:lnTo>
                  <a:pt x="23" y="20"/>
                </a:lnTo>
                <a:lnTo>
                  <a:pt x="17" y="22"/>
                </a:lnTo>
                <a:lnTo>
                  <a:pt x="17" y="22"/>
                </a:lnTo>
                <a:lnTo>
                  <a:pt x="17" y="24"/>
                </a:lnTo>
                <a:lnTo>
                  <a:pt x="22" y="25"/>
                </a:lnTo>
                <a:lnTo>
                  <a:pt x="27" y="23"/>
                </a:lnTo>
                <a:lnTo>
                  <a:pt x="28" y="15"/>
                </a:lnTo>
                <a:cubicBezTo>
                  <a:pt x="22" y="3"/>
                  <a:pt x="14" y="0"/>
                  <a:pt x="4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4" name="Freeform 202"/>
          <p:cNvSpPr>
            <a:spLocks/>
          </p:cNvSpPr>
          <p:nvPr/>
        </p:nvSpPr>
        <p:spPr bwMode="auto">
          <a:xfrm>
            <a:off x="2317715" y="434975"/>
            <a:ext cx="4763" cy="3175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7" y="5"/>
              </a:cxn>
              <a:cxn ang="0">
                <a:pos x="2" y="0"/>
              </a:cxn>
              <a:cxn ang="0">
                <a:pos x="0" y="0"/>
              </a:cxn>
              <a:cxn ang="0">
                <a:pos x="2" y="5"/>
              </a:cxn>
              <a:cxn ang="0">
                <a:pos x="6" y="7"/>
              </a:cxn>
            </a:cxnLst>
            <a:rect l="0" t="0" r="r" b="b"/>
            <a:pathLst>
              <a:path w="7" h="7">
                <a:moveTo>
                  <a:pt x="6" y="7"/>
                </a:moveTo>
                <a:lnTo>
                  <a:pt x="7" y="5"/>
                </a:lnTo>
                <a:cubicBezTo>
                  <a:pt x="7" y="2"/>
                  <a:pt x="6" y="0"/>
                  <a:pt x="2" y="0"/>
                </a:cubicBezTo>
                <a:lnTo>
                  <a:pt x="0" y="0"/>
                </a:lnTo>
                <a:lnTo>
                  <a:pt x="2" y="5"/>
                </a:lnTo>
                <a:lnTo>
                  <a:pt x="6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5" name="Freeform 203"/>
          <p:cNvSpPr>
            <a:spLocks/>
          </p:cNvSpPr>
          <p:nvPr/>
        </p:nvSpPr>
        <p:spPr bwMode="auto">
          <a:xfrm>
            <a:off x="2324065" y="447675"/>
            <a:ext cx="12700" cy="206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1" y="5"/>
              </a:cxn>
              <a:cxn ang="0">
                <a:pos x="14" y="23"/>
              </a:cxn>
              <a:cxn ang="0">
                <a:pos x="8" y="28"/>
              </a:cxn>
              <a:cxn ang="0">
                <a:pos x="3" y="27"/>
              </a:cxn>
              <a:cxn ang="0">
                <a:pos x="0" y="28"/>
              </a:cxn>
              <a:cxn ang="0">
                <a:pos x="0" y="29"/>
              </a:cxn>
              <a:cxn ang="0">
                <a:pos x="13" y="34"/>
              </a:cxn>
              <a:cxn ang="0">
                <a:pos x="17" y="33"/>
              </a:cxn>
              <a:cxn ang="0">
                <a:pos x="20" y="17"/>
              </a:cxn>
              <a:cxn ang="0">
                <a:pos x="2" y="0"/>
              </a:cxn>
            </a:cxnLst>
            <a:rect l="0" t="0" r="r" b="b"/>
            <a:pathLst>
              <a:path w="22" h="34">
                <a:moveTo>
                  <a:pt x="2" y="0"/>
                </a:moveTo>
                <a:lnTo>
                  <a:pt x="0" y="2"/>
                </a:lnTo>
                <a:lnTo>
                  <a:pt x="1" y="5"/>
                </a:lnTo>
                <a:cubicBezTo>
                  <a:pt x="11" y="5"/>
                  <a:pt x="14" y="10"/>
                  <a:pt x="14" y="23"/>
                </a:cubicBezTo>
                <a:cubicBezTo>
                  <a:pt x="13" y="28"/>
                  <a:pt x="10" y="28"/>
                  <a:pt x="8" y="28"/>
                </a:cubicBezTo>
                <a:lnTo>
                  <a:pt x="3" y="27"/>
                </a:lnTo>
                <a:lnTo>
                  <a:pt x="0" y="28"/>
                </a:lnTo>
                <a:lnTo>
                  <a:pt x="0" y="29"/>
                </a:lnTo>
                <a:cubicBezTo>
                  <a:pt x="0" y="31"/>
                  <a:pt x="7" y="34"/>
                  <a:pt x="13" y="34"/>
                </a:cubicBezTo>
                <a:lnTo>
                  <a:pt x="17" y="33"/>
                </a:lnTo>
                <a:cubicBezTo>
                  <a:pt x="21" y="31"/>
                  <a:pt x="22" y="25"/>
                  <a:pt x="20" y="17"/>
                </a:cubicBezTo>
                <a:cubicBezTo>
                  <a:pt x="18" y="6"/>
                  <a:pt x="12" y="1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6" name="Freeform 204"/>
          <p:cNvSpPr>
            <a:spLocks/>
          </p:cNvSpPr>
          <p:nvPr/>
        </p:nvSpPr>
        <p:spPr bwMode="auto">
          <a:xfrm>
            <a:off x="2324065" y="455612"/>
            <a:ext cx="4763" cy="4763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8" y="7"/>
              </a:cxn>
              <a:cxn ang="0">
                <a:pos x="7" y="1"/>
              </a:cxn>
              <a:cxn ang="0">
                <a:pos x="3" y="0"/>
              </a:cxn>
              <a:cxn ang="0">
                <a:pos x="0" y="2"/>
              </a:cxn>
              <a:cxn ang="0">
                <a:pos x="1" y="6"/>
              </a:cxn>
              <a:cxn ang="0">
                <a:pos x="6" y="8"/>
              </a:cxn>
            </a:cxnLst>
            <a:rect l="0" t="0" r="r" b="b"/>
            <a:pathLst>
              <a:path w="8" h="8">
                <a:moveTo>
                  <a:pt x="6" y="8"/>
                </a:moveTo>
                <a:lnTo>
                  <a:pt x="8" y="7"/>
                </a:lnTo>
                <a:cubicBezTo>
                  <a:pt x="8" y="3"/>
                  <a:pt x="7" y="2"/>
                  <a:pt x="7" y="1"/>
                </a:cubicBezTo>
                <a:lnTo>
                  <a:pt x="3" y="0"/>
                </a:lnTo>
                <a:lnTo>
                  <a:pt x="0" y="2"/>
                </a:lnTo>
                <a:lnTo>
                  <a:pt x="1" y="6"/>
                </a:lnTo>
                <a:lnTo>
                  <a:pt x="6" y="8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7" name="Freeform 205"/>
          <p:cNvSpPr>
            <a:spLocks/>
          </p:cNvSpPr>
          <p:nvPr/>
        </p:nvSpPr>
        <p:spPr bwMode="auto">
          <a:xfrm>
            <a:off x="2324065" y="471487"/>
            <a:ext cx="14288" cy="23813"/>
          </a:xfrm>
          <a:custGeom>
            <a:avLst/>
            <a:gdLst/>
            <a:ahLst/>
            <a:cxnLst>
              <a:cxn ang="0">
                <a:pos x="6" y="40"/>
              </a:cxn>
              <a:cxn ang="0">
                <a:pos x="8" y="39"/>
              </a:cxn>
              <a:cxn ang="0">
                <a:pos x="24" y="17"/>
              </a:cxn>
              <a:cxn ang="0">
                <a:pos x="21" y="6"/>
              </a:cxn>
              <a:cxn ang="0">
                <a:pos x="7" y="1"/>
              </a:cxn>
              <a:cxn ang="0">
                <a:pos x="6" y="0"/>
              </a:cxn>
              <a:cxn ang="0">
                <a:pos x="0" y="3"/>
              </a:cxn>
              <a:cxn ang="0">
                <a:pos x="1" y="6"/>
              </a:cxn>
              <a:cxn ang="0">
                <a:pos x="10" y="8"/>
              </a:cxn>
              <a:cxn ang="0">
                <a:pos x="15" y="12"/>
              </a:cxn>
              <a:cxn ang="0">
                <a:pos x="13" y="24"/>
              </a:cxn>
              <a:cxn ang="0">
                <a:pos x="5" y="37"/>
              </a:cxn>
              <a:cxn ang="0">
                <a:pos x="6" y="40"/>
              </a:cxn>
            </a:cxnLst>
            <a:rect l="0" t="0" r="r" b="b"/>
            <a:pathLst>
              <a:path w="24" h="40">
                <a:moveTo>
                  <a:pt x="6" y="40"/>
                </a:moveTo>
                <a:lnTo>
                  <a:pt x="8" y="39"/>
                </a:lnTo>
                <a:cubicBezTo>
                  <a:pt x="17" y="33"/>
                  <a:pt x="22" y="26"/>
                  <a:pt x="24" y="17"/>
                </a:cubicBezTo>
                <a:cubicBezTo>
                  <a:pt x="24" y="12"/>
                  <a:pt x="23" y="8"/>
                  <a:pt x="21" y="6"/>
                </a:cubicBezTo>
                <a:cubicBezTo>
                  <a:pt x="19" y="3"/>
                  <a:pt x="14" y="1"/>
                  <a:pt x="7" y="1"/>
                </a:cubicBezTo>
                <a:lnTo>
                  <a:pt x="6" y="0"/>
                </a:lnTo>
                <a:lnTo>
                  <a:pt x="0" y="3"/>
                </a:lnTo>
                <a:lnTo>
                  <a:pt x="1" y="6"/>
                </a:lnTo>
                <a:lnTo>
                  <a:pt x="10" y="8"/>
                </a:lnTo>
                <a:lnTo>
                  <a:pt x="15" y="12"/>
                </a:lnTo>
                <a:cubicBezTo>
                  <a:pt x="16" y="14"/>
                  <a:pt x="15" y="20"/>
                  <a:pt x="13" y="24"/>
                </a:cubicBezTo>
                <a:cubicBezTo>
                  <a:pt x="6" y="32"/>
                  <a:pt x="3" y="32"/>
                  <a:pt x="5" y="37"/>
                </a:cubicBezTo>
                <a:lnTo>
                  <a:pt x="6" y="4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29" name="Freeform 408"/>
          <p:cNvSpPr>
            <a:spLocks noEditPoints="1"/>
          </p:cNvSpPr>
          <p:nvPr/>
        </p:nvSpPr>
        <p:spPr bwMode="auto">
          <a:xfrm>
            <a:off x="1289015" y="776287"/>
            <a:ext cx="55563" cy="66675"/>
          </a:xfrm>
          <a:custGeom>
            <a:avLst/>
            <a:gdLst/>
            <a:ahLst/>
            <a:cxnLst>
              <a:cxn ang="0">
                <a:pos x="38" y="14"/>
              </a:cxn>
              <a:cxn ang="0">
                <a:pos x="62" y="0"/>
              </a:cxn>
              <a:cxn ang="0">
                <a:pos x="62" y="0"/>
              </a:cxn>
              <a:cxn ang="0">
                <a:pos x="67" y="7"/>
              </a:cxn>
              <a:cxn ang="0">
                <a:pos x="38" y="16"/>
              </a:cxn>
              <a:cxn ang="0">
                <a:pos x="38" y="14"/>
              </a:cxn>
              <a:cxn ang="0">
                <a:pos x="11" y="76"/>
              </a:cxn>
              <a:cxn ang="0">
                <a:pos x="11" y="49"/>
              </a:cxn>
              <a:cxn ang="0">
                <a:pos x="5" y="28"/>
              </a:cxn>
              <a:cxn ang="0">
                <a:pos x="0" y="28"/>
              </a:cxn>
              <a:cxn ang="0">
                <a:pos x="0" y="25"/>
              </a:cxn>
              <a:cxn ang="0">
                <a:pos x="37" y="25"/>
              </a:cxn>
              <a:cxn ang="0">
                <a:pos x="37" y="28"/>
              </a:cxn>
              <a:cxn ang="0">
                <a:pos x="31" y="28"/>
              </a:cxn>
              <a:cxn ang="0">
                <a:pos x="25" y="49"/>
              </a:cxn>
              <a:cxn ang="0">
                <a:pos x="25" y="74"/>
              </a:cxn>
              <a:cxn ang="0">
                <a:pos x="49" y="107"/>
              </a:cxn>
              <a:cxn ang="0">
                <a:pos x="73" y="74"/>
              </a:cxn>
              <a:cxn ang="0">
                <a:pos x="73" y="49"/>
              </a:cxn>
              <a:cxn ang="0">
                <a:pos x="66" y="28"/>
              </a:cxn>
              <a:cxn ang="0">
                <a:pos x="60" y="28"/>
              </a:cxn>
              <a:cxn ang="0">
                <a:pos x="60" y="25"/>
              </a:cxn>
              <a:cxn ang="0">
                <a:pos x="94" y="25"/>
              </a:cxn>
              <a:cxn ang="0">
                <a:pos x="94" y="28"/>
              </a:cxn>
              <a:cxn ang="0">
                <a:pos x="89" y="28"/>
              </a:cxn>
              <a:cxn ang="0">
                <a:pos x="82" y="49"/>
              </a:cxn>
              <a:cxn ang="0">
                <a:pos x="82" y="77"/>
              </a:cxn>
              <a:cxn ang="0">
                <a:pos x="47" y="114"/>
              </a:cxn>
              <a:cxn ang="0">
                <a:pos x="11" y="76"/>
              </a:cxn>
            </a:cxnLst>
            <a:rect l="0" t="0" r="r" b="b"/>
            <a:pathLst>
              <a:path w="94" h="114">
                <a:moveTo>
                  <a:pt x="38" y="14"/>
                </a:moveTo>
                <a:cubicBezTo>
                  <a:pt x="45" y="11"/>
                  <a:pt x="57" y="4"/>
                  <a:pt x="62" y="0"/>
                </a:cubicBezTo>
                <a:lnTo>
                  <a:pt x="62" y="0"/>
                </a:lnTo>
                <a:lnTo>
                  <a:pt x="67" y="7"/>
                </a:lnTo>
                <a:cubicBezTo>
                  <a:pt x="67" y="11"/>
                  <a:pt x="46" y="16"/>
                  <a:pt x="38" y="16"/>
                </a:cubicBezTo>
                <a:lnTo>
                  <a:pt x="38" y="14"/>
                </a:lnTo>
                <a:close/>
                <a:moveTo>
                  <a:pt x="11" y="76"/>
                </a:moveTo>
                <a:lnTo>
                  <a:pt x="11" y="49"/>
                </a:lnTo>
                <a:cubicBezTo>
                  <a:pt x="11" y="31"/>
                  <a:pt x="10" y="29"/>
                  <a:pt x="5" y="28"/>
                </a:cubicBezTo>
                <a:lnTo>
                  <a:pt x="0" y="28"/>
                </a:lnTo>
                <a:lnTo>
                  <a:pt x="0" y="25"/>
                </a:lnTo>
                <a:lnTo>
                  <a:pt x="37" y="25"/>
                </a:lnTo>
                <a:lnTo>
                  <a:pt x="37" y="28"/>
                </a:lnTo>
                <a:lnTo>
                  <a:pt x="31" y="28"/>
                </a:lnTo>
                <a:cubicBezTo>
                  <a:pt x="25" y="29"/>
                  <a:pt x="25" y="31"/>
                  <a:pt x="25" y="49"/>
                </a:cubicBezTo>
                <a:lnTo>
                  <a:pt x="25" y="74"/>
                </a:lnTo>
                <a:cubicBezTo>
                  <a:pt x="25" y="97"/>
                  <a:pt x="32" y="107"/>
                  <a:pt x="49" y="107"/>
                </a:cubicBezTo>
                <a:cubicBezTo>
                  <a:pt x="66" y="107"/>
                  <a:pt x="73" y="95"/>
                  <a:pt x="73" y="74"/>
                </a:cubicBezTo>
                <a:lnTo>
                  <a:pt x="73" y="49"/>
                </a:lnTo>
                <a:cubicBezTo>
                  <a:pt x="73" y="31"/>
                  <a:pt x="72" y="29"/>
                  <a:pt x="66" y="28"/>
                </a:cubicBezTo>
                <a:lnTo>
                  <a:pt x="60" y="28"/>
                </a:lnTo>
                <a:lnTo>
                  <a:pt x="60" y="25"/>
                </a:lnTo>
                <a:lnTo>
                  <a:pt x="94" y="25"/>
                </a:lnTo>
                <a:lnTo>
                  <a:pt x="94" y="28"/>
                </a:lnTo>
                <a:lnTo>
                  <a:pt x="89" y="28"/>
                </a:lnTo>
                <a:cubicBezTo>
                  <a:pt x="83" y="29"/>
                  <a:pt x="82" y="31"/>
                  <a:pt x="82" y="49"/>
                </a:cubicBezTo>
                <a:lnTo>
                  <a:pt x="82" y="77"/>
                </a:lnTo>
                <a:cubicBezTo>
                  <a:pt x="82" y="99"/>
                  <a:pt x="70" y="114"/>
                  <a:pt x="47" y="114"/>
                </a:cubicBezTo>
                <a:cubicBezTo>
                  <a:pt x="25" y="114"/>
                  <a:pt x="11" y="101"/>
                  <a:pt x="11" y="76"/>
                </a:cubicBez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0" name="Freeform 409"/>
          <p:cNvSpPr>
            <a:spLocks noEditPoints="1"/>
          </p:cNvSpPr>
          <p:nvPr/>
        </p:nvSpPr>
        <p:spPr bwMode="auto">
          <a:xfrm>
            <a:off x="1349340" y="790575"/>
            <a:ext cx="39688" cy="50800"/>
          </a:xfrm>
          <a:custGeom>
            <a:avLst/>
            <a:gdLst/>
            <a:ahLst/>
            <a:cxnLst>
              <a:cxn ang="0">
                <a:pos x="52" y="65"/>
              </a:cxn>
              <a:cxn ang="0">
                <a:pos x="33" y="44"/>
              </a:cxn>
              <a:cxn ang="0">
                <a:pos x="25" y="44"/>
              </a:cxn>
              <a:cxn ang="0">
                <a:pos x="25" y="63"/>
              </a:cxn>
              <a:cxn ang="0">
                <a:pos x="34" y="82"/>
              </a:cxn>
              <a:cxn ang="0">
                <a:pos x="52" y="65"/>
              </a:cxn>
              <a:cxn ang="0">
                <a:pos x="32" y="39"/>
              </a:cxn>
              <a:cxn ang="0">
                <a:pos x="46" y="22"/>
              </a:cxn>
              <a:cxn ang="0">
                <a:pos x="33" y="6"/>
              </a:cxn>
              <a:cxn ang="0">
                <a:pos x="25" y="8"/>
              </a:cxn>
              <a:cxn ang="0">
                <a:pos x="25" y="39"/>
              </a:cxn>
              <a:cxn ang="0">
                <a:pos x="32" y="39"/>
              </a:cxn>
              <a:cxn ang="0">
                <a:pos x="0" y="85"/>
              </a:cxn>
              <a:cxn ang="0">
                <a:pos x="5" y="84"/>
              </a:cxn>
              <a:cxn ang="0">
                <a:pos x="12" y="63"/>
              </a:cxn>
              <a:cxn ang="0">
                <a:pos x="12" y="25"/>
              </a:cxn>
              <a:cxn ang="0">
                <a:pos x="5" y="5"/>
              </a:cxn>
              <a:cxn ang="0">
                <a:pos x="0" y="4"/>
              </a:cxn>
              <a:cxn ang="0">
                <a:pos x="0" y="1"/>
              </a:cxn>
              <a:cxn ang="0">
                <a:pos x="32" y="0"/>
              </a:cxn>
              <a:cxn ang="0">
                <a:pos x="61" y="21"/>
              </a:cxn>
              <a:cxn ang="0">
                <a:pos x="44" y="40"/>
              </a:cxn>
              <a:cxn ang="0">
                <a:pos x="44" y="40"/>
              </a:cxn>
              <a:cxn ang="0">
                <a:pos x="66" y="62"/>
              </a:cxn>
              <a:cxn ang="0">
                <a:pos x="33" y="88"/>
              </a:cxn>
              <a:cxn ang="0">
                <a:pos x="0" y="88"/>
              </a:cxn>
              <a:cxn ang="0">
                <a:pos x="0" y="85"/>
              </a:cxn>
            </a:cxnLst>
            <a:rect l="0" t="0" r="r" b="b"/>
            <a:pathLst>
              <a:path w="66" h="88">
                <a:moveTo>
                  <a:pt x="52" y="65"/>
                </a:moveTo>
                <a:cubicBezTo>
                  <a:pt x="52" y="54"/>
                  <a:pt x="45" y="44"/>
                  <a:pt x="33" y="44"/>
                </a:cubicBezTo>
                <a:lnTo>
                  <a:pt x="25" y="44"/>
                </a:lnTo>
                <a:lnTo>
                  <a:pt x="25" y="63"/>
                </a:lnTo>
                <a:cubicBezTo>
                  <a:pt x="25" y="81"/>
                  <a:pt x="27" y="82"/>
                  <a:pt x="34" y="82"/>
                </a:cubicBezTo>
                <a:cubicBezTo>
                  <a:pt x="44" y="82"/>
                  <a:pt x="52" y="77"/>
                  <a:pt x="52" y="65"/>
                </a:cubicBezTo>
                <a:close/>
                <a:moveTo>
                  <a:pt x="32" y="39"/>
                </a:moveTo>
                <a:cubicBezTo>
                  <a:pt x="42" y="38"/>
                  <a:pt x="46" y="31"/>
                  <a:pt x="46" y="22"/>
                </a:cubicBezTo>
                <a:cubicBezTo>
                  <a:pt x="46" y="12"/>
                  <a:pt x="41" y="6"/>
                  <a:pt x="33" y="6"/>
                </a:cubicBezTo>
                <a:lnTo>
                  <a:pt x="25" y="8"/>
                </a:lnTo>
                <a:lnTo>
                  <a:pt x="25" y="39"/>
                </a:lnTo>
                <a:lnTo>
                  <a:pt x="32" y="39"/>
                </a:lnTo>
                <a:close/>
                <a:moveTo>
                  <a:pt x="0" y="85"/>
                </a:moveTo>
                <a:lnTo>
                  <a:pt x="5" y="84"/>
                </a:lnTo>
                <a:cubicBezTo>
                  <a:pt x="11" y="84"/>
                  <a:pt x="12" y="81"/>
                  <a:pt x="12" y="63"/>
                </a:cubicBezTo>
                <a:lnTo>
                  <a:pt x="12" y="25"/>
                </a:lnTo>
                <a:cubicBezTo>
                  <a:pt x="12" y="7"/>
                  <a:pt x="11" y="5"/>
                  <a:pt x="5" y="5"/>
                </a:cubicBezTo>
                <a:lnTo>
                  <a:pt x="0" y="4"/>
                </a:lnTo>
                <a:lnTo>
                  <a:pt x="0" y="1"/>
                </a:lnTo>
                <a:cubicBezTo>
                  <a:pt x="9" y="1"/>
                  <a:pt x="25" y="0"/>
                  <a:pt x="32" y="0"/>
                </a:cubicBezTo>
                <a:cubicBezTo>
                  <a:pt x="51" y="0"/>
                  <a:pt x="61" y="8"/>
                  <a:pt x="61" y="21"/>
                </a:cubicBezTo>
                <a:cubicBezTo>
                  <a:pt x="61" y="30"/>
                  <a:pt x="53" y="37"/>
                  <a:pt x="44" y="40"/>
                </a:cubicBezTo>
                <a:lnTo>
                  <a:pt x="44" y="40"/>
                </a:lnTo>
                <a:cubicBezTo>
                  <a:pt x="57" y="42"/>
                  <a:pt x="66" y="50"/>
                  <a:pt x="66" y="62"/>
                </a:cubicBezTo>
                <a:cubicBezTo>
                  <a:pt x="66" y="77"/>
                  <a:pt x="53" y="88"/>
                  <a:pt x="33" y="88"/>
                </a:cubicBezTo>
                <a:lnTo>
                  <a:pt x="0" y="88"/>
                </a:lnTo>
                <a:lnTo>
                  <a:pt x="0" y="85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1" name="Freeform 410"/>
          <p:cNvSpPr>
            <a:spLocks/>
          </p:cNvSpPr>
          <p:nvPr/>
        </p:nvSpPr>
        <p:spPr bwMode="auto">
          <a:xfrm>
            <a:off x="1395378" y="790575"/>
            <a:ext cx="38100" cy="5080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6" y="83"/>
              </a:cxn>
              <a:cxn ang="0">
                <a:pos x="12" y="62"/>
              </a:cxn>
              <a:cxn ang="0">
                <a:pos x="12" y="24"/>
              </a:cxn>
              <a:cxn ang="0">
                <a:pos x="6" y="3"/>
              </a:cxn>
              <a:cxn ang="0">
                <a:pos x="0" y="3"/>
              </a:cxn>
              <a:cxn ang="0">
                <a:pos x="0" y="0"/>
              </a:cxn>
              <a:cxn ang="0">
                <a:pos x="38" y="0"/>
              </a:cxn>
              <a:cxn ang="0">
                <a:pos x="38" y="3"/>
              </a:cxn>
              <a:cxn ang="0">
                <a:pos x="32" y="3"/>
              </a:cxn>
              <a:cxn ang="0">
                <a:pos x="26" y="24"/>
              </a:cxn>
              <a:cxn ang="0">
                <a:pos x="26" y="61"/>
              </a:cxn>
              <a:cxn ang="0">
                <a:pos x="34" y="81"/>
              </a:cxn>
              <a:cxn ang="0">
                <a:pos x="44" y="81"/>
              </a:cxn>
              <a:cxn ang="0">
                <a:pos x="60" y="64"/>
              </a:cxn>
              <a:cxn ang="0">
                <a:pos x="64" y="64"/>
              </a:cxn>
              <a:cxn ang="0">
                <a:pos x="60" y="87"/>
              </a:cxn>
              <a:cxn ang="0">
                <a:pos x="0" y="87"/>
              </a:cxn>
              <a:cxn ang="0">
                <a:pos x="0" y="84"/>
              </a:cxn>
            </a:cxnLst>
            <a:rect l="0" t="0" r="r" b="b"/>
            <a:pathLst>
              <a:path w="64" h="87">
                <a:moveTo>
                  <a:pt x="0" y="84"/>
                </a:moveTo>
                <a:lnTo>
                  <a:pt x="6" y="83"/>
                </a:lnTo>
                <a:cubicBezTo>
                  <a:pt x="11" y="83"/>
                  <a:pt x="12" y="80"/>
                  <a:pt x="12" y="62"/>
                </a:cubicBezTo>
                <a:lnTo>
                  <a:pt x="12" y="24"/>
                </a:lnTo>
                <a:cubicBezTo>
                  <a:pt x="12" y="6"/>
                  <a:pt x="11" y="4"/>
                  <a:pt x="6" y="3"/>
                </a:cubicBezTo>
                <a:lnTo>
                  <a:pt x="0" y="3"/>
                </a:lnTo>
                <a:lnTo>
                  <a:pt x="0" y="0"/>
                </a:lnTo>
                <a:lnTo>
                  <a:pt x="38" y="0"/>
                </a:lnTo>
                <a:lnTo>
                  <a:pt x="38" y="3"/>
                </a:lnTo>
                <a:lnTo>
                  <a:pt x="32" y="3"/>
                </a:lnTo>
                <a:cubicBezTo>
                  <a:pt x="26" y="4"/>
                  <a:pt x="26" y="6"/>
                  <a:pt x="26" y="24"/>
                </a:cubicBezTo>
                <a:lnTo>
                  <a:pt x="26" y="61"/>
                </a:lnTo>
                <a:cubicBezTo>
                  <a:pt x="26" y="80"/>
                  <a:pt x="26" y="81"/>
                  <a:pt x="34" y="81"/>
                </a:cubicBezTo>
                <a:lnTo>
                  <a:pt x="44" y="81"/>
                </a:lnTo>
                <a:cubicBezTo>
                  <a:pt x="52" y="81"/>
                  <a:pt x="57" y="75"/>
                  <a:pt x="60" y="64"/>
                </a:cubicBezTo>
                <a:lnTo>
                  <a:pt x="64" y="64"/>
                </a:lnTo>
                <a:cubicBezTo>
                  <a:pt x="64" y="69"/>
                  <a:pt x="62" y="81"/>
                  <a:pt x="60" y="87"/>
                </a:cubicBezTo>
                <a:lnTo>
                  <a:pt x="0" y="87"/>
                </a:lnTo>
                <a:lnTo>
                  <a:pt x="0" y="84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2" name="Freeform 411"/>
          <p:cNvSpPr>
            <a:spLocks/>
          </p:cNvSpPr>
          <p:nvPr/>
        </p:nvSpPr>
        <p:spPr bwMode="auto">
          <a:xfrm>
            <a:off x="1439828" y="790575"/>
            <a:ext cx="22225" cy="50800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0" y="84"/>
              </a:cxn>
              <a:cxn ang="0">
                <a:pos x="5" y="83"/>
              </a:cxn>
              <a:cxn ang="0">
                <a:pos x="12" y="62"/>
              </a:cxn>
              <a:cxn ang="0">
                <a:pos x="12" y="24"/>
              </a:cxn>
              <a:cxn ang="0">
                <a:pos x="5" y="3"/>
              </a:cxn>
              <a:cxn ang="0">
                <a:pos x="0" y="3"/>
              </a:cxn>
              <a:cxn ang="0">
                <a:pos x="0" y="0"/>
              </a:cxn>
              <a:cxn ang="0">
                <a:pos x="37" y="0"/>
              </a:cxn>
              <a:cxn ang="0">
                <a:pos x="37" y="3"/>
              </a:cxn>
              <a:cxn ang="0">
                <a:pos x="31" y="3"/>
              </a:cxn>
              <a:cxn ang="0">
                <a:pos x="25" y="24"/>
              </a:cxn>
              <a:cxn ang="0">
                <a:pos x="25" y="62"/>
              </a:cxn>
              <a:cxn ang="0">
                <a:pos x="31" y="83"/>
              </a:cxn>
              <a:cxn ang="0">
                <a:pos x="37" y="84"/>
              </a:cxn>
              <a:cxn ang="0">
                <a:pos x="37" y="87"/>
              </a:cxn>
              <a:cxn ang="0">
                <a:pos x="0" y="87"/>
              </a:cxn>
            </a:cxnLst>
            <a:rect l="0" t="0" r="r" b="b"/>
            <a:pathLst>
              <a:path w="37" h="87">
                <a:moveTo>
                  <a:pt x="0" y="87"/>
                </a:moveTo>
                <a:lnTo>
                  <a:pt x="0" y="84"/>
                </a:lnTo>
                <a:lnTo>
                  <a:pt x="5" y="83"/>
                </a:lnTo>
                <a:cubicBezTo>
                  <a:pt x="11" y="83"/>
                  <a:pt x="12" y="80"/>
                  <a:pt x="12" y="62"/>
                </a:cubicBezTo>
                <a:lnTo>
                  <a:pt x="12" y="24"/>
                </a:lnTo>
                <a:cubicBezTo>
                  <a:pt x="12" y="6"/>
                  <a:pt x="11" y="4"/>
                  <a:pt x="5" y="3"/>
                </a:cubicBezTo>
                <a:lnTo>
                  <a:pt x="0" y="3"/>
                </a:lnTo>
                <a:lnTo>
                  <a:pt x="0" y="0"/>
                </a:lnTo>
                <a:lnTo>
                  <a:pt x="37" y="0"/>
                </a:lnTo>
                <a:lnTo>
                  <a:pt x="37" y="3"/>
                </a:lnTo>
                <a:lnTo>
                  <a:pt x="31" y="3"/>
                </a:lnTo>
                <a:cubicBezTo>
                  <a:pt x="26" y="4"/>
                  <a:pt x="25" y="6"/>
                  <a:pt x="25" y="24"/>
                </a:cubicBezTo>
                <a:lnTo>
                  <a:pt x="25" y="62"/>
                </a:lnTo>
                <a:cubicBezTo>
                  <a:pt x="25" y="80"/>
                  <a:pt x="26" y="83"/>
                  <a:pt x="31" y="83"/>
                </a:cubicBezTo>
                <a:lnTo>
                  <a:pt x="37" y="84"/>
                </a:lnTo>
                <a:lnTo>
                  <a:pt x="37" y="87"/>
                </a:lnTo>
                <a:lnTo>
                  <a:pt x="0" y="87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3" name="Freeform 412"/>
          <p:cNvSpPr>
            <a:spLocks/>
          </p:cNvSpPr>
          <p:nvPr/>
        </p:nvSpPr>
        <p:spPr bwMode="auto">
          <a:xfrm>
            <a:off x="1468403" y="788987"/>
            <a:ext cx="46037" cy="53975"/>
          </a:xfrm>
          <a:custGeom>
            <a:avLst/>
            <a:gdLst/>
            <a:ahLst/>
            <a:cxnLst>
              <a:cxn ang="0">
                <a:pos x="47" y="91"/>
              </a:cxn>
              <a:cxn ang="0">
                <a:pos x="0" y="46"/>
              </a:cxn>
              <a:cxn ang="0">
                <a:pos x="49" y="0"/>
              </a:cxn>
              <a:cxn ang="0">
                <a:pos x="79" y="3"/>
              </a:cxn>
              <a:cxn ang="0">
                <a:pos x="79" y="11"/>
              </a:cxn>
              <a:cxn ang="0">
                <a:pos x="78" y="31"/>
              </a:cxn>
              <a:cxn ang="0">
                <a:pos x="74" y="31"/>
              </a:cxn>
              <a:cxn ang="0">
                <a:pos x="49" y="6"/>
              </a:cxn>
              <a:cxn ang="0">
                <a:pos x="14" y="45"/>
              </a:cxn>
              <a:cxn ang="0">
                <a:pos x="49" y="84"/>
              </a:cxn>
              <a:cxn ang="0">
                <a:pos x="75" y="65"/>
              </a:cxn>
              <a:cxn ang="0">
                <a:pos x="78" y="65"/>
              </a:cxn>
              <a:cxn ang="0">
                <a:pos x="75" y="84"/>
              </a:cxn>
              <a:cxn ang="0">
                <a:pos x="47" y="91"/>
              </a:cxn>
            </a:cxnLst>
            <a:rect l="0" t="0" r="r" b="b"/>
            <a:pathLst>
              <a:path w="79" h="91">
                <a:moveTo>
                  <a:pt x="47" y="91"/>
                </a:moveTo>
                <a:cubicBezTo>
                  <a:pt x="21" y="91"/>
                  <a:pt x="0" y="76"/>
                  <a:pt x="0" y="46"/>
                </a:cubicBezTo>
                <a:cubicBezTo>
                  <a:pt x="0" y="17"/>
                  <a:pt x="19" y="0"/>
                  <a:pt x="49" y="0"/>
                </a:cubicBezTo>
                <a:cubicBezTo>
                  <a:pt x="61" y="0"/>
                  <a:pt x="73" y="3"/>
                  <a:pt x="79" y="3"/>
                </a:cubicBezTo>
                <a:lnTo>
                  <a:pt x="79" y="11"/>
                </a:lnTo>
                <a:cubicBezTo>
                  <a:pt x="79" y="17"/>
                  <a:pt x="78" y="28"/>
                  <a:pt x="78" y="31"/>
                </a:cubicBezTo>
                <a:lnTo>
                  <a:pt x="74" y="31"/>
                </a:lnTo>
                <a:cubicBezTo>
                  <a:pt x="74" y="13"/>
                  <a:pt x="64" y="6"/>
                  <a:pt x="49" y="6"/>
                </a:cubicBezTo>
                <a:cubicBezTo>
                  <a:pt x="27" y="6"/>
                  <a:pt x="14" y="21"/>
                  <a:pt x="14" y="45"/>
                </a:cubicBezTo>
                <a:cubicBezTo>
                  <a:pt x="14" y="70"/>
                  <a:pt x="29" y="84"/>
                  <a:pt x="49" y="84"/>
                </a:cubicBezTo>
                <a:cubicBezTo>
                  <a:pt x="65" y="84"/>
                  <a:pt x="72" y="75"/>
                  <a:pt x="75" y="65"/>
                </a:cubicBezTo>
                <a:lnTo>
                  <a:pt x="78" y="65"/>
                </a:lnTo>
                <a:cubicBezTo>
                  <a:pt x="78" y="69"/>
                  <a:pt x="77" y="79"/>
                  <a:pt x="75" y="84"/>
                </a:cubicBezTo>
                <a:cubicBezTo>
                  <a:pt x="68" y="88"/>
                  <a:pt x="59" y="91"/>
                  <a:pt x="47" y="91"/>
                </a:cubicBez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4" name="Freeform 413"/>
          <p:cNvSpPr>
            <a:spLocks noEditPoints="1"/>
          </p:cNvSpPr>
          <p:nvPr/>
        </p:nvSpPr>
        <p:spPr bwMode="auto">
          <a:xfrm>
            <a:off x="1519203" y="790575"/>
            <a:ext cx="52387" cy="50800"/>
          </a:xfrm>
          <a:custGeom>
            <a:avLst/>
            <a:gdLst/>
            <a:ahLst/>
            <a:cxnLst>
              <a:cxn ang="0">
                <a:pos x="43" y="23"/>
              </a:cxn>
              <a:cxn ang="0">
                <a:pos x="42" y="23"/>
              </a:cxn>
              <a:cxn ang="0">
                <a:pos x="30" y="52"/>
              </a:cxn>
              <a:cxn ang="0">
                <a:pos x="55" y="52"/>
              </a:cxn>
              <a:cxn ang="0">
                <a:pos x="43" y="23"/>
              </a:cxn>
              <a:cxn ang="0">
                <a:pos x="0" y="88"/>
              </a:cxn>
              <a:cxn ang="0">
                <a:pos x="0" y="85"/>
              </a:cxn>
              <a:cxn ang="0">
                <a:pos x="14" y="73"/>
              </a:cxn>
              <a:cxn ang="0">
                <a:pos x="45" y="0"/>
              </a:cxn>
              <a:cxn ang="0">
                <a:pos x="48" y="0"/>
              </a:cxn>
              <a:cxn ang="0">
                <a:pos x="81" y="79"/>
              </a:cxn>
              <a:cxn ang="0">
                <a:pos x="90" y="85"/>
              </a:cxn>
              <a:cxn ang="0">
                <a:pos x="90" y="88"/>
              </a:cxn>
              <a:cxn ang="0">
                <a:pos x="52" y="88"/>
              </a:cxn>
              <a:cxn ang="0">
                <a:pos x="52" y="85"/>
              </a:cxn>
              <a:cxn ang="0">
                <a:pos x="57" y="85"/>
              </a:cxn>
              <a:cxn ang="0">
                <a:pos x="64" y="80"/>
              </a:cxn>
              <a:cxn ang="0">
                <a:pos x="61" y="68"/>
              </a:cxn>
              <a:cxn ang="0">
                <a:pos x="57" y="58"/>
              </a:cxn>
              <a:cxn ang="0">
                <a:pos x="28" y="58"/>
              </a:cxn>
              <a:cxn ang="0">
                <a:pos x="25" y="65"/>
              </a:cxn>
              <a:cxn ang="0">
                <a:pos x="21" y="80"/>
              </a:cxn>
              <a:cxn ang="0">
                <a:pos x="32" y="85"/>
              </a:cxn>
              <a:cxn ang="0">
                <a:pos x="32" y="88"/>
              </a:cxn>
              <a:cxn ang="0">
                <a:pos x="0" y="88"/>
              </a:cxn>
            </a:cxnLst>
            <a:rect l="0" t="0" r="r" b="b"/>
            <a:pathLst>
              <a:path w="90" h="88">
                <a:moveTo>
                  <a:pt x="43" y="23"/>
                </a:moveTo>
                <a:lnTo>
                  <a:pt x="42" y="23"/>
                </a:lnTo>
                <a:cubicBezTo>
                  <a:pt x="39" y="32"/>
                  <a:pt x="34" y="43"/>
                  <a:pt x="30" y="52"/>
                </a:cubicBezTo>
                <a:lnTo>
                  <a:pt x="55" y="52"/>
                </a:lnTo>
                <a:lnTo>
                  <a:pt x="43" y="23"/>
                </a:lnTo>
                <a:close/>
                <a:moveTo>
                  <a:pt x="0" y="88"/>
                </a:moveTo>
                <a:lnTo>
                  <a:pt x="0" y="85"/>
                </a:lnTo>
                <a:cubicBezTo>
                  <a:pt x="7" y="84"/>
                  <a:pt x="10" y="82"/>
                  <a:pt x="14" y="73"/>
                </a:cubicBezTo>
                <a:lnTo>
                  <a:pt x="45" y="0"/>
                </a:lnTo>
                <a:lnTo>
                  <a:pt x="48" y="0"/>
                </a:lnTo>
                <a:cubicBezTo>
                  <a:pt x="53" y="13"/>
                  <a:pt x="76" y="71"/>
                  <a:pt x="81" y="79"/>
                </a:cubicBezTo>
                <a:cubicBezTo>
                  <a:pt x="83" y="84"/>
                  <a:pt x="86" y="84"/>
                  <a:pt x="90" y="85"/>
                </a:cubicBezTo>
                <a:lnTo>
                  <a:pt x="90" y="88"/>
                </a:lnTo>
                <a:lnTo>
                  <a:pt x="52" y="88"/>
                </a:lnTo>
                <a:lnTo>
                  <a:pt x="52" y="85"/>
                </a:lnTo>
                <a:lnTo>
                  <a:pt x="57" y="85"/>
                </a:lnTo>
                <a:cubicBezTo>
                  <a:pt x="63" y="84"/>
                  <a:pt x="64" y="83"/>
                  <a:pt x="64" y="80"/>
                </a:cubicBezTo>
                <a:cubicBezTo>
                  <a:pt x="64" y="78"/>
                  <a:pt x="63" y="74"/>
                  <a:pt x="61" y="68"/>
                </a:cubicBezTo>
                <a:lnTo>
                  <a:pt x="57" y="58"/>
                </a:lnTo>
                <a:cubicBezTo>
                  <a:pt x="54" y="58"/>
                  <a:pt x="31" y="58"/>
                  <a:pt x="28" y="58"/>
                </a:cubicBezTo>
                <a:lnTo>
                  <a:pt x="25" y="65"/>
                </a:lnTo>
                <a:cubicBezTo>
                  <a:pt x="23" y="70"/>
                  <a:pt x="21" y="77"/>
                  <a:pt x="21" y="80"/>
                </a:cubicBezTo>
                <a:cubicBezTo>
                  <a:pt x="21" y="83"/>
                  <a:pt x="23" y="84"/>
                  <a:pt x="32" y="85"/>
                </a:cubicBezTo>
                <a:lnTo>
                  <a:pt x="32" y="88"/>
                </a:lnTo>
                <a:lnTo>
                  <a:pt x="0" y="88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3" name="Rectángulo 122"/>
          <p:cNvSpPr/>
          <p:nvPr/>
        </p:nvSpPr>
        <p:spPr>
          <a:xfrm>
            <a:off x="618740" y="6334780"/>
            <a:ext cx="7850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cuantitativo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4" name="Imagen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51" y="2313488"/>
            <a:ext cx="3814402" cy="3622617"/>
          </a:xfrm>
          <a:prstGeom prst="rect">
            <a:avLst/>
          </a:prstGeom>
        </p:spPr>
      </p:pic>
      <p:sp>
        <p:nvSpPr>
          <p:cNvPr id="126" name="CuadroTexto 125"/>
          <p:cNvSpPr txBox="1"/>
          <p:nvPr/>
        </p:nvSpPr>
        <p:spPr>
          <a:xfrm>
            <a:off x="1920585" y="2263851"/>
            <a:ext cx="1168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1.5</a:t>
            </a:r>
            <a:endParaRPr lang="es-MX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0" name="CuadroTexto 129"/>
          <p:cNvSpPr txBox="1"/>
          <p:nvPr/>
        </p:nvSpPr>
        <p:spPr>
          <a:xfrm>
            <a:off x="1514145" y="3483685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1.864</a:t>
            </a:r>
            <a:endParaRPr lang="es-MX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1" name="CuadroTexto 130"/>
          <p:cNvSpPr txBox="1"/>
          <p:nvPr/>
        </p:nvSpPr>
        <p:spPr>
          <a:xfrm>
            <a:off x="1668284" y="4764887"/>
            <a:ext cx="1558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52.3</a:t>
            </a:r>
            <a:endParaRPr lang="es-MX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2" name="Rectángulo 131"/>
          <p:cNvSpPr/>
          <p:nvPr/>
        </p:nvSpPr>
        <p:spPr>
          <a:xfrm>
            <a:off x="668616" y="5668944"/>
            <a:ext cx="3685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s-MX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Millones de trabajadores</a:t>
            </a:r>
            <a:endParaRPr lang="es-ES" sz="24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133" name="Rectángulo 132"/>
          <p:cNvSpPr/>
          <p:nvPr/>
        </p:nvSpPr>
        <p:spPr>
          <a:xfrm>
            <a:off x="495341" y="4345354"/>
            <a:ext cx="4412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s-MX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Millones buscadores de empleo</a:t>
            </a:r>
            <a:endParaRPr lang="es-ES" sz="24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134" name="Rectángulo 133"/>
          <p:cNvSpPr/>
          <p:nvPr/>
        </p:nvSpPr>
        <p:spPr>
          <a:xfrm>
            <a:off x="944170" y="2987313"/>
            <a:ext cx="3216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s-MX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Millones de egresados</a:t>
            </a:r>
            <a:endParaRPr lang="es-ES" sz="24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4909" y="1331825"/>
            <a:ext cx="8558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 y resarcir las habilidades que los jóvenes no adquieren en la escuela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Reconvertir perfiles ocupacionales hacia nuevas dinámicas económicas y productivas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837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8712"/>
            <a:ext cx="9144000" cy="3922088"/>
          </a:xfrm>
          <a:prstGeom prst="rect">
            <a:avLst/>
          </a:prstGeom>
        </p:spPr>
      </p:pic>
      <p:sp>
        <p:nvSpPr>
          <p:cNvPr id="321" name="Freeform 99"/>
          <p:cNvSpPr>
            <a:spLocks/>
          </p:cNvSpPr>
          <p:nvPr/>
        </p:nvSpPr>
        <p:spPr bwMode="auto">
          <a:xfrm>
            <a:off x="2481228" y="538162"/>
            <a:ext cx="50800" cy="158750"/>
          </a:xfrm>
          <a:custGeom>
            <a:avLst/>
            <a:gdLst/>
            <a:ahLst/>
            <a:cxnLst>
              <a:cxn ang="0">
                <a:pos x="87" y="101"/>
              </a:cxn>
              <a:cxn ang="0">
                <a:pos x="70" y="30"/>
              </a:cxn>
              <a:cxn ang="0">
                <a:pos x="64" y="27"/>
              </a:cxn>
              <a:cxn ang="0">
                <a:pos x="61" y="29"/>
              </a:cxn>
              <a:cxn ang="0">
                <a:pos x="61" y="32"/>
              </a:cxn>
              <a:cxn ang="0">
                <a:pos x="76" y="97"/>
              </a:cxn>
              <a:cxn ang="0">
                <a:pos x="70" y="141"/>
              </a:cxn>
              <a:cxn ang="0">
                <a:pos x="69" y="176"/>
              </a:cxn>
              <a:cxn ang="0">
                <a:pos x="65" y="183"/>
              </a:cxn>
              <a:cxn ang="0">
                <a:pos x="60" y="176"/>
              </a:cxn>
              <a:cxn ang="0">
                <a:pos x="59" y="141"/>
              </a:cxn>
              <a:cxn ang="0">
                <a:pos x="58" y="140"/>
              </a:cxn>
              <a:cxn ang="0">
                <a:pos x="54" y="92"/>
              </a:cxn>
              <a:cxn ang="0">
                <a:pos x="31" y="58"/>
              </a:cxn>
              <a:cxn ang="0">
                <a:pos x="19" y="31"/>
              </a:cxn>
              <a:cxn ang="0">
                <a:pos x="17" y="24"/>
              </a:cxn>
              <a:cxn ang="0">
                <a:pos x="15" y="17"/>
              </a:cxn>
              <a:cxn ang="0">
                <a:pos x="10" y="2"/>
              </a:cxn>
              <a:cxn ang="0">
                <a:pos x="7" y="0"/>
              </a:cxn>
              <a:cxn ang="0">
                <a:pos x="1" y="4"/>
              </a:cxn>
              <a:cxn ang="0">
                <a:pos x="0" y="8"/>
              </a:cxn>
              <a:cxn ang="0">
                <a:pos x="13" y="51"/>
              </a:cxn>
              <a:cxn ang="0">
                <a:pos x="28" y="73"/>
              </a:cxn>
              <a:cxn ang="0">
                <a:pos x="28" y="73"/>
              </a:cxn>
              <a:cxn ang="0">
                <a:pos x="38" y="85"/>
              </a:cxn>
              <a:cxn ang="0">
                <a:pos x="45" y="105"/>
              </a:cxn>
              <a:cxn ang="0">
                <a:pos x="50" y="170"/>
              </a:cxn>
              <a:cxn ang="0">
                <a:pos x="59" y="214"/>
              </a:cxn>
              <a:cxn ang="0">
                <a:pos x="57" y="262"/>
              </a:cxn>
              <a:cxn ang="0">
                <a:pos x="58" y="271"/>
              </a:cxn>
              <a:cxn ang="0">
                <a:pos x="59" y="271"/>
              </a:cxn>
              <a:cxn ang="0">
                <a:pos x="67" y="266"/>
              </a:cxn>
              <a:cxn ang="0">
                <a:pos x="77" y="162"/>
              </a:cxn>
              <a:cxn ang="0">
                <a:pos x="83" y="130"/>
              </a:cxn>
              <a:cxn ang="0">
                <a:pos x="87" y="101"/>
              </a:cxn>
            </a:cxnLst>
            <a:rect l="0" t="0" r="r" b="b"/>
            <a:pathLst>
              <a:path w="88" h="271">
                <a:moveTo>
                  <a:pt x="87" y="101"/>
                </a:moveTo>
                <a:cubicBezTo>
                  <a:pt x="85" y="77"/>
                  <a:pt x="80" y="53"/>
                  <a:pt x="70" y="30"/>
                </a:cubicBezTo>
                <a:lnTo>
                  <a:pt x="64" y="27"/>
                </a:lnTo>
                <a:lnTo>
                  <a:pt x="61" y="29"/>
                </a:lnTo>
                <a:lnTo>
                  <a:pt x="61" y="32"/>
                </a:lnTo>
                <a:cubicBezTo>
                  <a:pt x="68" y="50"/>
                  <a:pt x="73" y="72"/>
                  <a:pt x="76" y="97"/>
                </a:cubicBezTo>
                <a:cubicBezTo>
                  <a:pt x="77" y="108"/>
                  <a:pt x="75" y="123"/>
                  <a:pt x="70" y="141"/>
                </a:cubicBezTo>
                <a:cubicBezTo>
                  <a:pt x="68" y="152"/>
                  <a:pt x="68" y="166"/>
                  <a:pt x="69" y="176"/>
                </a:cubicBezTo>
                <a:cubicBezTo>
                  <a:pt x="69" y="181"/>
                  <a:pt x="67" y="183"/>
                  <a:pt x="65" y="183"/>
                </a:cubicBezTo>
                <a:cubicBezTo>
                  <a:pt x="63" y="183"/>
                  <a:pt x="61" y="181"/>
                  <a:pt x="60" y="176"/>
                </a:cubicBezTo>
                <a:cubicBezTo>
                  <a:pt x="59" y="162"/>
                  <a:pt x="59" y="151"/>
                  <a:pt x="59" y="141"/>
                </a:cubicBezTo>
                <a:lnTo>
                  <a:pt x="58" y="140"/>
                </a:lnTo>
                <a:cubicBezTo>
                  <a:pt x="58" y="121"/>
                  <a:pt x="57" y="107"/>
                  <a:pt x="54" y="92"/>
                </a:cubicBezTo>
                <a:cubicBezTo>
                  <a:pt x="52" y="84"/>
                  <a:pt x="44" y="73"/>
                  <a:pt x="31" y="58"/>
                </a:cubicBezTo>
                <a:cubicBezTo>
                  <a:pt x="25" y="48"/>
                  <a:pt x="21" y="40"/>
                  <a:pt x="19" y="31"/>
                </a:cubicBezTo>
                <a:lnTo>
                  <a:pt x="17" y="24"/>
                </a:lnTo>
                <a:lnTo>
                  <a:pt x="15" y="17"/>
                </a:lnTo>
                <a:lnTo>
                  <a:pt x="10" y="2"/>
                </a:lnTo>
                <a:lnTo>
                  <a:pt x="7" y="0"/>
                </a:lnTo>
                <a:lnTo>
                  <a:pt x="1" y="4"/>
                </a:lnTo>
                <a:lnTo>
                  <a:pt x="0" y="8"/>
                </a:lnTo>
                <a:lnTo>
                  <a:pt x="13" y="51"/>
                </a:lnTo>
                <a:cubicBezTo>
                  <a:pt x="16" y="59"/>
                  <a:pt x="22" y="66"/>
                  <a:pt x="28" y="73"/>
                </a:cubicBezTo>
                <a:lnTo>
                  <a:pt x="28" y="73"/>
                </a:lnTo>
                <a:cubicBezTo>
                  <a:pt x="32" y="77"/>
                  <a:pt x="35" y="81"/>
                  <a:pt x="38" y="85"/>
                </a:cubicBezTo>
                <a:cubicBezTo>
                  <a:pt x="43" y="92"/>
                  <a:pt x="44" y="97"/>
                  <a:pt x="45" y="105"/>
                </a:cubicBezTo>
                <a:cubicBezTo>
                  <a:pt x="47" y="120"/>
                  <a:pt x="49" y="140"/>
                  <a:pt x="50" y="170"/>
                </a:cubicBezTo>
                <a:lnTo>
                  <a:pt x="59" y="214"/>
                </a:lnTo>
                <a:cubicBezTo>
                  <a:pt x="61" y="228"/>
                  <a:pt x="61" y="243"/>
                  <a:pt x="57" y="262"/>
                </a:cubicBezTo>
                <a:cubicBezTo>
                  <a:pt x="57" y="268"/>
                  <a:pt x="58" y="270"/>
                  <a:pt x="58" y="271"/>
                </a:cubicBezTo>
                <a:lnTo>
                  <a:pt x="59" y="271"/>
                </a:lnTo>
                <a:cubicBezTo>
                  <a:pt x="60" y="271"/>
                  <a:pt x="62" y="270"/>
                  <a:pt x="67" y="266"/>
                </a:cubicBezTo>
                <a:cubicBezTo>
                  <a:pt x="79" y="251"/>
                  <a:pt x="78" y="202"/>
                  <a:pt x="77" y="162"/>
                </a:cubicBezTo>
                <a:cubicBezTo>
                  <a:pt x="78" y="150"/>
                  <a:pt x="81" y="139"/>
                  <a:pt x="83" y="130"/>
                </a:cubicBezTo>
                <a:cubicBezTo>
                  <a:pt x="85" y="120"/>
                  <a:pt x="88" y="110"/>
                  <a:pt x="87" y="10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2" name="Freeform 100"/>
          <p:cNvSpPr>
            <a:spLocks/>
          </p:cNvSpPr>
          <p:nvPr/>
        </p:nvSpPr>
        <p:spPr bwMode="auto">
          <a:xfrm>
            <a:off x="2498690" y="547687"/>
            <a:ext cx="12700" cy="25400"/>
          </a:xfrm>
          <a:custGeom>
            <a:avLst/>
            <a:gdLst/>
            <a:ahLst/>
            <a:cxnLst>
              <a:cxn ang="0">
                <a:pos x="14" y="19"/>
              </a:cxn>
              <a:cxn ang="0">
                <a:pos x="13" y="11"/>
              </a:cxn>
              <a:cxn ang="0">
                <a:pos x="12" y="7"/>
              </a:cxn>
              <a:cxn ang="0">
                <a:pos x="4" y="0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20" y="43"/>
              </a:cxn>
              <a:cxn ang="0">
                <a:pos x="21" y="43"/>
              </a:cxn>
              <a:cxn ang="0">
                <a:pos x="22" y="43"/>
              </a:cxn>
              <a:cxn ang="0">
                <a:pos x="22" y="39"/>
              </a:cxn>
              <a:cxn ang="0">
                <a:pos x="16" y="26"/>
              </a:cxn>
              <a:cxn ang="0">
                <a:pos x="14" y="19"/>
              </a:cxn>
            </a:cxnLst>
            <a:rect l="0" t="0" r="r" b="b"/>
            <a:pathLst>
              <a:path w="22" h="43">
                <a:moveTo>
                  <a:pt x="14" y="19"/>
                </a:moveTo>
                <a:lnTo>
                  <a:pt x="13" y="11"/>
                </a:lnTo>
                <a:lnTo>
                  <a:pt x="12" y="7"/>
                </a:lnTo>
                <a:cubicBezTo>
                  <a:pt x="10" y="4"/>
                  <a:pt x="7" y="1"/>
                  <a:pt x="4" y="0"/>
                </a:cubicBez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cubicBezTo>
                  <a:pt x="2" y="18"/>
                  <a:pt x="9" y="32"/>
                  <a:pt x="20" y="43"/>
                </a:cubicBezTo>
                <a:lnTo>
                  <a:pt x="21" y="43"/>
                </a:lnTo>
                <a:lnTo>
                  <a:pt x="22" y="43"/>
                </a:lnTo>
                <a:lnTo>
                  <a:pt x="22" y="39"/>
                </a:lnTo>
                <a:lnTo>
                  <a:pt x="16" y="26"/>
                </a:lnTo>
                <a:lnTo>
                  <a:pt x="14" y="1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3" name="Freeform 101"/>
          <p:cNvSpPr>
            <a:spLocks/>
          </p:cNvSpPr>
          <p:nvPr/>
        </p:nvSpPr>
        <p:spPr bwMode="auto">
          <a:xfrm>
            <a:off x="2427253" y="546100"/>
            <a:ext cx="57150" cy="125412"/>
          </a:xfrm>
          <a:custGeom>
            <a:avLst/>
            <a:gdLst/>
            <a:ahLst/>
            <a:cxnLst>
              <a:cxn ang="0">
                <a:pos x="80" y="136"/>
              </a:cxn>
              <a:cxn ang="0">
                <a:pos x="80" y="136"/>
              </a:cxn>
              <a:cxn ang="0">
                <a:pos x="79" y="136"/>
              </a:cxn>
              <a:cxn ang="0">
                <a:pos x="75" y="131"/>
              </a:cxn>
              <a:cxn ang="0">
                <a:pos x="64" y="93"/>
              </a:cxn>
              <a:cxn ang="0">
                <a:pos x="60" y="78"/>
              </a:cxn>
              <a:cxn ang="0">
                <a:pos x="47" y="54"/>
              </a:cxn>
              <a:cxn ang="0">
                <a:pos x="11" y="7"/>
              </a:cxn>
              <a:cxn ang="0">
                <a:pos x="5" y="0"/>
              </a:cxn>
              <a:cxn ang="0">
                <a:pos x="2" y="1"/>
              </a:cxn>
              <a:cxn ang="0">
                <a:pos x="1" y="10"/>
              </a:cxn>
              <a:cxn ang="0">
                <a:pos x="17" y="38"/>
              </a:cxn>
              <a:cxn ang="0">
                <a:pos x="23" y="45"/>
              </a:cxn>
              <a:cxn ang="0">
                <a:pos x="25" y="46"/>
              </a:cxn>
              <a:cxn ang="0">
                <a:pos x="46" y="67"/>
              </a:cxn>
              <a:cxn ang="0">
                <a:pos x="54" y="90"/>
              </a:cxn>
              <a:cxn ang="0">
                <a:pos x="55" y="95"/>
              </a:cxn>
              <a:cxn ang="0">
                <a:pos x="55" y="97"/>
              </a:cxn>
              <a:cxn ang="0">
                <a:pos x="77" y="157"/>
              </a:cxn>
              <a:cxn ang="0">
                <a:pos x="83" y="177"/>
              </a:cxn>
              <a:cxn ang="0">
                <a:pos x="87" y="203"/>
              </a:cxn>
              <a:cxn ang="0">
                <a:pos x="91" y="211"/>
              </a:cxn>
              <a:cxn ang="0">
                <a:pos x="92" y="211"/>
              </a:cxn>
              <a:cxn ang="0">
                <a:pos x="94" y="204"/>
              </a:cxn>
              <a:cxn ang="0">
                <a:pos x="90" y="127"/>
              </a:cxn>
              <a:cxn ang="0">
                <a:pos x="74" y="67"/>
              </a:cxn>
              <a:cxn ang="0">
                <a:pos x="68" y="63"/>
              </a:cxn>
              <a:cxn ang="0">
                <a:pos x="68" y="63"/>
              </a:cxn>
              <a:cxn ang="0">
                <a:pos x="69" y="68"/>
              </a:cxn>
              <a:cxn ang="0">
                <a:pos x="83" y="129"/>
              </a:cxn>
              <a:cxn ang="0">
                <a:pos x="82" y="135"/>
              </a:cxn>
              <a:cxn ang="0">
                <a:pos x="80" y="136"/>
              </a:cxn>
            </a:cxnLst>
            <a:rect l="0" t="0" r="r" b="b"/>
            <a:pathLst>
              <a:path w="95" h="211">
                <a:moveTo>
                  <a:pt x="80" y="136"/>
                </a:moveTo>
                <a:lnTo>
                  <a:pt x="80" y="136"/>
                </a:lnTo>
                <a:lnTo>
                  <a:pt x="79" y="136"/>
                </a:lnTo>
                <a:lnTo>
                  <a:pt x="75" y="131"/>
                </a:lnTo>
                <a:cubicBezTo>
                  <a:pt x="72" y="127"/>
                  <a:pt x="68" y="115"/>
                  <a:pt x="64" y="93"/>
                </a:cubicBezTo>
                <a:cubicBezTo>
                  <a:pt x="63" y="88"/>
                  <a:pt x="62" y="83"/>
                  <a:pt x="60" y="78"/>
                </a:cubicBezTo>
                <a:cubicBezTo>
                  <a:pt x="57" y="66"/>
                  <a:pt x="54" y="59"/>
                  <a:pt x="47" y="54"/>
                </a:cubicBezTo>
                <a:cubicBezTo>
                  <a:pt x="33" y="44"/>
                  <a:pt x="21" y="28"/>
                  <a:pt x="11" y="7"/>
                </a:cubicBezTo>
                <a:cubicBezTo>
                  <a:pt x="9" y="2"/>
                  <a:pt x="7" y="0"/>
                  <a:pt x="5" y="0"/>
                </a:cubicBezTo>
                <a:lnTo>
                  <a:pt x="2" y="1"/>
                </a:lnTo>
                <a:cubicBezTo>
                  <a:pt x="1" y="3"/>
                  <a:pt x="0" y="7"/>
                  <a:pt x="1" y="10"/>
                </a:cubicBezTo>
                <a:cubicBezTo>
                  <a:pt x="6" y="22"/>
                  <a:pt x="11" y="31"/>
                  <a:pt x="17" y="38"/>
                </a:cubicBezTo>
                <a:lnTo>
                  <a:pt x="23" y="45"/>
                </a:lnTo>
                <a:lnTo>
                  <a:pt x="25" y="46"/>
                </a:lnTo>
                <a:cubicBezTo>
                  <a:pt x="35" y="54"/>
                  <a:pt x="42" y="60"/>
                  <a:pt x="46" y="67"/>
                </a:cubicBezTo>
                <a:cubicBezTo>
                  <a:pt x="51" y="74"/>
                  <a:pt x="53" y="82"/>
                  <a:pt x="54" y="90"/>
                </a:cubicBezTo>
                <a:lnTo>
                  <a:pt x="55" y="95"/>
                </a:lnTo>
                <a:lnTo>
                  <a:pt x="55" y="97"/>
                </a:lnTo>
                <a:cubicBezTo>
                  <a:pt x="59" y="118"/>
                  <a:pt x="65" y="134"/>
                  <a:pt x="77" y="157"/>
                </a:cubicBezTo>
                <a:cubicBezTo>
                  <a:pt x="80" y="164"/>
                  <a:pt x="82" y="170"/>
                  <a:pt x="83" y="177"/>
                </a:cubicBezTo>
                <a:lnTo>
                  <a:pt x="87" y="203"/>
                </a:lnTo>
                <a:cubicBezTo>
                  <a:pt x="88" y="210"/>
                  <a:pt x="90" y="211"/>
                  <a:pt x="91" y="211"/>
                </a:cubicBezTo>
                <a:lnTo>
                  <a:pt x="92" y="211"/>
                </a:lnTo>
                <a:lnTo>
                  <a:pt x="94" y="204"/>
                </a:lnTo>
                <a:cubicBezTo>
                  <a:pt x="95" y="186"/>
                  <a:pt x="95" y="170"/>
                  <a:pt x="90" y="127"/>
                </a:cubicBezTo>
                <a:cubicBezTo>
                  <a:pt x="87" y="97"/>
                  <a:pt x="81" y="77"/>
                  <a:pt x="74" y="67"/>
                </a:cubicBezTo>
                <a:lnTo>
                  <a:pt x="68" y="63"/>
                </a:lnTo>
                <a:lnTo>
                  <a:pt x="68" y="63"/>
                </a:lnTo>
                <a:lnTo>
                  <a:pt x="69" y="68"/>
                </a:lnTo>
                <a:cubicBezTo>
                  <a:pt x="77" y="88"/>
                  <a:pt x="82" y="108"/>
                  <a:pt x="83" y="129"/>
                </a:cubicBezTo>
                <a:lnTo>
                  <a:pt x="82" y="135"/>
                </a:lnTo>
                <a:lnTo>
                  <a:pt x="80" y="13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4" name="Freeform 102"/>
          <p:cNvSpPr>
            <a:spLocks/>
          </p:cNvSpPr>
          <p:nvPr/>
        </p:nvSpPr>
        <p:spPr bwMode="auto">
          <a:xfrm>
            <a:off x="2441540" y="547687"/>
            <a:ext cx="14288" cy="20638"/>
          </a:xfrm>
          <a:custGeom>
            <a:avLst/>
            <a:gdLst/>
            <a:ahLst/>
            <a:cxnLst>
              <a:cxn ang="0">
                <a:pos x="9" y="4"/>
              </a:cxn>
              <a:cxn ang="0">
                <a:pos x="4" y="0"/>
              </a:cxn>
              <a:cxn ang="0">
                <a:pos x="0" y="1"/>
              </a:cxn>
              <a:cxn ang="0">
                <a:pos x="0" y="3"/>
              </a:cxn>
              <a:cxn ang="0">
                <a:pos x="19" y="34"/>
              </a:cxn>
              <a:cxn ang="0">
                <a:pos x="21" y="35"/>
              </a:cxn>
              <a:cxn ang="0">
                <a:pos x="22" y="35"/>
              </a:cxn>
              <a:cxn ang="0">
                <a:pos x="21" y="32"/>
              </a:cxn>
              <a:cxn ang="0">
                <a:pos x="9" y="4"/>
              </a:cxn>
            </a:cxnLst>
            <a:rect l="0" t="0" r="r" b="b"/>
            <a:pathLst>
              <a:path w="22" h="35">
                <a:moveTo>
                  <a:pt x="9" y="4"/>
                </a:move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cubicBezTo>
                  <a:pt x="4" y="16"/>
                  <a:pt x="10" y="26"/>
                  <a:pt x="19" y="34"/>
                </a:cubicBezTo>
                <a:lnTo>
                  <a:pt x="21" y="35"/>
                </a:lnTo>
                <a:lnTo>
                  <a:pt x="22" y="35"/>
                </a:lnTo>
                <a:lnTo>
                  <a:pt x="21" y="32"/>
                </a:lnTo>
                <a:cubicBezTo>
                  <a:pt x="16" y="24"/>
                  <a:pt x="12" y="15"/>
                  <a:pt x="9" y="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5" name="Freeform 103"/>
          <p:cNvSpPr>
            <a:spLocks/>
          </p:cNvSpPr>
          <p:nvPr/>
        </p:nvSpPr>
        <p:spPr bwMode="auto">
          <a:xfrm>
            <a:off x="2455828" y="539750"/>
            <a:ext cx="49212" cy="141287"/>
          </a:xfrm>
          <a:custGeom>
            <a:avLst/>
            <a:gdLst/>
            <a:ahLst/>
            <a:cxnLst>
              <a:cxn ang="0">
                <a:pos x="70" y="150"/>
              </a:cxn>
              <a:cxn ang="0">
                <a:pos x="70" y="150"/>
              </a:cxn>
              <a:cxn ang="0">
                <a:pos x="69" y="150"/>
              </a:cxn>
              <a:cxn ang="0">
                <a:pos x="65" y="146"/>
              </a:cxn>
              <a:cxn ang="0">
                <a:pos x="63" y="140"/>
              </a:cxn>
              <a:cxn ang="0">
                <a:pos x="56" y="96"/>
              </a:cxn>
              <a:cxn ang="0">
                <a:pos x="39" y="62"/>
              </a:cxn>
              <a:cxn ang="0">
                <a:pos x="7" y="8"/>
              </a:cxn>
              <a:cxn ang="0">
                <a:pos x="3" y="0"/>
              </a:cxn>
              <a:cxn ang="0">
                <a:pos x="0" y="5"/>
              </a:cxn>
              <a:cxn ang="0">
                <a:pos x="0" y="12"/>
              </a:cxn>
              <a:cxn ang="0">
                <a:pos x="29" y="63"/>
              </a:cxn>
              <a:cxn ang="0">
                <a:pos x="43" y="90"/>
              </a:cxn>
              <a:cxn ang="0">
                <a:pos x="44" y="90"/>
              </a:cxn>
              <a:cxn ang="0">
                <a:pos x="47" y="106"/>
              </a:cxn>
              <a:cxn ang="0">
                <a:pos x="47" y="106"/>
              </a:cxn>
              <a:cxn ang="0">
                <a:pos x="65" y="175"/>
              </a:cxn>
              <a:cxn ang="0">
                <a:pos x="70" y="195"/>
              </a:cxn>
              <a:cxn ang="0">
                <a:pos x="73" y="230"/>
              </a:cxn>
              <a:cxn ang="0">
                <a:pos x="78" y="240"/>
              </a:cxn>
              <a:cxn ang="0">
                <a:pos x="81" y="231"/>
              </a:cxn>
              <a:cxn ang="0">
                <a:pos x="82" y="148"/>
              </a:cxn>
              <a:cxn ang="0">
                <a:pos x="76" y="103"/>
              </a:cxn>
              <a:cxn ang="0">
                <a:pos x="68" y="85"/>
              </a:cxn>
              <a:cxn ang="0">
                <a:pos x="63" y="80"/>
              </a:cxn>
              <a:cxn ang="0">
                <a:pos x="63" y="85"/>
              </a:cxn>
              <a:cxn ang="0">
                <a:pos x="73" y="142"/>
              </a:cxn>
              <a:cxn ang="0">
                <a:pos x="71" y="149"/>
              </a:cxn>
              <a:cxn ang="0">
                <a:pos x="70" y="150"/>
              </a:cxn>
            </a:cxnLst>
            <a:rect l="0" t="0" r="r" b="b"/>
            <a:pathLst>
              <a:path w="85" h="240">
                <a:moveTo>
                  <a:pt x="70" y="150"/>
                </a:moveTo>
                <a:lnTo>
                  <a:pt x="70" y="150"/>
                </a:lnTo>
                <a:lnTo>
                  <a:pt x="69" y="150"/>
                </a:lnTo>
                <a:cubicBezTo>
                  <a:pt x="68" y="150"/>
                  <a:pt x="66" y="149"/>
                  <a:pt x="65" y="146"/>
                </a:cubicBezTo>
                <a:lnTo>
                  <a:pt x="63" y="140"/>
                </a:lnTo>
                <a:lnTo>
                  <a:pt x="56" y="96"/>
                </a:lnTo>
                <a:cubicBezTo>
                  <a:pt x="51" y="79"/>
                  <a:pt x="47" y="71"/>
                  <a:pt x="39" y="62"/>
                </a:cubicBezTo>
                <a:cubicBezTo>
                  <a:pt x="27" y="50"/>
                  <a:pt x="18" y="34"/>
                  <a:pt x="7" y="8"/>
                </a:cubicBezTo>
                <a:cubicBezTo>
                  <a:pt x="6" y="1"/>
                  <a:pt x="4" y="0"/>
                  <a:pt x="3" y="0"/>
                </a:cubicBezTo>
                <a:cubicBezTo>
                  <a:pt x="2" y="0"/>
                  <a:pt x="0" y="2"/>
                  <a:pt x="0" y="5"/>
                </a:cubicBezTo>
                <a:lnTo>
                  <a:pt x="0" y="12"/>
                </a:lnTo>
                <a:cubicBezTo>
                  <a:pt x="8" y="36"/>
                  <a:pt x="17" y="52"/>
                  <a:pt x="29" y="63"/>
                </a:cubicBezTo>
                <a:cubicBezTo>
                  <a:pt x="37" y="70"/>
                  <a:pt x="42" y="79"/>
                  <a:pt x="43" y="90"/>
                </a:cubicBezTo>
                <a:lnTo>
                  <a:pt x="44" y="90"/>
                </a:lnTo>
                <a:cubicBezTo>
                  <a:pt x="45" y="95"/>
                  <a:pt x="46" y="101"/>
                  <a:pt x="47" y="106"/>
                </a:cubicBezTo>
                <a:lnTo>
                  <a:pt x="47" y="106"/>
                </a:lnTo>
                <a:cubicBezTo>
                  <a:pt x="52" y="130"/>
                  <a:pt x="57" y="154"/>
                  <a:pt x="65" y="175"/>
                </a:cubicBezTo>
                <a:cubicBezTo>
                  <a:pt x="68" y="181"/>
                  <a:pt x="70" y="188"/>
                  <a:pt x="70" y="195"/>
                </a:cubicBezTo>
                <a:cubicBezTo>
                  <a:pt x="71" y="212"/>
                  <a:pt x="72" y="222"/>
                  <a:pt x="73" y="230"/>
                </a:cubicBezTo>
                <a:cubicBezTo>
                  <a:pt x="74" y="237"/>
                  <a:pt x="76" y="240"/>
                  <a:pt x="78" y="240"/>
                </a:cubicBezTo>
                <a:cubicBezTo>
                  <a:pt x="79" y="240"/>
                  <a:pt x="81" y="237"/>
                  <a:pt x="81" y="231"/>
                </a:cubicBezTo>
                <a:cubicBezTo>
                  <a:pt x="84" y="209"/>
                  <a:pt x="85" y="181"/>
                  <a:pt x="82" y="148"/>
                </a:cubicBezTo>
                <a:cubicBezTo>
                  <a:pt x="81" y="130"/>
                  <a:pt x="79" y="116"/>
                  <a:pt x="76" y="103"/>
                </a:cubicBezTo>
                <a:cubicBezTo>
                  <a:pt x="75" y="96"/>
                  <a:pt x="72" y="90"/>
                  <a:pt x="68" y="85"/>
                </a:cubicBezTo>
                <a:cubicBezTo>
                  <a:pt x="65" y="81"/>
                  <a:pt x="64" y="81"/>
                  <a:pt x="63" y="80"/>
                </a:cubicBezTo>
                <a:lnTo>
                  <a:pt x="63" y="85"/>
                </a:lnTo>
                <a:cubicBezTo>
                  <a:pt x="67" y="102"/>
                  <a:pt x="71" y="121"/>
                  <a:pt x="73" y="142"/>
                </a:cubicBezTo>
                <a:cubicBezTo>
                  <a:pt x="73" y="145"/>
                  <a:pt x="73" y="148"/>
                  <a:pt x="71" y="149"/>
                </a:cubicBezTo>
                <a:lnTo>
                  <a:pt x="70" y="15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6" name="Freeform 104"/>
          <p:cNvSpPr>
            <a:spLocks/>
          </p:cNvSpPr>
          <p:nvPr/>
        </p:nvSpPr>
        <p:spPr bwMode="auto">
          <a:xfrm>
            <a:off x="2466940" y="541337"/>
            <a:ext cx="14288" cy="28575"/>
          </a:xfrm>
          <a:custGeom>
            <a:avLst/>
            <a:gdLst/>
            <a:ahLst/>
            <a:cxnLst>
              <a:cxn ang="0">
                <a:pos x="23" y="39"/>
              </a:cxn>
              <a:cxn ang="0">
                <a:pos x="14" y="20"/>
              </a:cxn>
              <a:cxn ang="0">
                <a:pos x="12" y="9"/>
              </a:cxn>
              <a:cxn ang="0">
                <a:pos x="10" y="3"/>
              </a:cxn>
              <a:cxn ang="0">
                <a:pos x="3" y="0"/>
              </a:cxn>
              <a:cxn ang="0">
                <a:pos x="1" y="0"/>
              </a:cxn>
              <a:cxn ang="0">
                <a:pos x="0" y="3"/>
              </a:cxn>
              <a:cxn ang="0">
                <a:pos x="21" y="45"/>
              </a:cxn>
              <a:cxn ang="0">
                <a:pos x="22" y="45"/>
              </a:cxn>
              <a:cxn ang="0">
                <a:pos x="24" y="47"/>
              </a:cxn>
              <a:cxn ang="0">
                <a:pos x="25" y="46"/>
              </a:cxn>
              <a:cxn ang="0">
                <a:pos x="25" y="44"/>
              </a:cxn>
              <a:cxn ang="0">
                <a:pos x="23" y="39"/>
              </a:cxn>
            </a:cxnLst>
            <a:rect l="0" t="0" r="r" b="b"/>
            <a:pathLst>
              <a:path w="25" h="47">
                <a:moveTo>
                  <a:pt x="23" y="39"/>
                </a:moveTo>
                <a:cubicBezTo>
                  <a:pt x="18" y="32"/>
                  <a:pt x="16" y="25"/>
                  <a:pt x="14" y="20"/>
                </a:cubicBezTo>
                <a:lnTo>
                  <a:pt x="12" y="9"/>
                </a:lnTo>
                <a:lnTo>
                  <a:pt x="10" y="3"/>
                </a:lnTo>
                <a:lnTo>
                  <a:pt x="3" y="0"/>
                </a:lnTo>
                <a:lnTo>
                  <a:pt x="1" y="0"/>
                </a:lnTo>
                <a:lnTo>
                  <a:pt x="0" y="3"/>
                </a:lnTo>
                <a:cubicBezTo>
                  <a:pt x="5" y="22"/>
                  <a:pt x="12" y="36"/>
                  <a:pt x="21" y="45"/>
                </a:cubicBezTo>
                <a:lnTo>
                  <a:pt x="22" y="45"/>
                </a:lnTo>
                <a:lnTo>
                  <a:pt x="24" y="47"/>
                </a:lnTo>
                <a:lnTo>
                  <a:pt x="25" y="46"/>
                </a:lnTo>
                <a:lnTo>
                  <a:pt x="25" y="44"/>
                </a:lnTo>
                <a:lnTo>
                  <a:pt x="23" y="3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7" name="Freeform 105"/>
          <p:cNvSpPr>
            <a:spLocks/>
          </p:cNvSpPr>
          <p:nvPr/>
        </p:nvSpPr>
        <p:spPr bwMode="auto">
          <a:xfrm>
            <a:off x="2403440" y="557212"/>
            <a:ext cx="55563" cy="79375"/>
          </a:xfrm>
          <a:custGeom>
            <a:avLst/>
            <a:gdLst/>
            <a:ahLst/>
            <a:cxnLst>
              <a:cxn ang="0">
                <a:pos x="83" y="117"/>
              </a:cxn>
              <a:cxn ang="0">
                <a:pos x="83" y="118"/>
              </a:cxn>
              <a:cxn ang="0">
                <a:pos x="86" y="127"/>
              </a:cxn>
              <a:cxn ang="0">
                <a:pos x="89" y="133"/>
              </a:cxn>
              <a:cxn ang="0">
                <a:pos x="93" y="135"/>
              </a:cxn>
              <a:cxn ang="0">
                <a:pos x="95" y="132"/>
              </a:cxn>
              <a:cxn ang="0">
                <a:pos x="95" y="126"/>
              </a:cxn>
              <a:cxn ang="0">
                <a:pos x="76" y="44"/>
              </a:cxn>
              <a:cxn ang="0">
                <a:pos x="72" y="42"/>
              </a:cxn>
              <a:cxn ang="0">
                <a:pos x="72" y="44"/>
              </a:cxn>
              <a:cxn ang="0">
                <a:pos x="73" y="48"/>
              </a:cxn>
              <a:cxn ang="0">
                <a:pos x="80" y="68"/>
              </a:cxn>
              <a:cxn ang="0">
                <a:pos x="79" y="74"/>
              </a:cxn>
              <a:cxn ang="0">
                <a:pos x="78" y="75"/>
              </a:cxn>
              <a:cxn ang="0">
                <a:pos x="78" y="75"/>
              </a:cxn>
              <a:cxn ang="0">
                <a:pos x="77" y="75"/>
              </a:cxn>
              <a:cxn ang="0">
                <a:pos x="72" y="70"/>
              </a:cxn>
              <a:cxn ang="0">
                <a:pos x="49" y="42"/>
              </a:cxn>
              <a:cxn ang="0">
                <a:pos x="16" y="16"/>
              </a:cxn>
              <a:cxn ang="0">
                <a:pos x="7" y="2"/>
              </a:cxn>
              <a:cxn ang="0">
                <a:pos x="5" y="0"/>
              </a:cxn>
              <a:cxn ang="0">
                <a:pos x="0" y="6"/>
              </a:cxn>
              <a:cxn ang="0">
                <a:pos x="1" y="10"/>
              </a:cxn>
              <a:cxn ang="0">
                <a:pos x="29" y="40"/>
              </a:cxn>
              <a:cxn ang="0">
                <a:pos x="68" y="78"/>
              </a:cxn>
              <a:cxn ang="0">
                <a:pos x="83" y="117"/>
              </a:cxn>
            </a:cxnLst>
            <a:rect l="0" t="0" r="r" b="b"/>
            <a:pathLst>
              <a:path w="95" h="135">
                <a:moveTo>
                  <a:pt x="83" y="117"/>
                </a:moveTo>
                <a:lnTo>
                  <a:pt x="83" y="118"/>
                </a:lnTo>
                <a:lnTo>
                  <a:pt x="86" y="127"/>
                </a:lnTo>
                <a:lnTo>
                  <a:pt x="89" y="133"/>
                </a:lnTo>
                <a:lnTo>
                  <a:pt x="93" y="135"/>
                </a:lnTo>
                <a:lnTo>
                  <a:pt x="95" y="132"/>
                </a:lnTo>
                <a:lnTo>
                  <a:pt x="95" y="126"/>
                </a:lnTo>
                <a:cubicBezTo>
                  <a:pt x="93" y="82"/>
                  <a:pt x="87" y="56"/>
                  <a:pt x="76" y="44"/>
                </a:cubicBezTo>
                <a:lnTo>
                  <a:pt x="72" y="42"/>
                </a:lnTo>
                <a:lnTo>
                  <a:pt x="72" y="44"/>
                </a:lnTo>
                <a:lnTo>
                  <a:pt x="73" y="48"/>
                </a:lnTo>
                <a:cubicBezTo>
                  <a:pt x="77" y="56"/>
                  <a:pt x="79" y="62"/>
                  <a:pt x="80" y="68"/>
                </a:cubicBezTo>
                <a:lnTo>
                  <a:pt x="79" y="74"/>
                </a:lnTo>
                <a:lnTo>
                  <a:pt x="78" y="75"/>
                </a:lnTo>
                <a:lnTo>
                  <a:pt x="78" y="75"/>
                </a:lnTo>
                <a:lnTo>
                  <a:pt x="77" y="75"/>
                </a:lnTo>
                <a:lnTo>
                  <a:pt x="72" y="70"/>
                </a:lnTo>
                <a:cubicBezTo>
                  <a:pt x="67" y="56"/>
                  <a:pt x="59" y="47"/>
                  <a:pt x="49" y="42"/>
                </a:cubicBezTo>
                <a:cubicBezTo>
                  <a:pt x="35" y="33"/>
                  <a:pt x="24" y="25"/>
                  <a:pt x="16" y="16"/>
                </a:cubicBezTo>
                <a:cubicBezTo>
                  <a:pt x="13" y="12"/>
                  <a:pt x="10" y="8"/>
                  <a:pt x="7" y="2"/>
                </a:cubicBezTo>
                <a:lnTo>
                  <a:pt x="5" y="0"/>
                </a:lnTo>
                <a:lnTo>
                  <a:pt x="0" y="6"/>
                </a:lnTo>
                <a:lnTo>
                  <a:pt x="1" y="10"/>
                </a:lnTo>
                <a:cubicBezTo>
                  <a:pt x="9" y="25"/>
                  <a:pt x="18" y="34"/>
                  <a:pt x="29" y="40"/>
                </a:cubicBezTo>
                <a:cubicBezTo>
                  <a:pt x="48" y="49"/>
                  <a:pt x="62" y="62"/>
                  <a:pt x="68" y="78"/>
                </a:cubicBezTo>
                <a:cubicBezTo>
                  <a:pt x="76" y="95"/>
                  <a:pt x="80" y="108"/>
                  <a:pt x="83" y="117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8" name="Freeform 106"/>
          <p:cNvSpPr>
            <a:spLocks/>
          </p:cNvSpPr>
          <p:nvPr/>
        </p:nvSpPr>
        <p:spPr bwMode="auto">
          <a:xfrm>
            <a:off x="2414553" y="554037"/>
            <a:ext cx="14287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"/>
              </a:cxn>
              <a:cxn ang="0">
                <a:pos x="0" y="3"/>
              </a:cxn>
              <a:cxn ang="0">
                <a:pos x="23" y="26"/>
              </a:cxn>
              <a:cxn ang="0">
                <a:pos x="25" y="26"/>
              </a:cxn>
              <a:cxn ang="0">
                <a:pos x="25" y="26"/>
              </a:cxn>
              <a:cxn ang="0">
                <a:pos x="24" y="24"/>
              </a:cxn>
              <a:cxn ang="0">
                <a:pos x="9" y="2"/>
              </a:cxn>
              <a:cxn ang="0">
                <a:pos x="4" y="0"/>
              </a:cxn>
            </a:cxnLst>
            <a:rect l="0" t="0" r="r" b="b"/>
            <a:pathLst>
              <a:path w="25" h="26">
                <a:moveTo>
                  <a:pt x="4" y="0"/>
                </a:moveTo>
                <a:lnTo>
                  <a:pt x="0" y="2"/>
                </a:lnTo>
                <a:lnTo>
                  <a:pt x="0" y="3"/>
                </a:lnTo>
                <a:cubicBezTo>
                  <a:pt x="7" y="14"/>
                  <a:pt x="13" y="21"/>
                  <a:pt x="23" y="26"/>
                </a:cubicBezTo>
                <a:lnTo>
                  <a:pt x="25" y="26"/>
                </a:lnTo>
                <a:lnTo>
                  <a:pt x="25" y="26"/>
                </a:lnTo>
                <a:lnTo>
                  <a:pt x="24" y="24"/>
                </a:lnTo>
                <a:cubicBezTo>
                  <a:pt x="17" y="18"/>
                  <a:pt x="13" y="11"/>
                  <a:pt x="9" y="2"/>
                </a:cubicBezTo>
                <a:lnTo>
                  <a:pt x="4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9" name="Freeform 107"/>
          <p:cNvSpPr>
            <a:spLocks/>
          </p:cNvSpPr>
          <p:nvPr/>
        </p:nvSpPr>
        <p:spPr bwMode="auto">
          <a:xfrm>
            <a:off x="2379628" y="566737"/>
            <a:ext cx="57150" cy="53975"/>
          </a:xfrm>
          <a:custGeom>
            <a:avLst/>
            <a:gdLst/>
            <a:ahLst/>
            <a:cxnLst>
              <a:cxn ang="0">
                <a:pos x="21" y="22"/>
              </a:cxn>
              <a:cxn ang="0">
                <a:pos x="22" y="23"/>
              </a:cxn>
              <a:cxn ang="0">
                <a:pos x="35" y="28"/>
              </a:cxn>
              <a:cxn ang="0">
                <a:pos x="47" y="36"/>
              </a:cxn>
              <a:cxn ang="0">
                <a:pos x="69" y="63"/>
              </a:cxn>
              <a:cxn ang="0">
                <a:pos x="70" y="64"/>
              </a:cxn>
              <a:cxn ang="0">
                <a:pos x="88" y="88"/>
              </a:cxn>
              <a:cxn ang="0">
                <a:pos x="92" y="90"/>
              </a:cxn>
              <a:cxn ang="0">
                <a:pos x="94" y="89"/>
              </a:cxn>
              <a:cxn ang="0">
                <a:pos x="95" y="85"/>
              </a:cxn>
              <a:cxn ang="0">
                <a:pos x="75" y="37"/>
              </a:cxn>
              <a:cxn ang="0">
                <a:pos x="66" y="33"/>
              </a:cxn>
              <a:cxn ang="0">
                <a:pos x="66" y="33"/>
              </a:cxn>
              <a:cxn ang="0">
                <a:pos x="66" y="34"/>
              </a:cxn>
              <a:cxn ang="0">
                <a:pos x="70" y="43"/>
              </a:cxn>
              <a:cxn ang="0">
                <a:pos x="71" y="45"/>
              </a:cxn>
              <a:cxn ang="0">
                <a:pos x="71" y="45"/>
              </a:cxn>
              <a:cxn ang="0">
                <a:pos x="71" y="45"/>
              </a:cxn>
              <a:cxn ang="0">
                <a:pos x="68" y="47"/>
              </a:cxn>
              <a:cxn ang="0">
                <a:pos x="68" y="47"/>
              </a:cxn>
              <a:cxn ang="0">
                <a:pos x="66" y="46"/>
              </a:cxn>
              <a:cxn ang="0">
                <a:pos x="66" y="46"/>
              </a:cxn>
              <a:cxn ang="0">
                <a:pos x="65" y="45"/>
              </a:cxn>
              <a:cxn ang="0">
                <a:pos x="53" y="31"/>
              </a:cxn>
              <a:cxn ang="0">
                <a:pos x="46" y="26"/>
              </a:cxn>
              <a:cxn ang="0">
                <a:pos x="30" y="19"/>
              </a:cxn>
              <a:cxn ang="0">
                <a:pos x="18" y="12"/>
              </a:cxn>
              <a:cxn ang="0">
                <a:pos x="5" y="0"/>
              </a:cxn>
              <a:cxn ang="0">
                <a:pos x="2" y="0"/>
              </a:cxn>
              <a:cxn ang="0">
                <a:pos x="0" y="1"/>
              </a:cxn>
              <a:cxn ang="0">
                <a:pos x="1" y="7"/>
              </a:cxn>
              <a:cxn ang="0">
                <a:pos x="13" y="19"/>
              </a:cxn>
              <a:cxn ang="0">
                <a:pos x="21" y="22"/>
              </a:cxn>
            </a:cxnLst>
            <a:rect l="0" t="0" r="r" b="b"/>
            <a:pathLst>
              <a:path w="95" h="90">
                <a:moveTo>
                  <a:pt x="21" y="22"/>
                </a:moveTo>
                <a:lnTo>
                  <a:pt x="22" y="23"/>
                </a:lnTo>
                <a:cubicBezTo>
                  <a:pt x="27" y="25"/>
                  <a:pt x="32" y="26"/>
                  <a:pt x="35" y="28"/>
                </a:cubicBezTo>
                <a:cubicBezTo>
                  <a:pt x="40" y="30"/>
                  <a:pt x="43" y="32"/>
                  <a:pt x="47" y="36"/>
                </a:cubicBezTo>
                <a:cubicBezTo>
                  <a:pt x="55" y="44"/>
                  <a:pt x="62" y="53"/>
                  <a:pt x="69" y="63"/>
                </a:cubicBezTo>
                <a:lnTo>
                  <a:pt x="70" y="64"/>
                </a:lnTo>
                <a:cubicBezTo>
                  <a:pt x="76" y="72"/>
                  <a:pt x="82" y="80"/>
                  <a:pt x="88" y="88"/>
                </a:cubicBezTo>
                <a:lnTo>
                  <a:pt x="92" y="90"/>
                </a:lnTo>
                <a:lnTo>
                  <a:pt x="94" y="89"/>
                </a:lnTo>
                <a:lnTo>
                  <a:pt x="95" y="85"/>
                </a:lnTo>
                <a:cubicBezTo>
                  <a:pt x="93" y="76"/>
                  <a:pt x="86" y="60"/>
                  <a:pt x="75" y="37"/>
                </a:cubicBezTo>
                <a:cubicBezTo>
                  <a:pt x="74" y="35"/>
                  <a:pt x="70" y="33"/>
                  <a:pt x="66" y="33"/>
                </a:cubicBezTo>
                <a:lnTo>
                  <a:pt x="66" y="33"/>
                </a:lnTo>
                <a:lnTo>
                  <a:pt x="66" y="34"/>
                </a:lnTo>
                <a:lnTo>
                  <a:pt x="70" y="43"/>
                </a:lnTo>
                <a:lnTo>
                  <a:pt x="71" y="45"/>
                </a:lnTo>
                <a:lnTo>
                  <a:pt x="71" y="45"/>
                </a:lnTo>
                <a:lnTo>
                  <a:pt x="71" y="45"/>
                </a:lnTo>
                <a:lnTo>
                  <a:pt x="68" y="47"/>
                </a:lnTo>
                <a:lnTo>
                  <a:pt x="68" y="47"/>
                </a:lnTo>
                <a:lnTo>
                  <a:pt x="66" y="46"/>
                </a:lnTo>
                <a:lnTo>
                  <a:pt x="66" y="46"/>
                </a:lnTo>
                <a:lnTo>
                  <a:pt x="65" y="45"/>
                </a:lnTo>
                <a:cubicBezTo>
                  <a:pt x="62" y="40"/>
                  <a:pt x="58" y="35"/>
                  <a:pt x="53" y="31"/>
                </a:cubicBezTo>
                <a:lnTo>
                  <a:pt x="46" y="26"/>
                </a:lnTo>
                <a:cubicBezTo>
                  <a:pt x="42" y="24"/>
                  <a:pt x="36" y="22"/>
                  <a:pt x="30" y="19"/>
                </a:cubicBezTo>
                <a:cubicBezTo>
                  <a:pt x="24" y="17"/>
                  <a:pt x="20" y="14"/>
                  <a:pt x="18" y="12"/>
                </a:cubicBezTo>
                <a:cubicBezTo>
                  <a:pt x="14" y="9"/>
                  <a:pt x="9" y="5"/>
                  <a:pt x="5" y="0"/>
                </a:cubicBezTo>
                <a:lnTo>
                  <a:pt x="2" y="0"/>
                </a:lnTo>
                <a:lnTo>
                  <a:pt x="0" y="1"/>
                </a:lnTo>
                <a:lnTo>
                  <a:pt x="1" y="7"/>
                </a:lnTo>
                <a:cubicBezTo>
                  <a:pt x="4" y="12"/>
                  <a:pt x="8" y="16"/>
                  <a:pt x="13" y="19"/>
                </a:cubicBezTo>
                <a:lnTo>
                  <a:pt x="21" y="2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0" name="Freeform 108"/>
          <p:cNvSpPr>
            <a:spLocks/>
          </p:cNvSpPr>
          <p:nvPr/>
        </p:nvSpPr>
        <p:spPr bwMode="auto">
          <a:xfrm>
            <a:off x="2385978" y="612775"/>
            <a:ext cx="103187" cy="84137"/>
          </a:xfrm>
          <a:custGeom>
            <a:avLst/>
            <a:gdLst/>
            <a:ahLst/>
            <a:cxnLst>
              <a:cxn ang="0">
                <a:pos x="173" y="121"/>
              </a:cxn>
              <a:cxn ang="0">
                <a:pos x="146" y="104"/>
              </a:cxn>
              <a:cxn ang="0">
                <a:pos x="4" y="1"/>
              </a:cxn>
              <a:cxn ang="0">
                <a:pos x="2" y="0"/>
              </a:cxn>
              <a:cxn ang="0">
                <a:pos x="1" y="1"/>
              </a:cxn>
              <a:cxn ang="0">
                <a:pos x="6" y="10"/>
              </a:cxn>
              <a:cxn ang="0">
                <a:pos x="154" y="118"/>
              </a:cxn>
              <a:cxn ang="0">
                <a:pos x="156" y="119"/>
              </a:cxn>
              <a:cxn ang="0">
                <a:pos x="161" y="124"/>
              </a:cxn>
              <a:cxn ang="0">
                <a:pos x="158" y="131"/>
              </a:cxn>
              <a:cxn ang="0">
                <a:pos x="144" y="135"/>
              </a:cxn>
              <a:cxn ang="0">
                <a:pos x="119" y="125"/>
              </a:cxn>
              <a:cxn ang="0">
                <a:pos x="3" y="33"/>
              </a:cxn>
              <a:cxn ang="0">
                <a:pos x="1" y="32"/>
              </a:cxn>
              <a:cxn ang="0">
                <a:pos x="0" y="32"/>
              </a:cxn>
              <a:cxn ang="0">
                <a:pos x="0" y="38"/>
              </a:cxn>
              <a:cxn ang="0">
                <a:pos x="4" y="43"/>
              </a:cxn>
              <a:cxn ang="0">
                <a:pos x="118" y="136"/>
              </a:cxn>
              <a:cxn ang="0">
                <a:pos x="143" y="143"/>
              </a:cxn>
              <a:cxn ang="0">
                <a:pos x="175" y="130"/>
              </a:cxn>
              <a:cxn ang="0">
                <a:pos x="173" y="121"/>
              </a:cxn>
            </a:cxnLst>
            <a:rect l="0" t="0" r="r" b="b"/>
            <a:pathLst>
              <a:path w="175" h="143">
                <a:moveTo>
                  <a:pt x="173" y="121"/>
                </a:moveTo>
                <a:cubicBezTo>
                  <a:pt x="161" y="114"/>
                  <a:pt x="153" y="108"/>
                  <a:pt x="146" y="104"/>
                </a:cubicBezTo>
                <a:cubicBezTo>
                  <a:pt x="101" y="69"/>
                  <a:pt x="54" y="35"/>
                  <a:pt x="4" y="1"/>
                </a:cubicBezTo>
                <a:lnTo>
                  <a:pt x="2" y="0"/>
                </a:lnTo>
                <a:lnTo>
                  <a:pt x="1" y="1"/>
                </a:lnTo>
                <a:cubicBezTo>
                  <a:pt x="1" y="3"/>
                  <a:pt x="2" y="7"/>
                  <a:pt x="6" y="10"/>
                </a:cubicBezTo>
                <a:lnTo>
                  <a:pt x="154" y="118"/>
                </a:lnTo>
                <a:lnTo>
                  <a:pt x="156" y="119"/>
                </a:lnTo>
                <a:lnTo>
                  <a:pt x="161" y="124"/>
                </a:lnTo>
                <a:cubicBezTo>
                  <a:pt x="162" y="125"/>
                  <a:pt x="163" y="128"/>
                  <a:pt x="158" y="131"/>
                </a:cubicBezTo>
                <a:cubicBezTo>
                  <a:pt x="154" y="134"/>
                  <a:pt x="149" y="135"/>
                  <a:pt x="144" y="135"/>
                </a:cubicBezTo>
                <a:cubicBezTo>
                  <a:pt x="136" y="135"/>
                  <a:pt x="127" y="132"/>
                  <a:pt x="119" y="125"/>
                </a:cubicBezTo>
                <a:cubicBezTo>
                  <a:pt x="79" y="94"/>
                  <a:pt x="40" y="62"/>
                  <a:pt x="3" y="33"/>
                </a:cubicBezTo>
                <a:lnTo>
                  <a:pt x="1" y="32"/>
                </a:lnTo>
                <a:lnTo>
                  <a:pt x="0" y="32"/>
                </a:lnTo>
                <a:lnTo>
                  <a:pt x="0" y="38"/>
                </a:lnTo>
                <a:lnTo>
                  <a:pt x="4" y="43"/>
                </a:lnTo>
                <a:cubicBezTo>
                  <a:pt x="42" y="74"/>
                  <a:pt x="81" y="106"/>
                  <a:pt x="118" y="136"/>
                </a:cubicBezTo>
                <a:cubicBezTo>
                  <a:pt x="127" y="141"/>
                  <a:pt x="135" y="143"/>
                  <a:pt x="143" y="143"/>
                </a:cubicBezTo>
                <a:cubicBezTo>
                  <a:pt x="154" y="143"/>
                  <a:pt x="164" y="139"/>
                  <a:pt x="175" y="130"/>
                </a:cubicBezTo>
                <a:lnTo>
                  <a:pt x="173" y="1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1" name="Freeform 109"/>
          <p:cNvSpPr>
            <a:spLocks/>
          </p:cNvSpPr>
          <p:nvPr/>
        </p:nvSpPr>
        <p:spPr bwMode="auto">
          <a:xfrm>
            <a:off x="2387565" y="623887"/>
            <a:ext cx="80963" cy="63500"/>
          </a:xfrm>
          <a:custGeom>
            <a:avLst/>
            <a:gdLst/>
            <a:ahLst/>
            <a:cxnLst>
              <a:cxn ang="0">
                <a:pos x="116" y="96"/>
              </a:cxn>
              <a:cxn ang="0">
                <a:pos x="133" y="107"/>
              </a:cxn>
              <a:cxn ang="0">
                <a:pos x="136" y="108"/>
              </a:cxn>
              <a:cxn ang="0">
                <a:pos x="138" y="107"/>
              </a:cxn>
              <a:cxn ang="0">
                <a:pos x="136" y="103"/>
              </a:cxn>
              <a:cxn ang="0">
                <a:pos x="3" y="1"/>
              </a:cxn>
              <a:cxn ang="0">
                <a:pos x="2" y="0"/>
              </a:cxn>
              <a:cxn ang="0">
                <a:pos x="1" y="1"/>
              </a:cxn>
              <a:cxn ang="0">
                <a:pos x="4" y="8"/>
              </a:cxn>
              <a:cxn ang="0">
                <a:pos x="116" y="96"/>
              </a:cxn>
            </a:cxnLst>
            <a:rect l="0" t="0" r="r" b="b"/>
            <a:pathLst>
              <a:path w="138" h="108">
                <a:moveTo>
                  <a:pt x="116" y="96"/>
                </a:moveTo>
                <a:cubicBezTo>
                  <a:pt x="123" y="101"/>
                  <a:pt x="128" y="105"/>
                  <a:pt x="133" y="107"/>
                </a:cubicBezTo>
                <a:lnTo>
                  <a:pt x="136" y="108"/>
                </a:lnTo>
                <a:lnTo>
                  <a:pt x="138" y="107"/>
                </a:lnTo>
                <a:lnTo>
                  <a:pt x="136" y="103"/>
                </a:ln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cubicBezTo>
                  <a:pt x="0" y="2"/>
                  <a:pt x="1" y="5"/>
                  <a:pt x="4" y="8"/>
                </a:cubicBezTo>
                <a:lnTo>
                  <a:pt x="116" y="9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2" name="Freeform 110"/>
          <p:cNvSpPr>
            <a:spLocks/>
          </p:cNvSpPr>
          <p:nvPr/>
        </p:nvSpPr>
        <p:spPr bwMode="auto">
          <a:xfrm>
            <a:off x="2384390" y="639762"/>
            <a:ext cx="60325" cy="50800"/>
          </a:xfrm>
          <a:custGeom>
            <a:avLst/>
            <a:gdLst/>
            <a:ahLst/>
            <a:cxnLst>
              <a:cxn ang="0">
                <a:pos x="90" y="73"/>
              </a:cxn>
              <a:cxn ang="0">
                <a:pos x="4" y="1"/>
              </a:cxn>
              <a:cxn ang="0">
                <a:pos x="1" y="0"/>
              </a:cxn>
              <a:cxn ang="0">
                <a:pos x="0" y="1"/>
              </a:cxn>
              <a:cxn ang="0">
                <a:pos x="3" y="6"/>
              </a:cxn>
              <a:cxn ang="0">
                <a:pos x="83" y="76"/>
              </a:cxn>
              <a:cxn ang="0">
                <a:pos x="95" y="85"/>
              </a:cxn>
              <a:cxn ang="0">
                <a:pos x="99" y="86"/>
              </a:cxn>
              <a:cxn ang="0">
                <a:pos x="103" y="85"/>
              </a:cxn>
              <a:cxn ang="0">
                <a:pos x="102" y="83"/>
              </a:cxn>
              <a:cxn ang="0">
                <a:pos x="90" y="73"/>
              </a:cxn>
            </a:cxnLst>
            <a:rect l="0" t="0" r="r" b="b"/>
            <a:pathLst>
              <a:path w="103" h="86">
                <a:moveTo>
                  <a:pt x="90" y="73"/>
                </a:moveTo>
                <a:lnTo>
                  <a:pt x="4" y="1"/>
                </a:lnTo>
                <a:lnTo>
                  <a:pt x="1" y="0"/>
                </a:lnTo>
                <a:lnTo>
                  <a:pt x="0" y="1"/>
                </a:lnTo>
                <a:lnTo>
                  <a:pt x="3" y="6"/>
                </a:lnTo>
                <a:cubicBezTo>
                  <a:pt x="28" y="29"/>
                  <a:pt x="55" y="52"/>
                  <a:pt x="83" y="76"/>
                </a:cubicBezTo>
                <a:cubicBezTo>
                  <a:pt x="87" y="80"/>
                  <a:pt x="91" y="83"/>
                  <a:pt x="95" y="85"/>
                </a:cubicBezTo>
                <a:lnTo>
                  <a:pt x="99" y="86"/>
                </a:lnTo>
                <a:lnTo>
                  <a:pt x="103" y="85"/>
                </a:lnTo>
                <a:lnTo>
                  <a:pt x="102" y="83"/>
                </a:lnTo>
                <a:lnTo>
                  <a:pt x="90" y="7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3" name="Freeform 111"/>
          <p:cNvSpPr>
            <a:spLocks/>
          </p:cNvSpPr>
          <p:nvPr/>
        </p:nvSpPr>
        <p:spPr bwMode="auto">
          <a:xfrm>
            <a:off x="2389153" y="565150"/>
            <a:ext cx="11112" cy="7937"/>
          </a:xfrm>
          <a:custGeom>
            <a:avLst/>
            <a:gdLst/>
            <a:ahLst/>
            <a:cxnLst>
              <a:cxn ang="0">
                <a:pos x="14" y="12"/>
              </a:cxn>
              <a:cxn ang="0">
                <a:pos x="16" y="13"/>
              </a:cxn>
              <a:cxn ang="0">
                <a:pos x="17" y="12"/>
              </a:cxn>
              <a:cxn ang="0">
                <a:pos x="17" y="11"/>
              </a:cxn>
              <a:cxn ang="0">
                <a:pos x="13" y="5"/>
              </a:cxn>
              <a:cxn ang="0">
                <a:pos x="6" y="1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4" y="12"/>
              </a:cxn>
            </a:cxnLst>
            <a:rect l="0" t="0" r="r" b="b"/>
            <a:pathLst>
              <a:path w="17" h="13">
                <a:moveTo>
                  <a:pt x="14" y="12"/>
                </a:moveTo>
                <a:lnTo>
                  <a:pt x="16" y="13"/>
                </a:lnTo>
                <a:lnTo>
                  <a:pt x="17" y="12"/>
                </a:lnTo>
                <a:lnTo>
                  <a:pt x="17" y="11"/>
                </a:lnTo>
                <a:lnTo>
                  <a:pt x="13" y="5"/>
                </a:lnTo>
                <a:lnTo>
                  <a:pt x="6" y="1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ubicBezTo>
                  <a:pt x="4" y="6"/>
                  <a:pt x="9" y="10"/>
                  <a:pt x="14" y="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4" name="Freeform 112"/>
          <p:cNvSpPr>
            <a:spLocks/>
          </p:cNvSpPr>
          <p:nvPr/>
        </p:nvSpPr>
        <p:spPr bwMode="auto">
          <a:xfrm>
            <a:off x="2382803" y="647700"/>
            <a:ext cx="73025" cy="53975"/>
          </a:xfrm>
          <a:custGeom>
            <a:avLst/>
            <a:gdLst/>
            <a:ahLst/>
            <a:cxnLst>
              <a:cxn ang="0">
                <a:pos x="109" y="93"/>
              </a:cxn>
              <a:cxn ang="0">
                <a:pos x="121" y="89"/>
              </a:cxn>
              <a:cxn ang="0">
                <a:pos x="123" y="87"/>
              </a:cxn>
              <a:cxn ang="0">
                <a:pos x="121" y="84"/>
              </a:cxn>
              <a:cxn ang="0">
                <a:pos x="119" y="84"/>
              </a:cxn>
              <a:cxn ang="0">
                <a:pos x="116" y="84"/>
              </a:cxn>
              <a:cxn ang="0">
                <a:pos x="115" y="85"/>
              </a:cxn>
              <a:cxn ang="0">
                <a:pos x="109" y="85"/>
              </a:cxn>
              <a:cxn ang="0">
                <a:pos x="89" y="78"/>
              </a:cxn>
              <a:cxn ang="0">
                <a:pos x="37" y="31"/>
              </a:cxn>
              <a:cxn ang="0">
                <a:pos x="36" y="30"/>
              </a:cxn>
              <a:cxn ang="0">
                <a:pos x="3" y="1"/>
              </a:cxn>
              <a:cxn ang="0">
                <a:pos x="1" y="0"/>
              </a:cxn>
              <a:cxn ang="0">
                <a:pos x="0" y="0"/>
              </a:cxn>
              <a:cxn ang="0">
                <a:pos x="0" y="3"/>
              </a:cxn>
              <a:cxn ang="0">
                <a:pos x="2" y="6"/>
              </a:cxn>
              <a:cxn ang="0">
                <a:pos x="7" y="11"/>
              </a:cxn>
              <a:cxn ang="0">
                <a:pos x="81" y="79"/>
              </a:cxn>
              <a:cxn ang="0">
                <a:pos x="98" y="92"/>
              </a:cxn>
              <a:cxn ang="0">
                <a:pos x="109" y="93"/>
              </a:cxn>
            </a:cxnLst>
            <a:rect l="0" t="0" r="r" b="b"/>
            <a:pathLst>
              <a:path w="123" h="93">
                <a:moveTo>
                  <a:pt x="109" y="93"/>
                </a:moveTo>
                <a:cubicBezTo>
                  <a:pt x="114" y="93"/>
                  <a:pt x="118" y="92"/>
                  <a:pt x="121" y="89"/>
                </a:cubicBezTo>
                <a:lnTo>
                  <a:pt x="123" y="87"/>
                </a:lnTo>
                <a:lnTo>
                  <a:pt x="121" y="84"/>
                </a:lnTo>
                <a:lnTo>
                  <a:pt x="119" y="84"/>
                </a:lnTo>
                <a:lnTo>
                  <a:pt x="116" y="84"/>
                </a:lnTo>
                <a:lnTo>
                  <a:pt x="115" y="85"/>
                </a:lnTo>
                <a:lnTo>
                  <a:pt x="109" y="85"/>
                </a:lnTo>
                <a:cubicBezTo>
                  <a:pt x="102" y="85"/>
                  <a:pt x="96" y="83"/>
                  <a:pt x="89" y="78"/>
                </a:cubicBezTo>
                <a:cubicBezTo>
                  <a:pt x="68" y="60"/>
                  <a:pt x="52" y="45"/>
                  <a:pt x="37" y="31"/>
                </a:cubicBezTo>
                <a:lnTo>
                  <a:pt x="36" y="30"/>
                </a:lnTo>
                <a:cubicBezTo>
                  <a:pt x="25" y="20"/>
                  <a:pt x="14" y="11"/>
                  <a:pt x="3" y="1"/>
                </a:cubicBez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lnTo>
                  <a:pt x="7" y="11"/>
                </a:lnTo>
                <a:cubicBezTo>
                  <a:pt x="33" y="36"/>
                  <a:pt x="57" y="58"/>
                  <a:pt x="81" y="79"/>
                </a:cubicBezTo>
                <a:cubicBezTo>
                  <a:pt x="88" y="86"/>
                  <a:pt x="93" y="90"/>
                  <a:pt x="98" y="92"/>
                </a:cubicBezTo>
                <a:cubicBezTo>
                  <a:pt x="102" y="92"/>
                  <a:pt x="105" y="93"/>
                  <a:pt x="109" y="9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5" name="Freeform 113"/>
          <p:cNvSpPr>
            <a:spLocks/>
          </p:cNvSpPr>
          <p:nvPr/>
        </p:nvSpPr>
        <p:spPr bwMode="auto">
          <a:xfrm>
            <a:off x="2378040" y="650875"/>
            <a:ext cx="46038" cy="444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1" y="65"/>
              </a:cxn>
              <a:cxn ang="0">
                <a:pos x="77" y="74"/>
              </a:cxn>
              <a:cxn ang="0">
                <a:pos x="78" y="73"/>
              </a:cxn>
              <a:cxn ang="0">
                <a:pos x="76" y="72"/>
              </a:cxn>
              <a:cxn ang="0">
                <a:pos x="18" y="16"/>
              </a:cxn>
              <a:cxn ang="0">
                <a:pos x="14" y="12"/>
              </a:cxn>
              <a:cxn ang="0">
                <a:pos x="13" y="1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78" h="74">
                <a:moveTo>
                  <a:pt x="0" y="2"/>
                </a:moveTo>
                <a:cubicBezTo>
                  <a:pt x="19" y="23"/>
                  <a:pt x="39" y="43"/>
                  <a:pt x="61" y="65"/>
                </a:cubicBezTo>
                <a:cubicBezTo>
                  <a:pt x="68" y="71"/>
                  <a:pt x="73" y="74"/>
                  <a:pt x="77" y="74"/>
                </a:cubicBezTo>
                <a:lnTo>
                  <a:pt x="78" y="73"/>
                </a:lnTo>
                <a:lnTo>
                  <a:pt x="76" y="72"/>
                </a:lnTo>
                <a:cubicBezTo>
                  <a:pt x="56" y="55"/>
                  <a:pt x="35" y="34"/>
                  <a:pt x="18" y="16"/>
                </a:cubicBezTo>
                <a:lnTo>
                  <a:pt x="14" y="12"/>
                </a:lnTo>
                <a:lnTo>
                  <a:pt x="13" y="11"/>
                </a:lnTo>
                <a:cubicBezTo>
                  <a:pt x="10" y="7"/>
                  <a:pt x="6" y="3"/>
                  <a:pt x="1" y="0"/>
                </a:cubicBez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6" name="Freeform 114"/>
          <p:cNvSpPr>
            <a:spLocks/>
          </p:cNvSpPr>
          <p:nvPr/>
        </p:nvSpPr>
        <p:spPr bwMode="auto">
          <a:xfrm>
            <a:off x="2374865" y="655637"/>
            <a:ext cx="57150" cy="47625"/>
          </a:xfrm>
          <a:custGeom>
            <a:avLst/>
            <a:gdLst/>
            <a:ahLst/>
            <a:cxnLst>
              <a:cxn ang="0">
                <a:pos x="92" y="81"/>
              </a:cxn>
              <a:cxn ang="0">
                <a:pos x="97" y="81"/>
              </a:cxn>
              <a:cxn ang="0">
                <a:pos x="98" y="79"/>
              </a:cxn>
              <a:cxn ang="0">
                <a:pos x="94" y="76"/>
              </a:cxn>
              <a:cxn ang="0">
                <a:pos x="69" y="67"/>
              </a:cxn>
              <a:cxn ang="0">
                <a:pos x="2" y="1"/>
              </a:cxn>
              <a:cxn ang="0">
                <a:pos x="0" y="0"/>
              </a:cxn>
              <a:cxn ang="0">
                <a:pos x="0" y="0"/>
              </a:cxn>
              <a:cxn ang="0">
                <a:pos x="1" y="6"/>
              </a:cxn>
              <a:cxn ang="0">
                <a:pos x="4" y="10"/>
              </a:cxn>
              <a:cxn ang="0">
                <a:pos x="5" y="11"/>
              </a:cxn>
              <a:cxn ang="0">
                <a:pos x="55" y="61"/>
              </a:cxn>
              <a:cxn ang="0">
                <a:pos x="76" y="77"/>
              </a:cxn>
              <a:cxn ang="0">
                <a:pos x="92" y="81"/>
              </a:cxn>
            </a:cxnLst>
            <a:rect l="0" t="0" r="r" b="b"/>
            <a:pathLst>
              <a:path w="98" h="81">
                <a:moveTo>
                  <a:pt x="92" y="81"/>
                </a:moveTo>
                <a:lnTo>
                  <a:pt x="97" y="81"/>
                </a:lnTo>
                <a:lnTo>
                  <a:pt x="98" y="79"/>
                </a:lnTo>
                <a:lnTo>
                  <a:pt x="94" y="76"/>
                </a:lnTo>
                <a:cubicBezTo>
                  <a:pt x="85" y="76"/>
                  <a:pt x="77" y="73"/>
                  <a:pt x="69" y="67"/>
                </a:cubicBezTo>
                <a:cubicBezTo>
                  <a:pt x="46" y="46"/>
                  <a:pt x="24" y="24"/>
                  <a:pt x="2" y="1"/>
                </a:cubicBezTo>
                <a:lnTo>
                  <a:pt x="0" y="0"/>
                </a:lnTo>
                <a:lnTo>
                  <a:pt x="0" y="0"/>
                </a:lnTo>
                <a:lnTo>
                  <a:pt x="1" y="6"/>
                </a:lnTo>
                <a:lnTo>
                  <a:pt x="4" y="10"/>
                </a:lnTo>
                <a:lnTo>
                  <a:pt x="5" y="11"/>
                </a:lnTo>
                <a:cubicBezTo>
                  <a:pt x="17" y="24"/>
                  <a:pt x="34" y="41"/>
                  <a:pt x="55" y="61"/>
                </a:cubicBezTo>
                <a:cubicBezTo>
                  <a:pt x="61" y="68"/>
                  <a:pt x="67" y="73"/>
                  <a:pt x="76" y="77"/>
                </a:cubicBezTo>
                <a:cubicBezTo>
                  <a:pt x="82" y="80"/>
                  <a:pt x="87" y="81"/>
                  <a:pt x="92" y="8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7" name="Freeform 115"/>
          <p:cNvSpPr>
            <a:spLocks/>
          </p:cNvSpPr>
          <p:nvPr/>
        </p:nvSpPr>
        <p:spPr bwMode="auto">
          <a:xfrm>
            <a:off x="2378040" y="671512"/>
            <a:ext cx="31750" cy="28575"/>
          </a:xfrm>
          <a:custGeom>
            <a:avLst/>
            <a:gdLst/>
            <a:ahLst/>
            <a:cxnLst>
              <a:cxn ang="0">
                <a:pos x="52" y="48"/>
              </a:cxn>
              <a:cxn ang="0">
                <a:pos x="54" y="47"/>
              </a:cxn>
              <a:cxn ang="0">
                <a:pos x="49" y="43"/>
              </a:cxn>
              <a:cxn ang="0">
                <a:pos x="11" y="9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0" y="4"/>
              </a:cxn>
              <a:cxn ang="0">
                <a:pos x="31" y="39"/>
              </a:cxn>
              <a:cxn ang="0">
                <a:pos x="52" y="48"/>
              </a:cxn>
            </a:cxnLst>
            <a:rect l="0" t="0" r="r" b="b"/>
            <a:pathLst>
              <a:path w="54" h="49">
                <a:moveTo>
                  <a:pt x="52" y="48"/>
                </a:moveTo>
                <a:lnTo>
                  <a:pt x="54" y="47"/>
                </a:lnTo>
                <a:lnTo>
                  <a:pt x="49" y="43"/>
                </a:lnTo>
                <a:cubicBezTo>
                  <a:pt x="39" y="41"/>
                  <a:pt x="25" y="26"/>
                  <a:pt x="11" y="9"/>
                </a:cubicBezTo>
                <a:lnTo>
                  <a:pt x="3" y="1"/>
                </a:lnTo>
                <a:lnTo>
                  <a:pt x="2" y="0"/>
                </a:lnTo>
                <a:lnTo>
                  <a:pt x="0" y="1"/>
                </a:lnTo>
                <a:lnTo>
                  <a:pt x="0" y="4"/>
                </a:lnTo>
                <a:lnTo>
                  <a:pt x="31" y="39"/>
                </a:lnTo>
                <a:cubicBezTo>
                  <a:pt x="38" y="46"/>
                  <a:pt x="44" y="49"/>
                  <a:pt x="52" y="4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8" name="Freeform 116"/>
          <p:cNvSpPr>
            <a:spLocks noEditPoints="1"/>
          </p:cNvSpPr>
          <p:nvPr/>
        </p:nvSpPr>
        <p:spPr bwMode="auto">
          <a:xfrm>
            <a:off x="2173253" y="466725"/>
            <a:ext cx="66675" cy="38100"/>
          </a:xfrm>
          <a:custGeom>
            <a:avLst/>
            <a:gdLst/>
            <a:ahLst/>
            <a:cxnLst>
              <a:cxn ang="0">
                <a:pos x="4" y="29"/>
              </a:cxn>
              <a:cxn ang="0">
                <a:pos x="2" y="44"/>
              </a:cxn>
              <a:cxn ang="0">
                <a:pos x="35" y="66"/>
              </a:cxn>
              <a:cxn ang="0">
                <a:pos x="35" y="66"/>
              </a:cxn>
              <a:cxn ang="0">
                <a:pos x="43" y="63"/>
              </a:cxn>
              <a:cxn ang="0">
                <a:pos x="41" y="59"/>
              </a:cxn>
              <a:cxn ang="0">
                <a:pos x="33" y="38"/>
              </a:cxn>
              <a:cxn ang="0">
                <a:pos x="53" y="26"/>
              </a:cxn>
              <a:cxn ang="0">
                <a:pos x="59" y="26"/>
              </a:cxn>
              <a:cxn ang="0">
                <a:pos x="72" y="23"/>
              </a:cxn>
              <a:cxn ang="0">
                <a:pos x="89" y="15"/>
              </a:cxn>
              <a:cxn ang="0">
                <a:pos x="97" y="17"/>
              </a:cxn>
              <a:cxn ang="0">
                <a:pos x="97" y="17"/>
              </a:cxn>
              <a:cxn ang="0">
                <a:pos x="97" y="25"/>
              </a:cxn>
              <a:cxn ang="0">
                <a:pos x="90" y="29"/>
              </a:cxn>
              <a:cxn ang="0">
                <a:pos x="76" y="35"/>
              </a:cxn>
              <a:cxn ang="0">
                <a:pos x="75" y="37"/>
              </a:cxn>
              <a:cxn ang="0">
                <a:pos x="79" y="38"/>
              </a:cxn>
              <a:cxn ang="0">
                <a:pos x="83" y="38"/>
              </a:cxn>
              <a:cxn ang="0">
                <a:pos x="88" y="38"/>
              </a:cxn>
              <a:cxn ang="0">
                <a:pos x="114" y="21"/>
              </a:cxn>
              <a:cxn ang="0">
                <a:pos x="114" y="14"/>
              </a:cxn>
              <a:cxn ang="0">
                <a:pos x="92" y="5"/>
              </a:cxn>
              <a:cxn ang="0">
                <a:pos x="83" y="6"/>
              </a:cxn>
              <a:cxn ang="0">
                <a:pos x="70" y="8"/>
              </a:cxn>
              <a:cxn ang="0">
                <a:pos x="61" y="7"/>
              </a:cxn>
              <a:cxn ang="0">
                <a:pos x="43" y="1"/>
              </a:cxn>
              <a:cxn ang="0">
                <a:pos x="35" y="0"/>
              </a:cxn>
              <a:cxn ang="0">
                <a:pos x="28" y="2"/>
              </a:cxn>
              <a:cxn ang="0">
                <a:pos x="27" y="3"/>
              </a:cxn>
              <a:cxn ang="0">
                <a:pos x="29" y="5"/>
              </a:cxn>
              <a:cxn ang="0">
                <a:pos x="31" y="9"/>
              </a:cxn>
              <a:cxn ang="0">
                <a:pos x="25" y="12"/>
              </a:cxn>
              <a:cxn ang="0">
                <a:pos x="21" y="12"/>
              </a:cxn>
              <a:cxn ang="0">
                <a:pos x="16" y="14"/>
              </a:cxn>
              <a:cxn ang="0">
                <a:pos x="4" y="29"/>
              </a:cxn>
              <a:cxn ang="0">
                <a:pos x="17" y="20"/>
              </a:cxn>
              <a:cxn ang="0">
                <a:pos x="17" y="19"/>
              </a:cxn>
              <a:cxn ang="0">
                <a:pos x="22" y="19"/>
              </a:cxn>
              <a:cxn ang="0">
                <a:pos x="26" y="20"/>
              </a:cxn>
              <a:cxn ang="0">
                <a:pos x="29" y="20"/>
              </a:cxn>
              <a:cxn ang="0">
                <a:pos x="32" y="19"/>
              </a:cxn>
              <a:cxn ang="0">
                <a:pos x="44" y="10"/>
              </a:cxn>
              <a:cxn ang="0">
                <a:pos x="50" y="9"/>
              </a:cxn>
              <a:cxn ang="0">
                <a:pos x="62" y="14"/>
              </a:cxn>
              <a:cxn ang="0">
                <a:pos x="63" y="18"/>
              </a:cxn>
              <a:cxn ang="0">
                <a:pos x="59" y="21"/>
              </a:cxn>
              <a:cxn ang="0">
                <a:pos x="54" y="21"/>
              </a:cxn>
              <a:cxn ang="0">
                <a:pos x="42" y="23"/>
              </a:cxn>
              <a:cxn ang="0">
                <a:pos x="26" y="45"/>
              </a:cxn>
              <a:cxn ang="0">
                <a:pos x="26" y="45"/>
              </a:cxn>
              <a:cxn ang="0">
                <a:pos x="22" y="53"/>
              </a:cxn>
              <a:cxn ang="0">
                <a:pos x="16" y="50"/>
              </a:cxn>
              <a:cxn ang="0">
                <a:pos x="9" y="34"/>
              </a:cxn>
              <a:cxn ang="0">
                <a:pos x="17" y="20"/>
              </a:cxn>
            </a:cxnLst>
            <a:rect l="0" t="0" r="r" b="b"/>
            <a:pathLst>
              <a:path w="114" h="66">
                <a:moveTo>
                  <a:pt x="4" y="29"/>
                </a:moveTo>
                <a:cubicBezTo>
                  <a:pt x="0" y="35"/>
                  <a:pt x="0" y="39"/>
                  <a:pt x="2" y="44"/>
                </a:cubicBezTo>
                <a:cubicBezTo>
                  <a:pt x="9" y="60"/>
                  <a:pt x="20" y="66"/>
                  <a:pt x="35" y="66"/>
                </a:cubicBezTo>
                <a:lnTo>
                  <a:pt x="35" y="66"/>
                </a:lnTo>
                <a:cubicBezTo>
                  <a:pt x="39" y="66"/>
                  <a:pt x="42" y="65"/>
                  <a:pt x="43" y="63"/>
                </a:cubicBezTo>
                <a:lnTo>
                  <a:pt x="41" y="59"/>
                </a:lnTo>
                <a:cubicBezTo>
                  <a:pt x="33" y="53"/>
                  <a:pt x="30" y="45"/>
                  <a:pt x="33" y="38"/>
                </a:cubicBezTo>
                <a:cubicBezTo>
                  <a:pt x="35" y="31"/>
                  <a:pt x="44" y="26"/>
                  <a:pt x="53" y="26"/>
                </a:cubicBezTo>
                <a:lnTo>
                  <a:pt x="59" y="26"/>
                </a:lnTo>
                <a:cubicBezTo>
                  <a:pt x="64" y="26"/>
                  <a:pt x="68" y="25"/>
                  <a:pt x="72" y="23"/>
                </a:cubicBezTo>
                <a:cubicBezTo>
                  <a:pt x="78" y="17"/>
                  <a:pt x="83" y="15"/>
                  <a:pt x="89" y="15"/>
                </a:cubicBezTo>
                <a:lnTo>
                  <a:pt x="97" y="17"/>
                </a:lnTo>
                <a:lnTo>
                  <a:pt x="97" y="17"/>
                </a:lnTo>
                <a:lnTo>
                  <a:pt x="97" y="25"/>
                </a:lnTo>
                <a:lnTo>
                  <a:pt x="90" y="29"/>
                </a:lnTo>
                <a:cubicBezTo>
                  <a:pt x="83" y="31"/>
                  <a:pt x="78" y="33"/>
                  <a:pt x="76" y="35"/>
                </a:cubicBezTo>
                <a:lnTo>
                  <a:pt x="75" y="37"/>
                </a:lnTo>
                <a:lnTo>
                  <a:pt x="79" y="38"/>
                </a:lnTo>
                <a:lnTo>
                  <a:pt x="83" y="38"/>
                </a:lnTo>
                <a:lnTo>
                  <a:pt x="88" y="38"/>
                </a:lnTo>
                <a:cubicBezTo>
                  <a:pt x="97" y="34"/>
                  <a:pt x="105" y="29"/>
                  <a:pt x="114" y="21"/>
                </a:cubicBezTo>
                <a:lnTo>
                  <a:pt x="114" y="14"/>
                </a:lnTo>
                <a:cubicBezTo>
                  <a:pt x="107" y="8"/>
                  <a:pt x="100" y="5"/>
                  <a:pt x="92" y="5"/>
                </a:cubicBezTo>
                <a:cubicBezTo>
                  <a:pt x="89" y="5"/>
                  <a:pt x="86" y="5"/>
                  <a:pt x="83" y="6"/>
                </a:cubicBezTo>
                <a:cubicBezTo>
                  <a:pt x="78" y="7"/>
                  <a:pt x="74" y="8"/>
                  <a:pt x="70" y="8"/>
                </a:cubicBezTo>
                <a:lnTo>
                  <a:pt x="61" y="7"/>
                </a:lnTo>
                <a:lnTo>
                  <a:pt x="43" y="1"/>
                </a:lnTo>
                <a:lnTo>
                  <a:pt x="35" y="0"/>
                </a:lnTo>
                <a:lnTo>
                  <a:pt x="28" y="2"/>
                </a:lnTo>
                <a:lnTo>
                  <a:pt x="27" y="3"/>
                </a:lnTo>
                <a:lnTo>
                  <a:pt x="29" y="5"/>
                </a:lnTo>
                <a:lnTo>
                  <a:pt x="31" y="9"/>
                </a:lnTo>
                <a:lnTo>
                  <a:pt x="25" y="12"/>
                </a:lnTo>
                <a:lnTo>
                  <a:pt x="21" y="12"/>
                </a:lnTo>
                <a:lnTo>
                  <a:pt x="16" y="14"/>
                </a:lnTo>
                <a:cubicBezTo>
                  <a:pt x="11" y="19"/>
                  <a:pt x="6" y="24"/>
                  <a:pt x="4" y="29"/>
                </a:cubicBezTo>
                <a:close/>
                <a:moveTo>
                  <a:pt x="17" y="20"/>
                </a:moveTo>
                <a:lnTo>
                  <a:pt x="17" y="19"/>
                </a:lnTo>
                <a:lnTo>
                  <a:pt x="22" y="19"/>
                </a:lnTo>
                <a:lnTo>
                  <a:pt x="26" y="20"/>
                </a:lnTo>
                <a:lnTo>
                  <a:pt x="29" y="20"/>
                </a:lnTo>
                <a:lnTo>
                  <a:pt x="32" y="19"/>
                </a:lnTo>
                <a:cubicBezTo>
                  <a:pt x="36" y="15"/>
                  <a:pt x="40" y="12"/>
                  <a:pt x="44" y="10"/>
                </a:cubicBezTo>
                <a:lnTo>
                  <a:pt x="50" y="9"/>
                </a:lnTo>
                <a:cubicBezTo>
                  <a:pt x="54" y="9"/>
                  <a:pt x="58" y="10"/>
                  <a:pt x="62" y="14"/>
                </a:cubicBezTo>
                <a:lnTo>
                  <a:pt x="63" y="18"/>
                </a:lnTo>
                <a:lnTo>
                  <a:pt x="59" y="21"/>
                </a:lnTo>
                <a:lnTo>
                  <a:pt x="54" y="21"/>
                </a:lnTo>
                <a:cubicBezTo>
                  <a:pt x="50" y="21"/>
                  <a:pt x="46" y="21"/>
                  <a:pt x="42" y="23"/>
                </a:cubicBezTo>
                <a:cubicBezTo>
                  <a:pt x="31" y="26"/>
                  <a:pt x="26" y="33"/>
                  <a:pt x="26" y="45"/>
                </a:cubicBezTo>
                <a:lnTo>
                  <a:pt x="26" y="45"/>
                </a:lnTo>
                <a:cubicBezTo>
                  <a:pt x="26" y="47"/>
                  <a:pt x="26" y="52"/>
                  <a:pt x="22" y="53"/>
                </a:cubicBezTo>
                <a:lnTo>
                  <a:pt x="16" y="50"/>
                </a:lnTo>
                <a:cubicBezTo>
                  <a:pt x="11" y="44"/>
                  <a:pt x="9" y="39"/>
                  <a:pt x="9" y="34"/>
                </a:cubicBezTo>
                <a:cubicBezTo>
                  <a:pt x="9" y="29"/>
                  <a:pt x="12" y="24"/>
                  <a:pt x="17" y="2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9" name="Freeform 117"/>
          <p:cNvSpPr>
            <a:spLocks/>
          </p:cNvSpPr>
          <p:nvPr/>
        </p:nvSpPr>
        <p:spPr bwMode="auto">
          <a:xfrm>
            <a:off x="2192303" y="430212"/>
            <a:ext cx="23812" cy="33338"/>
          </a:xfrm>
          <a:custGeom>
            <a:avLst/>
            <a:gdLst/>
            <a:ahLst/>
            <a:cxnLst>
              <a:cxn ang="0">
                <a:pos x="2" y="50"/>
              </a:cxn>
              <a:cxn ang="0">
                <a:pos x="15" y="55"/>
              </a:cxn>
              <a:cxn ang="0">
                <a:pos x="16" y="56"/>
              </a:cxn>
              <a:cxn ang="0">
                <a:pos x="19" y="53"/>
              </a:cxn>
              <a:cxn ang="0">
                <a:pos x="24" y="42"/>
              </a:cxn>
              <a:cxn ang="0">
                <a:pos x="32" y="27"/>
              </a:cxn>
              <a:cxn ang="0">
                <a:pos x="33" y="25"/>
              </a:cxn>
              <a:cxn ang="0">
                <a:pos x="38" y="16"/>
              </a:cxn>
              <a:cxn ang="0">
                <a:pos x="34" y="0"/>
              </a:cxn>
              <a:cxn ang="0">
                <a:pos x="34" y="3"/>
              </a:cxn>
              <a:cxn ang="0">
                <a:pos x="34" y="3"/>
              </a:cxn>
              <a:cxn ang="0">
                <a:pos x="18" y="29"/>
              </a:cxn>
              <a:cxn ang="0">
                <a:pos x="14" y="32"/>
              </a:cxn>
              <a:cxn ang="0">
                <a:pos x="4" y="40"/>
              </a:cxn>
              <a:cxn ang="0">
                <a:pos x="0" y="47"/>
              </a:cxn>
              <a:cxn ang="0">
                <a:pos x="2" y="50"/>
              </a:cxn>
            </a:cxnLst>
            <a:rect l="0" t="0" r="r" b="b"/>
            <a:pathLst>
              <a:path w="40" h="56">
                <a:moveTo>
                  <a:pt x="2" y="50"/>
                </a:moveTo>
                <a:cubicBezTo>
                  <a:pt x="5" y="52"/>
                  <a:pt x="9" y="54"/>
                  <a:pt x="15" y="55"/>
                </a:cubicBezTo>
                <a:lnTo>
                  <a:pt x="16" y="56"/>
                </a:lnTo>
                <a:lnTo>
                  <a:pt x="19" y="53"/>
                </a:lnTo>
                <a:cubicBezTo>
                  <a:pt x="21" y="52"/>
                  <a:pt x="23" y="48"/>
                  <a:pt x="24" y="42"/>
                </a:cubicBezTo>
                <a:cubicBezTo>
                  <a:pt x="25" y="37"/>
                  <a:pt x="28" y="32"/>
                  <a:pt x="32" y="27"/>
                </a:cubicBezTo>
                <a:lnTo>
                  <a:pt x="33" y="25"/>
                </a:lnTo>
                <a:cubicBezTo>
                  <a:pt x="36" y="22"/>
                  <a:pt x="37" y="21"/>
                  <a:pt x="38" y="16"/>
                </a:cubicBezTo>
                <a:cubicBezTo>
                  <a:pt x="40" y="8"/>
                  <a:pt x="39" y="4"/>
                  <a:pt x="34" y="0"/>
                </a:cubicBezTo>
                <a:lnTo>
                  <a:pt x="34" y="3"/>
                </a:lnTo>
                <a:lnTo>
                  <a:pt x="34" y="3"/>
                </a:lnTo>
                <a:cubicBezTo>
                  <a:pt x="33" y="17"/>
                  <a:pt x="24" y="25"/>
                  <a:pt x="18" y="29"/>
                </a:cubicBezTo>
                <a:lnTo>
                  <a:pt x="14" y="32"/>
                </a:lnTo>
                <a:cubicBezTo>
                  <a:pt x="9" y="35"/>
                  <a:pt x="6" y="38"/>
                  <a:pt x="4" y="40"/>
                </a:cubicBezTo>
                <a:lnTo>
                  <a:pt x="0" y="47"/>
                </a:lnTo>
                <a:lnTo>
                  <a:pt x="2" y="5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0" name="Freeform 118"/>
          <p:cNvSpPr>
            <a:spLocks/>
          </p:cNvSpPr>
          <p:nvPr/>
        </p:nvSpPr>
        <p:spPr bwMode="auto">
          <a:xfrm>
            <a:off x="2206590" y="450850"/>
            <a:ext cx="11113" cy="1428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9" y="1"/>
              </a:cxn>
              <a:cxn ang="0">
                <a:pos x="3" y="20"/>
              </a:cxn>
              <a:cxn ang="0">
                <a:pos x="5" y="24"/>
              </a:cxn>
              <a:cxn ang="0">
                <a:pos x="7" y="24"/>
              </a:cxn>
              <a:cxn ang="0">
                <a:pos x="15" y="3"/>
              </a:cxn>
              <a:cxn ang="0">
                <a:pos x="10" y="0"/>
              </a:cxn>
            </a:cxnLst>
            <a:rect l="0" t="0" r="r" b="b"/>
            <a:pathLst>
              <a:path w="19" h="24">
                <a:moveTo>
                  <a:pt x="10" y="0"/>
                </a:moveTo>
                <a:lnTo>
                  <a:pt x="9" y="1"/>
                </a:lnTo>
                <a:cubicBezTo>
                  <a:pt x="15" y="12"/>
                  <a:pt x="12" y="16"/>
                  <a:pt x="3" y="20"/>
                </a:cubicBezTo>
                <a:cubicBezTo>
                  <a:pt x="0" y="21"/>
                  <a:pt x="1" y="24"/>
                  <a:pt x="5" y="24"/>
                </a:cubicBezTo>
                <a:lnTo>
                  <a:pt x="7" y="24"/>
                </a:lnTo>
                <a:cubicBezTo>
                  <a:pt x="17" y="19"/>
                  <a:pt x="19" y="12"/>
                  <a:pt x="15" y="3"/>
                </a:cubicBezTo>
                <a:lnTo>
                  <a:pt x="10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1" name="Freeform 119"/>
          <p:cNvSpPr>
            <a:spLocks/>
          </p:cNvSpPr>
          <p:nvPr/>
        </p:nvSpPr>
        <p:spPr bwMode="auto">
          <a:xfrm>
            <a:off x="2220878" y="422275"/>
            <a:ext cx="6350" cy="15875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3" y="22"/>
              </a:cxn>
              <a:cxn ang="0">
                <a:pos x="7" y="13"/>
              </a:cxn>
              <a:cxn ang="0">
                <a:pos x="10" y="18"/>
              </a:cxn>
              <a:cxn ang="0">
                <a:pos x="12" y="15"/>
              </a:cxn>
              <a:cxn ang="0">
                <a:pos x="6" y="1"/>
              </a:cxn>
              <a:cxn ang="0">
                <a:pos x="5" y="0"/>
              </a:cxn>
              <a:cxn ang="0">
                <a:pos x="4" y="2"/>
              </a:cxn>
              <a:cxn ang="0">
                <a:pos x="0" y="25"/>
              </a:cxn>
              <a:cxn ang="0">
                <a:pos x="0" y="27"/>
              </a:cxn>
            </a:cxnLst>
            <a:rect l="0" t="0" r="r" b="b"/>
            <a:pathLst>
              <a:path w="12" h="27">
                <a:moveTo>
                  <a:pt x="0" y="27"/>
                </a:moveTo>
                <a:lnTo>
                  <a:pt x="3" y="22"/>
                </a:lnTo>
                <a:cubicBezTo>
                  <a:pt x="4" y="19"/>
                  <a:pt x="3" y="14"/>
                  <a:pt x="7" y="13"/>
                </a:cubicBezTo>
                <a:lnTo>
                  <a:pt x="10" y="18"/>
                </a:lnTo>
                <a:lnTo>
                  <a:pt x="12" y="15"/>
                </a:lnTo>
                <a:cubicBezTo>
                  <a:pt x="12" y="9"/>
                  <a:pt x="10" y="5"/>
                  <a:pt x="6" y="1"/>
                </a:cubicBezTo>
                <a:lnTo>
                  <a:pt x="5" y="0"/>
                </a:lnTo>
                <a:lnTo>
                  <a:pt x="4" y="2"/>
                </a:lnTo>
                <a:cubicBezTo>
                  <a:pt x="1" y="8"/>
                  <a:pt x="0" y="17"/>
                  <a:pt x="0" y="25"/>
                </a:cubicBezTo>
                <a:lnTo>
                  <a:pt x="0" y="2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2" name="Freeform 120"/>
          <p:cNvSpPr>
            <a:spLocks/>
          </p:cNvSpPr>
          <p:nvPr/>
        </p:nvSpPr>
        <p:spPr bwMode="auto">
          <a:xfrm>
            <a:off x="2217703" y="415925"/>
            <a:ext cx="20637" cy="31750"/>
          </a:xfrm>
          <a:custGeom>
            <a:avLst/>
            <a:gdLst/>
            <a:ahLst/>
            <a:cxnLst>
              <a:cxn ang="0">
                <a:pos x="4" y="54"/>
              </a:cxn>
              <a:cxn ang="0">
                <a:pos x="5" y="53"/>
              </a:cxn>
              <a:cxn ang="0">
                <a:pos x="35" y="20"/>
              </a:cxn>
              <a:cxn ang="0">
                <a:pos x="29" y="1"/>
              </a:cxn>
              <a:cxn ang="0">
                <a:pos x="29" y="0"/>
              </a:cxn>
              <a:cxn ang="0">
                <a:pos x="29" y="0"/>
              </a:cxn>
              <a:cxn ang="0">
                <a:pos x="22" y="33"/>
              </a:cxn>
              <a:cxn ang="0">
                <a:pos x="4" y="46"/>
              </a:cxn>
              <a:cxn ang="0">
                <a:pos x="1" y="49"/>
              </a:cxn>
              <a:cxn ang="0">
                <a:pos x="0" y="51"/>
              </a:cxn>
              <a:cxn ang="0">
                <a:pos x="4" y="54"/>
              </a:cxn>
            </a:cxnLst>
            <a:rect l="0" t="0" r="r" b="b"/>
            <a:pathLst>
              <a:path w="36" h="54">
                <a:moveTo>
                  <a:pt x="4" y="54"/>
                </a:moveTo>
                <a:lnTo>
                  <a:pt x="5" y="53"/>
                </a:lnTo>
                <a:cubicBezTo>
                  <a:pt x="29" y="42"/>
                  <a:pt x="34" y="27"/>
                  <a:pt x="35" y="20"/>
                </a:cubicBezTo>
                <a:cubicBezTo>
                  <a:pt x="36" y="12"/>
                  <a:pt x="34" y="4"/>
                  <a:pt x="29" y="1"/>
                </a:cubicBezTo>
                <a:lnTo>
                  <a:pt x="29" y="0"/>
                </a:lnTo>
                <a:lnTo>
                  <a:pt x="29" y="0"/>
                </a:lnTo>
                <a:cubicBezTo>
                  <a:pt x="31" y="14"/>
                  <a:pt x="30" y="24"/>
                  <a:pt x="22" y="33"/>
                </a:cubicBezTo>
                <a:cubicBezTo>
                  <a:pt x="17" y="37"/>
                  <a:pt x="11" y="42"/>
                  <a:pt x="4" y="46"/>
                </a:cubicBezTo>
                <a:lnTo>
                  <a:pt x="1" y="49"/>
                </a:lnTo>
                <a:lnTo>
                  <a:pt x="0" y="51"/>
                </a:lnTo>
                <a:lnTo>
                  <a:pt x="4" y="5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3" name="Freeform 121"/>
          <p:cNvSpPr>
            <a:spLocks/>
          </p:cNvSpPr>
          <p:nvPr/>
        </p:nvSpPr>
        <p:spPr bwMode="auto">
          <a:xfrm>
            <a:off x="2220878" y="436562"/>
            <a:ext cx="25400" cy="22225"/>
          </a:xfrm>
          <a:custGeom>
            <a:avLst/>
            <a:gdLst/>
            <a:ahLst/>
            <a:cxnLst>
              <a:cxn ang="0">
                <a:pos x="29" y="19"/>
              </a:cxn>
              <a:cxn ang="0">
                <a:pos x="11" y="30"/>
              </a:cxn>
              <a:cxn ang="0">
                <a:pos x="1" y="36"/>
              </a:cxn>
              <a:cxn ang="0">
                <a:pos x="0" y="38"/>
              </a:cxn>
              <a:cxn ang="0">
                <a:pos x="1" y="38"/>
              </a:cxn>
              <a:cxn ang="0">
                <a:pos x="1" y="38"/>
              </a:cxn>
              <a:cxn ang="0">
                <a:pos x="36" y="19"/>
              </a:cxn>
              <a:cxn ang="0">
                <a:pos x="42" y="2"/>
              </a:cxn>
              <a:cxn ang="0">
                <a:pos x="40" y="0"/>
              </a:cxn>
              <a:cxn ang="0">
                <a:pos x="38" y="2"/>
              </a:cxn>
              <a:cxn ang="0">
                <a:pos x="3" y="23"/>
              </a:cxn>
              <a:cxn ang="0">
                <a:pos x="1" y="26"/>
              </a:cxn>
              <a:cxn ang="0">
                <a:pos x="3" y="27"/>
              </a:cxn>
              <a:cxn ang="0">
                <a:pos x="27" y="14"/>
              </a:cxn>
              <a:cxn ang="0">
                <a:pos x="34" y="13"/>
              </a:cxn>
              <a:cxn ang="0">
                <a:pos x="29" y="19"/>
              </a:cxn>
            </a:cxnLst>
            <a:rect l="0" t="0" r="r" b="b"/>
            <a:pathLst>
              <a:path w="45" h="38">
                <a:moveTo>
                  <a:pt x="29" y="19"/>
                </a:moveTo>
                <a:cubicBezTo>
                  <a:pt x="22" y="24"/>
                  <a:pt x="17" y="27"/>
                  <a:pt x="11" y="30"/>
                </a:cubicBezTo>
                <a:cubicBezTo>
                  <a:pt x="6" y="32"/>
                  <a:pt x="2" y="34"/>
                  <a:pt x="1" y="36"/>
                </a:cubicBezTo>
                <a:lnTo>
                  <a:pt x="0" y="38"/>
                </a:lnTo>
                <a:lnTo>
                  <a:pt x="1" y="38"/>
                </a:lnTo>
                <a:lnTo>
                  <a:pt x="1" y="38"/>
                </a:lnTo>
                <a:cubicBezTo>
                  <a:pt x="10" y="36"/>
                  <a:pt x="21" y="30"/>
                  <a:pt x="36" y="19"/>
                </a:cubicBezTo>
                <a:cubicBezTo>
                  <a:pt x="43" y="13"/>
                  <a:pt x="45" y="8"/>
                  <a:pt x="42" y="2"/>
                </a:cubicBezTo>
                <a:lnTo>
                  <a:pt x="40" y="0"/>
                </a:lnTo>
                <a:lnTo>
                  <a:pt x="38" y="2"/>
                </a:lnTo>
                <a:cubicBezTo>
                  <a:pt x="32" y="7"/>
                  <a:pt x="8" y="20"/>
                  <a:pt x="3" y="23"/>
                </a:cubicBezTo>
                <a:lnTo>
                  <a:pt x="1" y="26"/>
                </a:lnTo>
                <a:lnTo>
                  <a:pt x="3" y="27"/>
                </a:lnTo>
                <a:cubicBezTo>
                  <a:pt x="7" y="26"/>
                  <a:pt x="23" y="16"/>
                  <a:pt x="27" y="14"/>
                </a:cubicBezTo>
                <a:cubicBezTo>
                  <a:pt x="33" y="12"/>
                  <a:pt x="33" y="12"/>
                  <a:pt x="34" y="13"/>
                </a:cubicBezTo>
                <a:lnTo>
                  <a:pt x="29" y="1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4" name="Freeform 122"/>
          <p:cNvSpPr>
            <a:spLocks/>
          </p:cNvSpPr>
          <p:nvPr/>
        </p:nvSpPr>
        <p:spPr bwMode="auto">
          <a:xfrm>
            <a:off x="2214528" y="455612"/>
            <a:ext cx="34925" cy="12700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15" y="20"/>
              </a:cxn>
              <a:cxn ang="0">
                <a:pos x="49" y="6"/>
              </a:cxn>
              <a:cxn ang="0">
                <a:pos x="52" y="5"/>
              </a:cxn>
              <a:cxn ang="0">
                <a:pos x="51" y="14"/>
              </a:cxn>
              <a:cxn ang="0">
                <a:pos x="37" y="20"/>
              </a:cxn>
              <a:cxn ang="0">
                <a:pos x="35" y="21"/>
              </a:cxn>
              <a:cxn ang="0">
                <a:pos x="40" y="22"/>
              </a:cxn>
              <a:cxn ang="0">
                <a:pos x="41" y="22"/>
              </a:cxn>
              <a:cxn ang="0">
                <a:pos x="59" y="5"/>
              </a:cxn>
              <a:cxn ang="0">
                <a:pos x="52" y="0"/>
              </a:cxn>
              <a:cxn ang="0">
                <a:pos x="39" y="2"/>
              </a:cxn>
              <a:cxn ang="0">
                <a:pos x="14" y="14"/>
              </a:cxn>
              <a:cxn ang="0">
                <a:pos x="6" y="18"/>
              </a:cxn>
              <a:cxn ang="0">
                <a:pos x="7" y="22"/>
              </a:cxn>
            </a:cxnLst>
            <a:rect l="0" t="0" r="r" b="b"/>
            <a:pathLst>
              <a:path w="61" h="23">
                <a:moveTo>
                  <a:pt x="7" y="22"/>
                </a:moveTo>
                <a:lnTo>
                  <a:pt x="15" y="20"/>
                </a:lnTo>
                <a:cubicBezTo>
                  <a:pt x="18" y="18"/>
                  <a:pt x="42" y="6"/>
                  <a:pt x="49" y="6"/>
                </a:cubicBezTo>
                <a:lnTo>
                  <a:pt x="52" y="5"/>
                </a:lnTo>
                <a:cubicBezTo>
                  <a:pt x="53" y="6"/>
                  <a:pt x="56" y="11"/>
                  <a:pt x="51" y="14"/>
                </a:cubicBezTo>
                <a:lnTo>
                  <a:pt x="37" y="20"/>
                </a:lnTo>
                <a:lnTo>
                  <a:pt x="35" y="21"/>
                </a:lnTo>
                <a:cubicBezTo>
                  <a:pt x="36" y="22"/>
                  <a:pt x="37" y="22"/>
                  <a:pt x="40" y="22"/>
                </a:cubicBezTo>
                <a:lnTo>
                  <a:pt x="41" y="22"/>
                </a:lnTo>
                <a:cubicBezTo>
                  <a:pt x="55" y="19"/>
                  <a:pt x="61" y="13"/>
                  <a:pt x="59" y="5"/>
                </a:cubicBezTo>
                <a:cubicBezTo>
                  <a:pt x="59" y="3"/>
                  <a:pt x="56" y="1"/>
                  <a:pt x="52" y="0"/>
                </a:cubicBezTo>
                <a:cubicBezTo>
                  <a:pt x="49" y="0"/>
                  <a:pt x="46" y="0"/>
                  <a:pt x="39" y="2"/>
                </a:cubicBezTo>
                <a:cubicBezTo>
                  <a:pt x="32" y="5"/>
                  <a:pt x="21" y="12"/>
                  <a:pt x="14" y="14"/>
                </a:cubicBezTo>
                <a:lnTo>
                  <a:pt x="6" y="18"/>
                </a:lnTo>
                <a:cubicBezTo>
                  <a:pt x="4" y="19"/>
                  <a:pt x="0" y="23"/>
                  <a:pt x="7" y="2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5" name="Freeform 123"/>
          <p:cNvSpPr>
            <a:spLocks/>
          </p:cNvSpPr>
          <p:nvPr/>
        </p:nvSpPr>
        <p:spPr bwMode="auto">
          <a:xfrm>
            <a:off x="2241515" y="415925"/>
            <a:ext cx="14288" cy="20637"/>
          </a:xfrm>
          <a:custGeom>
            <a:avLst/>
            <a:gdLst/>
            <a:ahLst/>
            <a:cxnLst>
              <a:cxn ang="0">
                <a:pos x="4" y="23"/>
              </a:cxn>
              <a:cxn ang="0">
                <a:pos x="16" y="15"/>
              </a:cxn>
              <a:cxn ang="0">
                <a:pos x="13" y="30"/>
              </a:cxn>
              <a:cxn ang="0">
                <a:pos x="15" y="35"/>
              </a:cxn>
              <a:cxn ang="0">
                <a:pos x="15" y="35"/>
              </a:cxn>
              <a:cxn ang="0">
                <a:pos x="17" y="34"/>
              </a:cxn>
              <a:cxn ang="0">
                <a:pos x="21" y="12"/>
              </a:cxn>
              <a:cxn ang="0">
                <a:pos x="15" y="1"/>
              </a:cxn>
              <a:cxn ang="0">
                <a:pos x="13" y="0"/>
              </a:cxn>
              <a:cxn ang="0">
                <a:pos x="11" y="2"/>
              </a:cxn>
              <a:cxn ang="0">
                <a:pos x="8" y="10"/>
              </a:cxn>
              <a:cxn ang="0">
                <a:pos x="4" y="18"/>
              </a:cxn>
              <a:cxn ang="0">
                <a:pos x="0" y="24"/>
              </a:cxn>
              <a:cxn ang="0">
                <a:pos x="4" y="23"/>
              </a:cxn>
            </a:cxnLst>
            <a:rect l="0" t="0" r="r" b="b"/>
            <a:pathLst>
              <a:path w="23" h="35">
                <a:moveTo>
                  <a:pt x="4" y="23"/>
                </a:moveTo>
                <a:cubicBezTo>
                  <a:pt x="9" y="19"/>
                  <a:pt x="13" y="9"/>
                  <a:pt x="16" y="15"/>
                </a:cubicBezTo>
                <a:cubicBezTo>
                  <a:pt x="18" y="19"/>
                  <a:pt x="15" y="27"/>
                  <a:pt x="13" y="30"/>
                </a:cubicBezTo>
                <a:lnTo>
                  <a:pt x="15" y="35"/>
                </a:lnTo>
                <a:lnTo>
                  <a:pt x="15" y="35"/>
                </a:lnTo>
                <a:lnTo>
                  <a:pt x="17" y="34"/>
                </a:lnTo>
                <a:cubicBezTo>
                  <a:pt x="21" y="29"/>
                  <a:pt x="23" y="20"/>
                  <a:pt x="21" y="12"/>
                </a:cubicBezTo>
                <a:cubicBezTo>
                  <a:pt x="20" y="8"/>
                  <a:pt x="19" y="3"/>
                  <a:pt x="15" y="1"/>
                </a:cubicBezTo>
                <a:lnTo>
                  <a:pt x="13" y="0"/>
                </a:lnTo>
                <a:lnTo>
                  <a:pt x="11" y="2"/>
                </a:lnTo>
                <a:lnTo>
                  <a:pt x="8" y="10"/>
                </a:lnTo>
                <a:cubicBezTo>
                  <a:pt x="7" y="14"/>
                  <a:pt x="6" y="17"/>
                  <a:pt x="4" y="18"/>
                </a:cubicBezTo>
                <a:lnTo>
                  <a:pt x="0" y="24"/>
                </a:lnTo>
                <a:lnTo>
                  <a:pt x="4" y="2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6" name="Freeform 124"/>
          <p:cNvSpPr>
            <a:spLocks/>
          </p:cNvSpPr>
          <p:nvPr/>
        </p:nvSpPr>
        <p:spPr bwMode="auto">
          <a:xfrm>
            <a:off x="2257390" y="428625"/>
            <a:ext cx="34925" cy="19050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22" y="21"/>
              </a:cxn>
              <a:cxn ang="0">
                <a:pos x="27" y="23"/>
              </a:cxn>
              <a:cxn ang="0">
                <a:pos x="45" y="32"/>
              </a:cxn>
              <a:cxn ang="0">
                <a:pos x="47" y="33"/>
              </a:cxn>
              <a:cxn ang="0">
                <a:pos x="49" y="31"/>
              </a:cxn>
              <a:cxn ang="0">
                <a:pos x="49" y="31"/>
              </a:cxn>
              <a:cxn ang="0">
                <a:pos x="58" y="13"/>
              </a:cxn>
              <a:cxn ang="0">
                <a:pos x="58" y="13"/>
              </a:cxn>
              <a:cxn ang="0">
                <a:pos x="57" y="13"/>
              </a:cxn>
              <a:cxn ang="0">
                <a:pos x="50" y="14"/>
              </a:cxn>
              <a:cxn ang="0">
                <a:pos x="42" y="12"/>
              </a:cxn>
              <a:cxn ang="0">
                <a:pos x="5" y="0"/>
              </a:cxn>
              <a:cxn ang="0">
                <a:pos x="3" y="1"/>
              </a:cxn>
              <a:cxn ang="0">
                <a:pos x="3" y="1"/>
              </a:cxn>
              <a:cxn ang="0">
                <a:pos x="3" y="1"/>
              </a:cxn>
              <a:cxn ang="0">
                <a:pos x="3" y="2"/>
              </a:cxn>
              <a:cxn ang="0">
                <a:pos x="3" y="3"/>
              </a:cxn>
              <a:cxn ang="0">
                <a:pos x="3" y="3"/>
              </a:cxn>
              <a:cxn ang="0">
                <a:pos x="43" y="19"/>
              </a:cxn>
              <a:cxn ang="0">
                <a:pos x="43" y="19"/>
              </a:cxn>
              <a:cxn ang="0">
                <a:pos x="47" y="22"/>
              </a:cxn>
              <a:cxn ang="0">
                <a:pos x="46" y="23"/>
              </a:cxn>
              <a:cxn ang="0">
                <a:pos x="43" y="25"/>
              </a:cxn>
              <a:cxn ang="0">
                <a:pos x="41" y="24"/>
              </a:cxn>
              <a:cxn ang="0">
                <a:pos x="39" y="23"/>
              </a:cxn>
              <a:cxn ang="0">
                <a:pos x="2" y="8"/>
              </a:cxn>
              <a:cxn ang="0">
                <a:pos x="2" y="8"/>
              </a:cxn>
              <a:cxn ang="0">
                <a:pos x="0" y="9"/>
              </a:cxn>
              <a:cxn ang="0">
                <a:pos x="1" y="12"/>
              </a:cxn>
            </a:cxnLst>
            <a:rect l="0" t="0" r="r" b="b"/>
            <a:pathLst>
              <a:path w="58" h="33">
                <a:moveTo>
                  <a:pt x="1" y="12"/>
                </a:moveTo>
                <a:cubicBezTo>
                  <a:pt x="8" y="13"/>
                  <a:pt x="15" y="17"/>
                  <a:pt x="22" y="21"/>
                </a:cubicBezTo>
                <a:lnTo>
                  <a:pt x="27" y="23"/>
                </a:lnTo>
                <a:cubicBezTo>
                  <a:pt x="32" y="26"/>
                  <a:pt x="38" y="29"/>
                  <a:pt x="45" y="32"/>
                </a:cubicBezTo>
                <a:lnTo>
                  <a:pt x="47" y="33"/>
                </a:lnTo>
                <a:lnTo>
                  <a:pt x="49" y="31"/>
                </a:lnTo>
                <a:lnTo>
                  <a:pt x="49" y="31"/>
                </a:lnTo>
                <a:cubicBezTo>
                  <a:pt x="54" y="26"/>
                  <a:pt x="57" y="20"/>
                  <a:pt x="58" y="13"/>
                </a:cubicBezTo>
                <a:lnTo>
                  <a:pt x="58" y="13"/>
                </a:lnTo>
                <a:lnTo>
                  <a:pt x="57" y="13"/>
                </a:lnTo>
                <a:lnTo>
                  <a:pt x="50" y="14"/>
                </a:lnTo>
                <a:lnTo>
                  <a:pt x="42" y="12"/>
                </a:lnTo>
                <a:cubicBezTo>
                  <a:pt x="29" y="4"/>
                  <a:pt x="16" y="2"/>
                  <a:pt x="5" y="0"/>
                </a:cubicBez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3"/>
                </a:lnTo>
                <a:cubicBezTo>
                  <a:pt x="19" y="7"/>
                  <a:pt x="30" y="11"/>
                  <a:pt x="43" y="19"/>
                </a:cubicBezTo>
                <a:lnTo>
                  <a:pt x="43" y="19"/>
                </a:lnTo>
                <a:lnTo>
                  <a:pt x="47" y="22"/>
                </a:lnTo>
                <a:lnTo>
                  <a:pt x="46" y="23"/>
                </a:lnTo>
                <a:lnTo>
                  <a:pt x="43" y="25"/>
                </a:lnTo>
                <a:lnTo>
                  <a:pt x="41" y="24"/>
                </a:lnTo>
                <a:lnTo>
                  <a:pt x="39" y="23"/>
                </a:lnTo>
                <a:cubicBezTo>
                  <a:pt x="26" y="17"/>
                  <a:pt x="5" y="8"/>
                  <a:pt x="2" y="8"/>
                </a:cubicBezTo>
                <a:lnTo>
                  <a:pt x="2" y="8"/>
                </a:lnTo>
                <a:lnTo>
                  <a:pt x="0" y="9"/>
                </a:lnTo>
                <a:lnTo>
                  <a:pt x="1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7" name="Freeform 125"/>
          <p:cNvSpPr>
            <a:spLocks/>
          </p:cNvSpPr>
          <p:nvPr/>
        </p:nvSpPr>
        <p:spPr bwMode="auto">
          <a:xfrm>
            <a:off x="2244690" y="468312"/>
            <a:ext cx="9525" cy="12700"/>
          </a:xfrm>
          <a:custGeom>
            <a:avLst/>
            <a:gdLst/>
            <a:ahLst/>
            <a:cxnLst>
              <a:cxn ang="0">
                <a:pos x="9" y="13"/>
              </a:cxn>
              <a:cxn ang="0">
                <a:pos x="3" y="5"/>
              </a:cxn>
              <a:cxn ang="0">
                <a:pos x="2" y="4"/>
              </a:cxn>
              <a:cxn ang="0">
                <a:pos x="0" y="5"/>
              </a:cxn>
              <a:cxn ang="0">
                <a:pos x="0" y="8"/>
              </a:cxn>
              <a:cxn ang="0">
                <a:pos x="7" y="19"/>
              </a:cxn>
              <a:cxn ang="0">
                <a:pos x="10" y="20"/>
              </a:cxn>
              <a:cxn ang="0">
                <a:pos x="16" y="14"/>
              </a:cxn>
              <a:cxn ang="0">
                <a:pos x="9" y="0"/>
              </a:cxn>
              <a:cxn ang="0">
                <a:pos x="9" y="0"/>
              </a:cxn>
              <a:cxn ang="0">
                <a:pos x="12" y="11"/>
              </a:cxn>
              <a:cxn ang="0">
                <a:pos x="9" y="13"/>
              </a:cxn>
            </a:cxnLst>
            <a:rect l="0" t="0" r="r" b="b"/>
            <a:pathLst>
              <a:path w="17" h="20">
                <a:moveTo>
                  <a:pt x="9" y="13"/>
                </a:moveTo>
                <a:lnTo>
                  <a:pt x="3" y="5"/>
                </a:lnTo>
                <a:lnTo>
                  <a:pt x="2" y="4"/>
                </a:lnTo>
                <a:lnTo>
                  <a:pt x="0" y="5"/>
                </a:lnTo>
                <a:lnTo>
                  <a:pt x="0" y="8"/>
                </a:lnTo>
                <a:cubicBezTo>
                  <a:pt x="1" y="13"/>
                  <a:pt x="3" y="17"/>
                  <a:pt x="7" y="19"/>
                </a:cubicBezTo>
                <a:lnTo>
                  <a:pt x="10" y="20"/>
                </a:lnTo>
                <a:cubicBezTo>
                  <a:pt x="13" y="20"/>
                  <a:pt x="16" y="18"/>
                  <a:pt x="16" y="14"/>
                </a:cubicBezTo>
                <a:cubicBezTo>
                  <a:pt x="17" y="9"/>
                  <a:pt x="14" y="4"/>
                  <a:pt x="9" y="0"/>
                </a:cubicBezTo>
                <a:lnTo>
                  <a:pt x="9" y="0"/>
                </a:lnTo>
                <a:lnTo>
                  <a:pt x="12" y="11"/>
                </a:lnTo>
                <a:lnTo>
                  <a:pt x="9" y="1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8" name="Freeform 126"/>
          <p:cNvSpPr>
            <a:spLocks/>
          </p:cNvSpPr>
          <p:nvPr/>
        </p:nvSpPr>
        <p:spPr bwMode="auto">
          <a:xfrm>
            <a:off x="2252628" y="454025"/>
            <a:ext cx="15875" cy="20637"/>
          </a:xfrm>
          <a:custGeom>
            <a:avLst/>
            <a:gdLst/>
            <a:ahLst/>
            <a:cxnLst>
              <a:cxn ang="0">
                <a:pos x="15" y="26"/>
              </a:cxn>
              <a:cxn ang="0">
                <a:pos x="5" y="16"/>
              </a:cxn>
              <a:cxn ang="0">
                <a:pos x="4" y="15"/>
              </a:cxn>
              <a:cxn ang="0">
                <a:pos x="3" y="15"/>
              </a:cxn>
              <a:cxn ang="0">
                <a:pos x="3" y="18"/>
              </a:cxn>
              <a:cxn ang="0">
                <a:pos x="11" y="33"/>
              </a:cxn>
              <a:cxn ang="0">
                <a:pos x="15" y="34"/>
              </a:cxn>
              <a:cxn ang="0">
                <a:pos x="28" y="27"/>
              </a:cxn>
              <a:cxn ang="0">
                <a:pos x="27" y="18"/>
              </a:cxn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9" y="7"/>
              </a:cxn>
              <a:cxn ang="0">
                <a:pos x="9" y="7"/>
              </a:cxn>
              <a:cxn ang="0">
                <a:pos x="20" y="16"/>
              </a:cxn>
              <a:cxn ang="0">
                <a:pos x="21" y="22"/>
              </a:cxn>
              <a:cxn ang="0">
                <a:pos x="15" y="26"/>
              </a:cxn>
            </a:cxnLst>
            <a:rect l="0" t="0" r="r" b="b"/>
            <a:pathLst>
              <a:path w="28" h="34">
                <a:moveTo>
                  <a:pt x="15" y="26"/>
                </a:moveTo>
                <a:cubicBezTo>
                  <a:pt x="11" y="26"/>
                  <a:pt x="7" y="18"/>
                  <a:pt x="5" y="16"/>
                </a:cubicBezTo>
                <a:lnTo>
                  <a:pt x="4" y="15"/>
                </a:lnTo>
                <a:lnTo>
                  <a:pt x="3" y="15"/>
                </a:lnTo>
                <a:lnTo>
                  <a:pt x="3" y="18"/>
                </a:lnTo>
                <a:cubicBezTo>
                  <a:pt x="4" y="23"/>
                  <a:pt x="6" y="29"/>
                  <a:pt x="11" y="33"/>
                </a:cubicBezTo>
                <a:lnTo>
                  <a:pt x="15" y="34"/>
                </a:lnTo>
                <a:cubicBezTo>
                  <a:pt x="19" y="34"/>
                  <a:pt x="23" y="32"/>
                  <a:pt x="28" y="27"/>
                </a:cubicBezTo>
                <a:lnTo>
                  <a:pt x="27" y="18"/>
                </a:lnTo>
                <a:cubicBezTo>
                  <a:pt x="21" y="10"/>
                  <a:pt x="10" y="4"/>
                  <a:pt x="1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" y="7"/>
                </a:lnTo>
                <a:lnTo>
                  <a:pt x="9" y="7"/>
                </a:lnTo>
                <a:cubicBezTo>
                  <a:pt x="13" y="10"/>
                  <a:pt x="17" y="13"/>
                  <a:pt x="20" y="16"/>
                </a:cubicBezTo>
                <a:lnTo>
                  <a:pt x="21" y="22"/>
                </a:lnTo>
                <a:lnTo>
                  <a:pt x="15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9" name="Freeform 127"/>
          <p:cNvSpPr>
            <a:spLocks/>
          </p:cNvSpPr>
          <p:nvPr/>
        </p:nvSpPr>
        <p:spPr bwMode="auto">
          <a:xfrm>
            <a:off x="2251040" y="438150"/>
            <a:ext cx="31750" cy="23812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0" y="17"/>
              </a:cxn>
              <a:cxn ang="0">
                <a:pos x="38" y="38"/>
              </a:cxn>
              <a:cxn ang="0">
                <a:pos x="43" y="40"/>
              </a:cxn>
              <a:cxn ang="0">
                <a:pos x="47" y="37"/>
              </a:cxn>
              <a:cxn ang="0">
                <a:pos x="50" y="24"/>
              </a:cxn>
              <a:cxn ang="0">
                <a:pos x="7" y="0"/>
              </a:cxn>
              <a:cxn ang="0">
                <a:pos x="7" y="0"/>
              </a:cxn>
              <a:cxn ang="0">
                <a:pos x="6" y="0"/>
              </a:cxn>
              <a:cxn ang="0">
                <a:pos x="6" y="0"/>
              </a:cxn>
              <a:cxn ang="0">
                <a:pos x="6" y="1"/>
              </a:cxn>
              <a:cxn ang="0">
                <a:pos x="6" y="1"/>
              </a:cxn>
              <a:cxn ang="0">
                <a:pos x="6" y="2"/>
              </a:cxn>
              <a:cxn ang="0">
                <a:pos x="8" y="3"/>
              </a:cxn>
              <a:cxn ang="0">
                <a:pos x="38" y="20"/>
              </a:cxn>
              <a:cxn ang="0">
                <a:pos x="39" y="20"/>
              </a:cxn>
              <a:cxn ang="0">
                <a:pos x="42" y="26"/>
              </a:cxn>
              <a:cxn ang="0">
                <a:pos x="39" y="30"/>
              </a:cxn>
              <a:cxn ang="0">
                <a:pos x="37" y="31"/>
              </a:cxn>
              <a:cxn ang="0">
                <a:pos x="26" y="27"/>
              </a:cxn>
              <a:cxn ang="0">
                <a:pos x="25" y="26"/>
              </a:cxn>
              <a:cxn ang="0">
                <a:pos x="24" y="26"/>
              </a:cxn>
              <a:cxn ang="0">
                <a:pos x="1" y="16"/>
              </a:cxn>
            </a:cxnLst>
            <a:rect l="0" t="0" r="r" b="b"/>
            <a:pathLst>
              <a:path w="53" h="40">
                <a:moveTo>
                  <a:pt x="1" y="16"/>
                </a:moveTo>
                <a:lnTo>
                  <a:pt x="0" y="17"/>
                </a:lnTo>
                <a:cubicBezTo>
                  <a:pt x="2" y="21"/>
                  <a:pt x="34" y="36"/>
                  <a:pt x="38" y="38"/>
                </a:cubicBezTo>
                <a:lnTo>
                  <a:pt x="43" y="40"/>
                </a:lnTo>
                <a:lnTo>
                  <a:pt x="47" y="37"/>
                </a:lnTo>
                <a:cubicBezTo>
                  <a:pt x="51" y="34"/>
                  <a:pt x="53" y="29"/>
                  <a:pt x="50" y="24"/>
                </a:cubicBezTo>
                <a:cubicBezTo>
                  <a:pt x="42" y="14"/>
                  <a:pt x="28" y="6"/>
                  <a:pt x="7" y="0"/>
                </a:cubicBez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6" y="1"/>
                </a:lnTo>
                <a:lnTo>
                  <a:pt x="6" y="1"/>
                </a:lnTo>
                <a:lnTo>
                  <a:pt x="6" y="2"/>
                </a:lnTo>
                <a:lnTo>
                  <a:pt x="8" y="3"/>
                </a:lnTo>
                <a:cubicBezTo>
                  <a:pt x="16" y="6"/>
                  <a:pt x="29" y="12"/>
                  <a:pt x="38" y="20"/>
                </a:cubicBezTo>
                <a:lnTo>
                  <a:pt x="39" y="20"/>
                </a:lnTo>
                <a:lnTo>
                  <a:pt x="42" y="26"/>
                </a:lnTo>
                <a:lnTo>
                  <a:pt x="39" y="30"/>
                </a:lnTo>
                <a:lnTo>
                  <a:pt x="37" y="31"/>
                </a:lnTo>
                <a:cubicBezTo>
                  <a:pt x="34" y="31"/>
                  <a:pt x="30" y="29"/>
                  <a:pt x="26" y="27"/>
                </a:cubicBezTo>
                <a:lnTo>
                  <a:pt x="25" y="26"/>
                </a:lnTo>
                <a:lnTo>
                  <a:pt x="24" y="26"/>
                </a:lnTo>
                <a:cubicBezTo>
                  <a:pt x="15" y="21"/>
                  <a:pt x="5" y="16"/>
                  <a:pt x="1" y="1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0" name="Freeform 128"/>
          <p:cNvSpPr>
            <a:spLocks/>
          </p:cNvSpPr>
          <p:nvPr/>
        </p:nvSpPr>
        <p:spPr bwMode="auto">
          <a:xfrm>
            <a:off x="2414553" y="433387"/>
            <a:ext cx="117475" cy="114300"/>
          </a:xfrm>
          <a:custGeom>
            <a:avLst/>
            <a:gdLst/>
            <a:ahLst/>
            <a:cxnLst>
              <a:cxn ang="0">
                <a:pos x="38" y="1"/>
              </a:cxn>
              <a:cxn ang="0">
                <a:pos x="40" y="5"/>
              </a:cxn>
              <a:cxn ang="0">
                <a:pos x="167" y="170"/>
              </a:cxn>
              <a:cxn ang="0">
                <a:pos x="166" y="177"/>
              </a:cxn>
              <a:cxn ang="0">
                <a:pos x="163" y="178"/>
              </a:cxn>
              <a:cxn ang="0">
                <a:pos x="153" y="174"/>
              </a:cxn>
              <a:cxn ang="0">
                <a:pos x="123" y="144"/>
              </a:cxn>
              <a:cxn ang="0">
                <a:pos x="4" y="18"/>
              </a:cxn>
              <a:cxn ang="0">
                <a:pos x="1" y="16"/>
              </a:cxn>
              <a:cxn ang="0">
                <a:pos x="0" y="17"/>
              </a:cxn>
              <a:cxn ang="0">
                <a:pos x="3" y="25"/>
              </a:cxn>
              <a:cxn ang="0">
                <a:pos x="124" y="163"/>
              </a:cxn>
              <a:cxn ang="0">
                <a:pos x="186" y="194"/>
              </a:cxn>
              <a:cxn ang="0">
                <a:pos x="194" y="193"/>
              </a:cxn>
              <a:cxn ang="0">
                <a:pos x="199" y="191"/>
              </a:cxn>
              <a:cxn ang="0">
                <a:pos x="196" y="188"/>
              </a:cxn>
              <a:cxn ang="0">
                <a:pos x="172" y="155"/>
              </a:cxn>
              <a:cxn ang="0">
                <a:pos x="44" y="1"/>
              </a:cxn>
              <a:cxn ang="0">
                <a:pos x="40" y="0"/>
              </a:cxn>
              <a:cxn ang="0">
                <a:pos x="38" y="1"/>
              </a:cxn>
            </a:cxnLst>
            <a:rect l="0" t="0" r="r" b="b"/>
            <a:pathLst>
              <a:path w="199" h="194">
                <a:moveTo>
                  <a:pt x="38" y="1"/>
                </a:moveTo>
                <a:lnTo>
                  <a:pt x="40" y="5"/>
                </a:lnTo>
                <a:cubicBezTo>
                  <a:pt x="92" y="42"/>
                  <a:pt x="134" y="96"/>
                  <a:pt x="167" y="170"/>
                </a:cubicBezTo>
                <a:lnTo>
                  <a:pt x="166" y="177"/>
                </a:lnTo>
                <a:lnTo>
                  <a:pt x="163" y="178"/>
                </a:lnTo>
                <a:cubicBezTo>
                  <a:pt x="160" y="178"/>
                  <a:pt x="157" y="177"/>
                  <a:pt x="153" y="174"/>
                </a:cubicBezTo>
                <a:cubicBezTo>
                  <a:pt x="142" y="167"/>
                  <a:pt x="132" y="157"/>
                  <a:pt x="123" y="144"/>
                </a:cubicBezTo>
                <a:cubicBezTo>
                  <a:pt x="86" y="85"/>
                  <a:pt x="42" y="48"/>
                  <a:pt x="4" y="18"/>
                </a:cubicBezTo>
                <a:lnTo>
                  <a:pt x="1" y="16"/>
                </a:lnTo>
                <a:lnTo>
                  <a:pt x="0" y="17"/>
                </a:lnTo>
                <a:lnTo>
                  <a:pt x="3" y="25"/>
                </a:lnTo>
                <a:cubicBezTo>
                  <a:pt x="39" y="49"/>
                  <a:pt x="79" y="94"/>
                  <a:pt x="124" y="163"/>
                </a:cubicBezTo>
                <a:cubicBezTo>
                  <a:pt x="140" y="184"/>
                  <a:pt x="160" y="194"/>
                  <a:pt x="186" y="194"/>
                </a:cubicBezTo>
                <a:lnTo>
                  <a:pt x="194" y="193"/>
                </a:lnTo>
                <a:cubicBezTo>
                  <a:pt x="198" y="192"/>
                  <a:pt x="199" y="191"/>
                  <a:pt x="199" y="191"/>
                </a:cubicBezTo>
                <a:lnTo>
                  <a:pt x="196" y="188"/>
                </a:lnTo>
                <a:cubicBezTo>
                  <a:pt x="185" y="179"/>
                  <a:pt x="176" y="168"/>
                  <a:pt x="172" y="155"/>
                </a:cubicBezTo>
                <a:cubicBezTo>
                  <a:pt x="135" y="76"/>
                  <a:pt x="82" y="28"/>
                  <a:pt x="44" y="1"/>
                </a:cubicBezTo>
                <a:lnTo>
                  <a:pt x="40" y="0"/>
                </a:lnTo>
                <a:lnTo>
                  <a:pt x="38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1" name="Freeform 129"/>
          <p:cNvSpPr>
            <a:spLocks/>
          </p:cNvSpPr>
          <p:nvPr/>
        </p:nvSpPr>
        <p:spPr bwMode="auto">
          <a:xfrm>
            <a:off x="2422490" y="439737"/>
            <a:ext cx="80963" cy="90488"/>
          </a:xfrm>
          <a:custGeom>
            <a:avLst/>
            <a:gdLst/>
            <a:ahLst/>
            <a:cxnLst>
              <a:cxn ang="0">
                <a:pos x="130" y="151"/>
              </a:cxn>
              <a:cxn ang="0">
                <a:pos x="136" y="154"/>
              </a:cxn>
              <a:cxn ang="0">
                <a:pos x="138" y="153"/>
              </a:cxn>
              <a:cxn ang="0">
                <a:pos x="136" y="144"/>
              </a:cxn>
              <a:cxn ang="0">
                <a:pos x="9" y="1"/>
              </a:cxn>
              <a:cxn ang="0">
                <a:pos x="4" y="0"/>
              </a:cxn>
              <a:cxn ang="0">
                <a:pos x="0" y="1"/>
              </a:cxn>
              <a:cxn ang="0">
                <a:pos x="5" y="4"/>
              </a:cxn>
              <a:cxn ang="0">
                <a:pos x="130" y="151"/>
              </a:cxn>
            </a:cxnLst>
            <a:rect l="0" t="0" r="r" b="b"/>
            <a:pathLst>
              <a:path w="138" h="154">
                <a:moveTo>
                  <a:pt x="130" y="151"/>
                </a:moveTo>
                <a:lnTo>
                  <a:pt x="136" y="154"/>
                </a:lnTo>
                <a:lnTo>
                  <a:pt x="138" y="153"/>
                </a:lnTo>
                <a:cubicBezTo>
                  <a:pt x="138" y="152"/>
                  <a:pt x="138" y="148"/>
                  <a:pt x="136" y="144"/>
                </a:cubicBezTo>
                <a:cubicBezTo>
                  <a:pt x="105" y="88"/>
                  <a:pt x="62" y="40"/>
                  <a:pt x="9" y="1"/>
                </a:cubicBezTo>
                <a:lnTo>
                  <a:pt x="4" y="0"/>
                </a:lnTo>
                <a:lnTo>
                  <a:pt x="0" y="1"/>
                </a:lnTo>
                <a:cubicBezTo>
                  <a:pt x="0" y="1"/>
                  <a:pt x="1" y="2"/>
                  <a:pt x="5" y="4"/>
                </a:cubicBezTo>
                <a:cubicBezTo>
                  <a:pt x="37" y="30"/>
                  <a:pt x="77" y="67"/>
                  <a:pt x="130" y="15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2" name="Freeform 130"/>
          <p:cNvSpPr>
            <a:spLocks/>
          </p:cNvSpPr>
          <p:nvPr/>
        </p:nvSpPr>
        <p:spPr bwMode="auto">
          <a:xfrm>
            <a:off x="2411378" y="457200"/>
            <a:ext cx="68262" cy="79375"/>
          </a:xfrm>
          <a:custGeom>
            <a:avLst/>
            <a:gdLst/>
            <a:ahLst/>
            <a:cxnLst>
              <a:cxn ang="0">
                <a:pos x="96" y="121"/>
              </a:cxn>
              <a:cxn ang="0">
                <a:pos x="87" y="115"/>
              </a:cxn>
              <a:cxn ang="0">
                <a:pos x="2" y="23"/>
              </a:cxn>
              <a:cxn ang="0">
                <a:pos x="1" y="23"/>
              </a:cxn>
              <a:cxn ang="0">
                <a:pos x="0" y="24"/>
              </a:cxn>
              <a:cxn ang="0">
                <a:pos x="1" y="35"/>
              </a:cxn>
              <a:cxn ang="0">
                <a:pos x="59" y="95"/>
              </a:cxn>
              <a:cxn ang="0">
                <a:pos x="59" y="96"/>
              </a:cxn>
              <a:cxn ang="0">
                <a:pos x="91" y="130"/>
              </a:cxn>
              <a:cxn ang="0">
                <a:pos x="103" y="133"/>
              </a:cxn>
              <a:cxn ang="0">
                <a:pos x="112" y="130"/>
              </a:cxn>
              <a:cxn ang="0">
                <a:pos x="114" y="121"/>
              </a:cxn>
              <a:cxn ang="0">
                <a:pos x="6" y="1"/>
              </a:cxn>
              <a:cxn ang="0">
                <a:pos x="4" y="0"/>
              </a:cxn>
              <a:cxn ang="0">
                <a:pos x="4" y="0"/>
              </a:cxn>
              <a:cxn ang="0">
                <a:pos x="7" y="11"/>
              </a:cxn>
              <a:cxn ang="0">
                <a:pos x="98" y="111"/>
              </a:cxn>
              <a:cxn ang="0">
                <a:pos x="99" y="119"/>
              </a:cxn>
              <a:cxn ang="0">
                <a:pos x="96" y="121"/>
              </a:cxn>
            </a:cxnLst>
            <a:rect l="0" t="0" r="r" b="b"/>
            <a:pathLst>
              <a:path w="114" h="134">
                <a:moveTo>
                  <a:pt x="96" y="121"/>
                </a:moveTo>
                <a:cubicBezTo>
                  <a:pt x="93" y="121"/>
                  <a:pt x="90" y="119"/>
                  <a:pt x="87" y="115"/>
                </a:cubicBezTo>
                <a:cubicBezTo>
                  <a:pt x="63" y="79"/>
                  <a:pt x="31" y="49"/>
                  <a:pt x="2" y="23"/>
                </a:cubicBezTo>
                <a:lnTo>
                  <a:pt x="1" y="23"/>
                </a:lnTo>
                <a:lnTo>
                  <a:pt x="0" y="24"/>
                </a:lnTo>
                <a:lnTo>
                  <a:pt x="1" y="35"/>
                </a:lnTo>
                <a:cubicBezTo>
                  <a:pt x="20" y="50"/>
                  <a:pt x="41" y="74"/>
                  <a:pt x="59" y="95"/>
                </a:cubicBezTo>
                <a:lnTo>
                  <a:pt x="59" y="96"/>
                </a:lnTo>
                <a:cubicBezTo>
                  <a:pt x="73" y="111"/>
                  <a:pt x="84" y="124"/>
                  <a:pt x="91" y="130"/>
                </a:cubicBezTo>
                <a:cubicBezTo>
                  <a:pt x="95" y="132"/>
                  <a:pt x="99" y="134"/>
                  <a:pt x="103" y="133"/>
                </a:cubicBezTo>
                <a:cubicBezTo>
                  <a:pt x="107" y="133"/>
                  <a:pt x="110" y="132"/>
                  <a:pt x="112" y="130"/>
                </a:cubicBezTo>
                <a:cubicBezTo>
                  <a:pt x="114" y="127"/>
                  <a:pt x="114" y="124"/>
                  <a:pt x="114" y="121"/>
                </a:cubicBezTo>
                <a:cubicBezTo>
                  <a:pt x="90" y="76"/>
                  <a:pt x="56" y="37"/>
                  <a:pt x="6" y="1"/>
                </a:cubicBezTo>
                <a:lnTo>
                  <a:pt x="4" y="0"/>
                </a:lnTo>
                <a:lnTo>
                  <a:pt x="4" y="0"/>
                </a:lnTo>
                <a:lnTo>
                  <a:pt x="7" y="11"/>
                </a:lnTo>
                <a:cubicBezTo>
                  <a:pt x="37" y="37"/>
                  <a:pt x="68" y="67"/>
                  <a:pt x="98" y="111"/>
                </a:cubicBezTo>
                <a:cubicBezTo>
                  <a:pt x="100" y="115"/>
                  <a:pt x="100" y="117"/>
                  <a:pt x="99" y="119"/>
                </a:cubicBezTo>
                <a:lnTo>
                  <a:pt x="96" y="1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3" name="Freeform 131"/>
          <p:cNvSpPr>
            <a:spLocks/>
          </p:cNvSpPr>
          <p:nvPr/>
        </p:nvSpPr>
        <p:spPr bwMode="auto">
          <a:xfrm>
            <a:off x="2400265" y="484187"/>
            <a:ext cx="52388" cy="55563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3" y="0"/>
              </a:cxn>
              <a:cxn ang="0">
                <a:pos x="13" y="6"/>
              </a:cxn>
              <a:cxn ang="0">
                <a:pos x="74" y="72"/>
              </a:cxn>
              <a:cxn ang="0">
                <a:pos x="76" y="82"/>
              </a:cxn>
              <a:cxn ang="0">
                <a:pos x="67" y="87"/>
              </a:cxn>
              <a:cxn ang="0">
                <a:pos x="60" y="84"/>
              </a:cxn>
              <a:cxn ang="0">
                <a:pos x="20" y="45"/>
              </a:cxn>
              <a:cxn ang="0">
                <a:pos x="3" y="27"/>
              </a:cxn>
              <a:cxn ang="0">
                <a:pos x="1" y="27"/>
              </a:cxn>
              <a:cxn ang="0">
                <a:pos x="0" y="28"/>
              </a:cxn>
              <a:cxn ang="0">
                <a:pos x="0" y="35"/>
              </a:cxn>
              <a:cxn ang="0">
                <a:pos x="41" y="79"/>
              </a:cxn>
              <a:cxn ang="0">
                <a:pos x="62" y="94"/>
              </a:cxn>
              <a:cxn ang="0">
                <a:pos x="71" y="95"/>
              </a:cxn>
              <a:cxn ang="0">
                <a:pos x="84" y="90"/>
              </a:cxn>
              <a:cxn ang="0">
                <a:pos x="85" y="75"/>
              </a:cxn>
              <a:cxn ang="0">
                <a:pos x="14" y="0"/>
              </a:cxn>
              <a:cxn ang="0">
                <a:pos x="13" y="0"/>
              </a:cxn>
            </a:cxnLst>
            <a:rect l="0" t="0" r="r" b="b"/>
            <a:pathLst>
              <a:path w="87" h="95">
                <a:moveTo>
                  <a:pt x="13" y="0"/>
                </a:moveTo>
                <a:lnTo>
                  <a:pt x="13" y="0"/>
                </a:lnTo>
                <a:lnTo>
                  <a:pt x="13" y="6"/>
                </a:lnTo>
                <a:cubicBezTo>
                  <a:pt x="34" y="26"/>
                  <a:pt x="55" y="46"/>
                  <a:pt x="74" y="72"/>
                </a:cubicBezTo>
                <a:lnTo>
                  <a:pt x="76" y="82"/>
                </a:lnTo>
                <a:cubicBezTo>
                  <a:pt x="74" y="85"/>
                  <a:pt x="70" y="87"/>
                  <a:pt x="67" y="87"/>
                </a:cubicBezTo>
                <a:lnTo>
                  <a:pt x="60" y="84"/>
                </a:lnTo>
                <a:cubicBezTo>
                  <a:pt x="46" y="72"/>
                  <a:pt x="32" y="58"/>
                  <a:pt x="20" y="45"/>
                </a:cubicBezTo>
                <a:cubicBezTo>
                  <a:pt x="14" y="39"/>
                  <a:pt x="8" y="33"/>
                  <a:pt x="3" y="27"/>
                </a:cubicBezTo>
                <a:lnTo>
                  <a:pt x="1" y="27"/>
                </a:lnTo>
                <a:lnTo>
                  <a:pt x="0" y="28"/>
                </a:lnTo>
                <a:lnTo>
                  <a:pt x="0" y="35"/>
                </a:lnTo>
                <a:lnTo>
                  <a:pt x="41" y="79"/>
                </a:lnTo>
                <a:cubicBezTo>
                  <a:pt x="48" y="86"/>
                  <a:pt x="54" y="91"/>
                  <a:pt x="62" y="94"/>
                </a:cubicBezTo>
                <a:cubicBezTo>
                  <a:pt x="65" y="95"/>
                  <a:pt x="68" y="95"/>
                  <a:pt x="71" y="95"/>
                </a:cubicBezTo>
                <a:cubicBezTo>
                  <a:pt x="77" y="95"/>
                  <a:pt x="81" y="93"/>
                  <a:pt x="84" y="90"/>
                </a:cubicBezTo>
                <a:cubicBezTo>
                  <a:pt x="86" y="87"/>
                  <a:pt x="87" y="82"/>
                  <a:pt x="85" y="75"/>
                </a:cubicBezTo>
                <a:cubicBezTo>
                  <a:pt x="67" y="45"/>
                  <a:pt x="44" y="24"/>
                  <a:pt x="14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4" name="Freeform 132"/>
          <p:cNvSpPr>
            <a:spLocks/>
          </p:cNvSpPr>
          <p:nvPr/>
        </p:nvSpPr>
        <p:spPr bwMode="auto">
          <a:xfrm>
            <a:off x="2401853" y="488950"/>
            <a:ext cx="36512" cy="3810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5"/>
              </a:cxn>
              <a:cxn ang="0">
                <a:pos x="58" y="62"/>
              </a:cxn>
              <a:cxn ang="0">
                <a:pos x="60" y="63"/>
              </a:cxn>
              <a:cxn ang="0">
                <a:pos x="61" y="62"/>
              </a:cxn>
              <a:cxn ang="0">
                <a:pos x="60" y="59"/>
              </a:cxn>
              <a:cxn ang="0">
                <a:pos x="1" y="0"/>
              </a:cxn>
              <a:cxn ang="0">
                <a:pos x="1" y="1"/>
              </a:cxn>
            </a:cxnLst>
            <a:rect l="0" t="0" r="r" b="b"/>
            <a:pathLst>
              <a:path w="61" h="63">
                <a:moveTo>
                  <a:pt x="1" y="1"/>
                </a:moveTo>
                <a:lnTo>
                  <a:pt x="0" y="5"/>
                </a:lnTo>
                <a:cubicBezTo>
                  <a:pt x="18" y="26"/>
                  <a:pt x="38" y="45"/>
                  <a:pt x="58" y="62"/>
                </a:cubicBezTo>
                <a:lnTo>
                  <a:pt x="60" y="63"/>
                </a:lnTo>
                <a:lnTo>
                  <a:pt x="61" y="62"/>
                </a:lnTo>
                <a:lnTo>
                  <a:pt x="60" y="59"/>
                </a:lnTo>
                <a:cubicBezTo>
                  <a:pt x="44" y="38"/>
                  <a:pt x="24" y="18"/>
                  <a:pt x="1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5" name="Freeform 133"/>
          <p:cNvSpPr>
            <a:spLocks/>
          </p:cNvSpPr>
          <p:nvPr/>
        </p:nvSpPr>
        <p:spPr bwMode="auto">
          <a:xfrm>
            <a:off x="2385978" y="509587"/>
            <a:ext cx="38100" cy="381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0" y="0"/>
              </a:cxn>
              <a:cxn ang="0">
                <a:pos x="17" y="1"/>
              </a:cxn>
              <a:cxn ang="0">
                <a:pos x="18" y="6"/>
              </a:cxn>
              <a:cxn ang="0">
                <a:pos x="54" y="44"/>
              </a:cxn>
              <a:cxn ang="0">
                <a:pos x="54" y="53"/>
              </a:cxn>
              <a:cxn ang="0">
                <a:pos x="46" y="57"/>
              </a:cxn>
              <a:cxn ang="0">
                <a:pos x="38" y="55"/>
              </a:cxn>
              <a:cxn ang="0">
                <a:pos x="4" y="26"/>
              </a:cxn>
              <a:cxn ang="0">
                <a:pos x="2" y="23"/>
              </a:cxn>
              <a:cxn ang="0">
                <a:pos x="0" y="25"/>
              </a:cxn>
              <a:cxn ang="0">
                <a:pos x="0" y="31"/>
              </a:cxn>
              <a:cxn ang="0">
                <a:pos x="38" y="65"/>
              </a:cxn>
              <a:cxn ang="0">
                <a:pos x="51" y="66"/>
              </a:cxn>
              <a:cxn ang="0">
                <a:pos x="63" y="62"/>
              </a:cxn>
              <a:cxn ang="0">
                <a:pos x="63" y="45"/>
              </a:cxn>
              <a:cxn ang="0">
                <a:pos x="22" y="0"/>
              </a:cxn>
            </a:cxnLst>
            <a:rect l="0" t="0" r="r" b="b"/>
            <a:pathLst>
              <a:path w="65" h="66">
                <a:moveTo>
                  <a:pt x="22" y="0"/>
                </a:moveTo>
                <a:lnTo>
                  <a:pt x="20" y="0"/>
                </a:lnTo>
                <a:lnTo>
                  <a:pt x="17" y="1"/>
                </a:lnTo>
                <a:lnTo>
                  <a:pt x="18" y="6"/>
                </a:lnTo>
                <a:cubicBezTo>
                  <a:pt x="32" y="17"/>
                  <a:pt x="44" y="30"/>
                  <a:pt x="54" y="44"/>
                </a:cubicBezTo>
                <a:lnTo>
                  <a:pt x="54" y="53"/>
                </a:lnTo>
                <a:cubicBezTo>
                  <a:pt x="53" y="55"/>
                  <a:pt x="50" y="57"/>
                  <a:pt x="46" y="57"/>
                </a:cubicBezTo>
                <a:lnTo>
                  <a:pt x="38" y="55"/>
                </a:lnTo>
                <a:cubicBezTo>
                  <a:pt x="26" y="47"/>
                  <a:pt x="15" y="36"/>
                  <a:pt x="4" y="26"/>
                </a:cubicBezTo>
                <a:lnTo>
                  <a:pt x="2" y="23"/>
                </a:lnTo>
                <a:lnTo>
                  <a:pt x="0" y="25"/>
                </a:lnTo>
                <a:lnTo>
                  <a:pt x="0" y="31"/>
                </a:lnTo>
                <a:cubicBezTo>
                  <a:pt x="19" y="51"/>
                  <a:pt x="31" y="63"/>
                  <a:pt x="38" y="65"/>
                </a:cubicBezTo>
                <a:cubicBezTo>
                  <a:pt x="43" y="66"/>
                  <a:pt x="47" y="66"/>
                  <a:pt x="51" y="66"/>
                </a:cubicBezTo>
                <a:cubicBezTo>
                  <a:pt x="57" y="66"/>
                  <a:pt x="61" y="65"/>
                  <a:pt x="63" y="62"/>
                </a:cubicBezTo>
                <a:cubicBezTo>
                  <a:pt x="65" y="59"/>
                  <a:pt x="65" y="53"/>
                  <a:pt x="63" y="45"/>
                </a:cubicBezTo>
                <a:cubicBezTo>
                  <a:pt x="60" y="37"/>
                  <a:pt x="45" y="21"/>
                  <a:pt x="2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6" name="Freeform 134"/>
          <p:cNvSpPr>
            <a:spLocks/>
          </p:cNvSpPr>
          <p:nvPr/>
        </p:nvSpPr>
        <p:spPr bwMode="auto">
          <a:xfrm>
            <a:off x="2389153" y="514350"/>
            <a:ext cx="22225" cy="23812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35" y="39"/>
              </a:cxn>
              <a:cxn ang="0">
                <a:pos x="37" y="40"/>
              </a:cxn>
              <a:cxn ang="0">
                <a:pos x="39" y="39"/>
              </a:cxn>
              <a:cxn ang="0">
                <a:pos x="39" y="38"/>
              </a:cxn>
              <a:cxn ang="0">
                <a:pos x="0" y="0"/>
              </a:cxn>
              <a:cxn ang="0">
                <a:pos x="1" y="7"/>
              </a:cxn>
            </a:cxnLst>
            <a:rect l="0" t="0" r="r" b="b"/>
            <a:pathLst>
              <a:path w="39" h="40">
                <a:moveTo>
                  <a:pt x="1" y="7"/>
                </a:moveTo>
                <a:lnTo>
                  <a:pt x="35" y="39"/>
                </a:lnTo>
                <a:lnTo>
                  <a:pt x="37" y="40"/>
                </a:lnTo>
                <a:lnTo>
                  <a:pt x="39" y="39"/>
                </a:lnTo>
                <a:lnTo>
                  <a:pt x="39" y="38"/>
                </a:lnTo>
                <a:cubicBezTo>
                  <a:pt x="27" y="21"/>
                  <a:pt x="15" y="9"/>
                  <a:pt x="0" y="0"/>
                </a:cubicBezTo>
                <a:lnTo>
                  <a:pt x="1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7" name="Freeform 135"/>
          <p:cNvSpPr>
            <a:spLocks/>
          </p:cNvSpPr>
          <p:nvPr/>
        </p:nvSpPr>
        <p:spPr bwMode="auto">
          <a:xfrm>
            <a:off x="2368515" y="530225"/>
            <a:ext cx="30163" cy="30162"/>
          </a:xfrm>
          <a:custGeom>
            <a:avLst/>
            <a:gdLst/>
            <a:ahLst/>
            <a:cxnLst>
              <a:cxn ang="0">
                <a:pos x="32" y="51"/>
              </a:cxn>
              <a:cxn ang="0">
                <a:pos x="49" y="43"/>
              </a:cxn>
              <a:cxn ang="0">
                <a:pos x="50" y="32"/>
              </a:cxn>
              <a:cxn ang="0">
                <a:pos x="22" y="1"/>
              </a:cxn>
              <a:cxn ang="0">
                <a:pos x="21" y="0"/>
              </a:cxn>
              <a:cxn ang="0">
                <a:pos x="19" y="2"/>
              </a:cxn>
              <a:cxn ang="0">
                <a:pos x="19" y="5"/>
              </a:cxn>
              <a:cxn ang="0">
                <a:pos x="40" y="29"/>
              </a:cxn>
              <a:cxn ang="0">
                <a:pos x="39" y="38"/>
              </a:cxn>
              <a:cxn ang="0">
                <a:pos x="29" y="43"/>
              </a:cxn>
              <a:cxn ang="0">
                <a:pos x="23" y="42"/>
              </a:cxn>
              <a:cxn ang="0">
                <a:pos x="3" y="22"/>
              </a:cxn>
              <a:cxn ang="0">
                <a:pos x="2" y="22"/>
              </a:cxn>
              <a:cxn ang="0">
                <a:pos x="0" y="23"/>
              </a:cxn>
              <a:cxn ang="0">
                <a:pos x="0" y="27"/>
              </a:cxn>
              <a:cxn ang="0">
                <a:pos x="25" y="50"/>
              </a:cxn>
              <a:cxn ang="0">
                <a:pos x="32" y="51"/>
              </a:cxn>
            </a:cxnLst>
            <a:rect l="0" t="0" r="r" b="b"/>
            <a:pathLst>
              <a:path w="51" h="51">
                <a:moveTo>
                  <a:pt x="32" y="51"/>
                </a:moveTo>
                <a:cubicBezTo>
                  <a:pt x="39" y="51"/>
                  <a:pt x="46" y="48"/>
                  <a:pt x="49" y="43"/>
                </a:cubicBezTo>
                <a:cubicBezTo>
                  <a:pt x="51" y="40"/>
                  <a:pt x="51" y="36"/>
                  <a:pt x="50" y="32"/>
                </a:cubicBezTo>
                <a:cubicBezTo>
                  <a:pt x="43" y="21"/>
                  <a:pt x="34" y="10"/>
                  <a:pt x="22" y="1"/>
                </a:cubicBezTo>
                <a:lnTo>
                  <a:pt x="21" y="0"/>
                </a:lnTo>
                <a:lnTo>
                  <a:pt x="19" y="2"/>
                </a:lnTo>
                <a:lnTo>
                  <a:pt x="19" y="5"/>
                </a:lnTo>
                <a:cubicBezTo>
                  <a:pt x="31" y="18"/>
                  <a:pt x="38" y="25"/>
                  <a:pt x="40" y="29"/>
                </a:cubicBezTo>
                <a:cubicBezTo>
                  <a:pt x="41" y="33"/>
                  <a:pt x="41" y="36"/>
                  <a:pt x="39" y="38"/>
                </a:cubicBezTo>
                <a:cubicBezTo>
                  <a:pt x="37" y="41"/>
                  <a:pt x="33" y="43"/>
                  <a:pt x="29" y="43"/>
                </a:cubicBezTo>
                <a:lnTo>
                  <a:pt x="23" y="42"/>
                </a:lnTo>
                <a:cubicBezTo>
                  <a:pt x="17" y="37"/>
                  <a:pt x="10" y="30"/>
                  <a:pt x="3" y="22"/>
                </a:cubicBezTo>
                <a:lnTo>
                  <a:pt x="2" y="22"/>
                </a:lnTo>
                <a:lnTo>
                  <a:pt x="0" y="23"/>
                </a:lnTo>
                <a:lnTo>
                  <a:pt x="0" y="27"/>
                </a:lnTo>
                <a:cubicBezTo>
                  <a:pt x="7" y="38"/>
                  <a:pt x="16" y="45"/>
                  <a:pt x="25" y="50"/>
                </a:cubicBezTo>
                <a:lnTo>
                  <a:pt x="32" y="5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8" name="Freeform 136"/>
          <p:cNvSpPr>
            <a:spLocks/>
          </p:cNvSpPr>
          <p:nvPr/>
        </p:nvSpPr>
        <p:spPr bwMode="auto">
          <a:xfrm>
            <a:off x="2371690" y="534987"/>
            <a:ext cx="14288" cy="14288"/>
          </a:xfrm>
          <a:custGeom>
            <a:avLst/>
            <a:gdLst/>
            <a:ahLst/>
            <a:cxnLst>
              <a:cxn ang="0">
                <a:pos x="18" y="22"/>
              </a:cxn>
              <a:cxn ang="0">
                <a:pos x="21" y="24"/>
              </a:cxn>
              <a:cxn ang="0">
                <a:pos x="25" y="22"/>
              </a:cxn>
              <a:cxn ang="0">
                <a:pos x="23" y="17"/>
              </a:cxn>
              <a:cxn ang="0">
                <a:pos x="6" y="1"/>
              </a:cxn>
              <a:cxn ang="0">
                <a:pos x="4" y="0"/>
              </a:cxn>
              <a:cxn ang="0">
                <a:pos x="0" y="3"/>
              </a:cxn>
              <a:cxn ang="0">
                <a:pos x="3" y="8"/>
              </a:cxn>
              <a:cxn ang="0">
                <a:pos x="18" y="22"/>
              </a:cxn>
            </a:cxnLst>
            <a:rect l="0" t="0" r="r" b="b"/>
            <a:pathLst>
              <a:path w="25" h="24">
                <a:moveTo>
                  <a:pt x="18" y="22"/>
                </a:moveTo>
                <a:lnTo>
                  <a:pt x="21" y="24"/>
                </a:lnTo>
                <a:lnTo>
                  <a:pt x="25" y="22"/>
                </a:lnTo>
                <a:lnTo>
                  <a:pt x="23" y="17"/>
                </a:lnTo>
                <a:cubicBezTo>
                  <a:pt x="18" y="11"/>
                  <a:pt x="13" y="6"/>
                  <a:pt x="6" y="1"/>
                </a:cubicBezTo>
                <a:lnTo>
                  <a:pt x="4" y="0"/>
                </a:lnTo>
                <a:lnTo>
                  <a:pt x="0" y="3"/>
                </a:lnTo>
                <a:lnTo>
                  <a:pt x="3" y="8"/>
                </a:lnTo>
                <a:cubicBezTo>
                  <a:pt x="9" y="14"/>
                  <a:pt x="13" y="18"/>
                  <a:pt x="18" y="2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9" name="Freeform 137"/>
          <p:cNvSpPr>
            <a:spLocks/>
          </p:cNvSpPr>
          <p:nvPr/>
        </p:nvSpPr>
        <p:spPr bwMode="auto">
          <a:xfrm>
            <a:off x="2362165" y="547687"/>
            <a:ext cx="12700" cy="25400"/>
          </a:xfrm>
          <a:custGeom>
            <a:avLst/>
            <a:gdLst/>
            <a:ahLst/>
            <a:cxnLst>
              <a:cxn ang="0">
                <a:pos x="20" y="19"/>
              </a:cxn>
              <a:cxn ang="0">
                <a:pos x="4" y="1"/>
              </a:cxn>
              <a:cxn ang="0">
                <a:pos x="2" y="0"/>
              </a:cxn>
              <a:cxn ang="0">
                <a:pos x="0" y="2"/>
              </a:cxn>
              <a:cxn ang="0">
                <a:pos x="0" y="6"/>
              </a:cxn>
              <a:cxn ang="0">
                <a:pos x="10" y="17"/>
              </a:cxn>
              <a:cxn ang="0">
                <a:pos x="13" y="23"/>
              </a:cxn>
              <a:cxn ang="0">
                <a:pos x="6" y="32"/>
              </a:cxn>
              <a:cxn ang="0">
                <a:pos x="6" y="32"/>
              </a:cxn>
              <a:cxn ang="0">
                <a:pos x="1" y="38"/>
              </a:cxn>
              <a:cxn ang="0">
                <a:pos x="1" y="42"/>
              </a:cxn>
              <a:cxn ang="0">
                <a:pos x="3" y="43"/>
              </a:cxn>
              <a:cxn ang="0">
                <a:pos x="5" y="42"/>
              </a:cxn>
              <a:cxn ang="0">
                <a:pos x="18" y="31"/>
              </a:cxn>
              <a:cxn ang="0">
                <a:pos x="20" y="19"/>
              </a:cxn>
            </a:cxnLst>
            <a:rect l="0" t="0" r="r" b="b"/>
            <a:pathLst>
              <a:path w="22" h="43">
                <a:moveTo>
                  <a:pt x="20" y="19"/>
                </a:moveTo>
                <a:lnTo>
                  <a:pt x="4" y="1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10" y="17"/>
                </a:lnTo>
                <a:lnTo>
                  <a:pt x="13" y="23"/>
                </a:lnTo>
                <a:cubicBezTo>
                  <a:pt x="13" y="26"/>
                  <a:pt x="9" y="29"/>
                  <a:pt x="6" y="32"/>
                </a:cubicBezTo>
                <a:lnTo>
                  <a:pt x="6" y="32"/>
                </a:lnTo>
                <a:lnTo>
                  <a:pt x="1" y="38"/>
                </a:lnTo>
                <a:lnTo>
                  <a:pt x="1" y="42"/>
                </a:lnTo>
                <a:lnTo>
                  <a:pt x="3" y="43"/>
                </a:lnTo>
                <a:lnTo>
                  <a:pt x="5" y="42"/>
                </a:lnTo>
                <a:lnTo>
                  <a:pt x="18" y="31"/>
                </a:lnTo>
                <a:cubicBezTo>
                  <a:pt x="22" y="28"/>
                  <a:pt x="22" y="24"/>
                  <a:pt x="20" y="1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0" name="Freeform 138"/>
          <p:cNvSpPr>
            <a:spLocks/>
          </p:cNvSpPr>
          <p:nvPr/>
        </p:nvSpPr>
        <p:spPr bwMode="auto">
          <a:xfrm>
            <a:off x="2357403" y="552450"/>
            <a:ext cx="6350" cy="11112"/>
          </a:xfrm>
          <a:custGeom>
            <a:avLst/>
            <a:gdLst/>
            <a:ahLst/>
            <a:cxnLst>
              <a:cxn ang="0">
                <a:pos x="9" y="17"/>
              </a:cxn>
              <a:cxn ang="0">
                <a:pos x="10" y="18"/>
              </a:cxn>
              <a:cxn ang="0">
                <a:pos x="12" y="17"/>
              </a:cxn>
              <a:cxn ang="0">
                <a:pos x="12" y="15"/>
              </a:cxn>
              <a:cxn ang="0">
                <a:pos x="4" y="1"/>
              </a:cxn>
              <a:cxn ang="0">
                <a:pos x="3" y="0"/>
              </a:cxn>
              <a:cxn ang="0">
                <a:pos x="0" y="1"/>
              </a:cxn>
              <a:cxn ang="0">
                <a:pos x="0" y="3"/>
              </a:cxn>
              <a:cxn ang="0">
                <a:pos x="9" y="17"/>
              </a:cxn>
            </a:cxnLst>
            <a:rect l="0" t="0" r="r" b="b"/>
            <a:pathLst>
              <a:path w="12" h="18">
                <a:moveTo>
                  <a:pt x="9" y="17"/>
                </a:moveTo>
                <a:lnTo>
                  <a:pt x="10" y="18"/>
                </a:lnTo>
                <a:lnTo>
                  <a:pt x="12" y="17"/>
                </a:lnTo>
                <a:lnTo>
                  <a:pt x="12" y="15"/>
                </a:lnTo>
                <a:lnTo>
                  <a:pt x="4" y="1"/>
                </a:lnTo>
                <a:lnTo>
                  <a:pt x="3" y="0"/>
                </a:lnTo>
                <a:lnTo>
                  <a:pt x="0" y="1"/>
                </a:lnTo>
                <a:lnTo>
                  <a:pt x="0" y="3"/>
                </a:lnTo>
                <a:lnTo>
                  <a:pt x="9" y="1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1" name="Freeform 139"/>
          <p:cNvSpPr>
            <a:spLocks/>
          </p:cNvSpPr>
          <p:nvPr/>
        </p:nvSpPr>
        <p:spPr bwMode="auto">
          <a:xfrm>
            <a:off x="2363753" y="423862"/>
            <a:ext cx="46037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6"/>
              </a:cxn>
              <a:cxn ang="0">
                <a:pos x="67" y="37"/>
              </a:cxn>
              <a:cxn ang="0">
                <a:pos x="69" y="44"/>
              </a:cxn>
              <a:cxn ang="0">
                <a:pos x="64" y="48"/>
              </a:cxn>
              <a:cxn ang="0">
                <a:pos x="58" y="46"/>
              </a:cxn>
              <a:cxn ang="0">
                <a:pos x="9" y="20"/>
              </a:cxn>
              <a:cxn ang="0">
                <a:pos x="8" y="21"/>
              </a:cxn>
              <a:cxn ang="0">
                <a:pos x="12" y="26"/>
              </a:cxn>
              <a:cxn ang="0">
                <a:pos x="64" y="57"/>
              </a:cxn>
              <a:cxn ang="0">
                <a:pos x="71" y="59"/>
              </a:cxn>
              <a:cxn ang="0">
                <a:pos x="77" y="55"/>
              </a:cxn>
              <a:cxn ang="0">
                <a:pos x="63" y="27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80" h="59">
                <a:moveTo>
                  <a:pt x="0" y="0"/>
                </a:moveTo>
                <a:cubicBezTo>
                  <a:pt x="1" y="1"/>
                  <a:pt x="3" y="4"/>
                  <a:pt x="7" y="6"/>
                </a:cubicBezTo>
                <a:cubicBezTo>
                  <a:pt x="30" y="15"/>
                  <a:pt x="51" y="24"/>
                  <a:pt x="67" y="37"/>
                </a:cubicBezTo>
                <a:lnTo>
                  <a:pt x="69" y="44"/>
                </a:lnTo>
                <a:lnTo>
                  <a:pt x="64" y="48"/>
                </a:lnTo>
                <a:lnTo>
                  <a:pt x="58" y="46"/>
                </a:lnTo>
                <a:cubicBezTo>
                  <a:pt x="40" y="32"/>
                  <a:pt x="22" y="25"/>
                  <a:pt x="9" y="20"/>
                </a:cubicBezTo>
                <a:lnTo>
                  <a:pt x="8" y="21"/>
                </a:lnTo>
                <a:lnTo>
                  <a:pt x="12" y="26"/>
                </a:lnTo>
                <a:cubicBezTo>
                  <a:pt x="28" y="32"/>
                  <a:pt x="45" y="43"/>
                  <a:pt x="64" y="57"/>
                </a:cubicBezTo>
                <a:lnTo>
                  <a:pt x="71" y="59"/>
                </a:lnTo>
                <a:lnTo>
                  <a:pt x="77" y="55"/>
                </a:lnTo>
                <a:cubicBezTo>
                  <a:pt x="80" y="45"/>
                  <a:pt x="76" y="36"/>
                  <a:pt x="63" y="27"/>
                </a:cubicBezTo>
                <a:cubicBezTo>
                  <a:pt x="44" y="17"/>
                  <a:pt x="20" y="5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2" name="Freeform 140"/>
          <p:cNvSpPr>
            <a:spLocks/>
          </p:cNvSpPr>
          <p:nvPr/>
        </p:nvSpPr>
        <p:spPr bwMode="auto">
          <a:xfrm>
            <a:off x="2370103" y="446087"/>
            <a:ext cx="36512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3" y="6"/>
              </a:cxn>
              <a:cxn ang="0">
                <a:pos x="20" y="16"/>
              </a:cxn>
              <a:cxn ang="0">
                <a:pos x="49" y="37"/>
              </a:cxn>
              <a:cxn ang="0">
                <a:pos x="50" y="50"/>
              </a:cxn>
              <a:cxn ang="0">
                <a:pos x="44" y="54"/>
              </a:cxn>
              <a:cxn ang="0">
                <a:pos x="39" y="52"/>
              </a:cxn>
              <a:cxn ang="0">
                <a:pos x="9" y="35"/>
              </a:cxn>
              <a:cxn ang="0">
                <a:pos x="8" y="35"/>
              </a:cxn>
              <a:cxn ang="0">
                <a:pos x="8" y="35"/>
              </a:cxn>
              <a:cxn ang="0">
                <a:pos x="12" y="45"/>
              </a:cxn>
              <a:cxn ang="0">
                <a:pos x="34" y="59"/>
              </a:cxn>
              <a:cxn ang="0">
                <a:pos x="36" y="60"/>
              </a:cxn>
              <a:cxn ang="0">
                <a:pos x="48" y="65"/>
              </a:cxn>
              <a:cxn ang="0">
                <a:pos x="53" y="64"/>
              </a:cxn>
              <a:cxn ang="0">
                <a:pos x="57" y="37"/>
              </a:cxn>
              <a:cxn ang="0">
                <a:pos x="1" y="0"/>
              </a:cxn>
            </a:cxnLst>
            <a:rect l="0" t="0" r="r" b="b"/>
            <a:pathLst>
              <a:path w="61" h="65">
                <a:moveTo>
                  <a:pt x="1" y="0"/>
                </a:moveTo>
                <a:lnTo>
                  <a:pt x="0" y="0"/>
                </a:lnTo>
                <a:lnTo>
                  <a:pt x="3" y="6"/>
                </a:lnTo>
                <a:cubicBezTo>
                  <a:pt x="7" y="9"/>
                  <a:pt x="13" y="12"/>
                  <a:pt x="20" y="16"/>
                </a:cubicBezTo>
                <a:cubicBezTo>
                  <a:pt x="33" y="24"/>
                  <a:pt x="47" y="32"/>
                  <a:pt x="49" y="37"/>
                </a:cubicBezTo>
                <a:cubicBezTo>
                  <a:pt x="52" y="41"/>
                  <a:pt x="52" y="46"/>
                  <a:pt x="50" y="50"/>
                </a:cubicBezTo>
                <a:lnTo>
                  <a:pt x="44" y="54"/>
                </a:lnTo>
                <a:lnTo>
                  <a:pt x="39" y="52"/>
                </a:lnTo>
                <a:lnTo>
                  <a:pt x="9" y="35"/>
                </a:lnTo>
                <a:lnTo>
                  <a:pt x="8" y="35"/>
                </a:lnTo>
                <a:lnTo>
                  <a:pt x="8" y="35"/>
                </a:lnTo>
                <a:cubicBezTo>
                  <a:pt x="7" y="36"/>
                  <a:pt x="9" y="41"/>
                  <a:pt x="12" y="45"/>
                </a:cubicBezTo>
                <a:cubicBezTo>
                  <a:pt x="20" y="51"/>
                  <a:pt x="27" y="56"/>
                  <a:pt x="34" y="59"/>
                </a:cubicBezTo>
                <a:lnTo>
                  <a:pt x="36" y="60"/>
                </a:lnTo>
                <a:cubicBezTo>
                  <a:pt x="39" y="62"/>
                  <a:pt x="44" y="65"/>
                  <a:pt x="48" y="65"/>
                </a:cubicBezTo>
                <a:lnTo>
                  <a:pt x="53" y="64"/>
                </a:lnTo>
                <a:cubicBezTo>
                  <a:pt x="60" y="56"/>
                  <a:pt x="61" y="43"/>
                  <a:pt x="57" y="37"/>
                </a:cubicBezTo>
                <a:cubicBezTo>
                  <a:pt x="44" y="24"/>
                  <a:pt x="26" y="12"/>
                  <a:pt x="1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3" name="Freeform 141"/>
          <p:cNvSpPr>
            <a:spLocks/>
          </p:cNvSpPr>
          <p:nvPr/>
        </p:nvSpPr>
        <p:spPr bwMode="auto">
          <a:xfrm>
            <a:off x="2373278" y="457200"/>
            <a:ext cx="22225" cy="14287"/>
          </a:xfrm>
          <a:custGeom>
            <a:avLst/>
            <a:gdLst/>
            <a:ahLst/>
            <a:cxnLst>
              <a:cxn ang="0">
                <a:pos x="31" y="24"/>
              </a:cxn>
              <a:cxn ang="0">
                <a:pos x="33" y="24"/>
              </a:cxn>
              <a:cxn ang="0">
                <a:pos x="37" y="23"/>
              </a:cxn>
              <a:cxn ang="0">
                <a:pos x="0" y="0"/>
              </a:cxn>
              <a:cxn ang="0">
                <a:pos x="2" y="3"/>
              </a:cxn>
              <a:cxn ang="0">
                <a:pos x="31" y="24"/>
              </a:cxn>
            </a:cxnLst>
            <a:rect l="0" t="0" r="r" b="b"/>
            <a:pathLst>
              <a:path w="37" h="24">
                <a:moveTo>
                  <a:pt x="31" y="24"/>
                </a:moveTo>
                <a:lnTo>
                  <a:pt x="33" y="24"/>
                </a:lnTo>
                <a:lnTo>
                  <a:pt x="37" y="23"/>
                </a:lnTo>
                <a:cubicBezTo>
                  <a:pt x="33" y="16"/>
                  <a:pt x="0" y="0"/>
                  <a:pt x="0" y="0"/>
                </a:cubicBezTo>
                <a:lnTo>
                  <a:pt x="2" y="3"/>
                </a:lnTo>
                <a:cubicBezTo>
                  <a:pt x="9" y="10"/>
                  <a:pt x="19" y="17"/>
                  <a:pt x="31" y="2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4" name="Freeform 142"/>
          <p:cNvSpPr>
            <a:spLocks/>
          </p:cNvSpPr>
          <p:nvPr/>
        </p:nvSpPr>
        <p:spPr bwMode="auto">
          <a:xfrm>
            <a:off x="2374865" y="477837"/>
            <a:ext cx="23813" cy="285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9" y="47"/>
              </a:cxn>
              <a:cxn ang="0">
                <a:pos x="25" y="49"/>
              </a:cxn>
              <a:cxn ang="0">
                <a:pos x="29" y="48"/>
              </a:cxn>
              <a:cxn ang="0">
                <a:pos x="37" y="36"/>
              </a:cxn>
              <a:cxn ang="0">
                <a:pos x="31" y="19"/>
              </a:cxn>
              <a:cxn ang="0">
                <a:pos x="7" y="1"/>
              </a:cxn>
              <a:cxn ang="0">
                <a:pos x="6" y="0"/>
              </a:cxn>
              <a:cxn ang="0">
                <a:pos x="5" y="1"/>
              </a:cxn>
              <a:cxn ang="0">
                <a:pos x="6" y="7"/>
              </a:cxn>
              <a:cxn ang="0">
                <a:pos x="25" y="23"/>
              </a:cxn>
              <a:cxn ang="0">
                <a:pos x="26" y="34"/>
              </a:cxn>
              <a:cxn ang="0">
                <a:pos x="21" y="38"/>
              </a:cxn>
              <a:cxn ang="0">
                <a:pos x="16" y="36"/>
              </a:cxn>
              <a:cxn ang="0">
                <a:pos x="1" y="27"/>
              </a:cxn>
              <a:cxn ang="0">
                <a:pos x="0" y="28"/>
              </a:cxn>
              <a:cxn ang="0">
                <a:pos x="0" y="34"/>
              </a:cxn>
            </a:cxnLst>
            <a:rect l="0" t="0" r="r" b="b"/>
            <a:pathLst>
              <a:path w="40" h="49">
                <a:moveTo>
                  <a:pt x="0" y="34"/>
                </a:moveTo>
                <a:lnTo>
                  <a:pt x="19" y="47"/>
                </a:lnTo>
                <a:lnTo>
                  <a:pt x="25" y="49"/>
                </a:lnTo>
                <a:lnTo>
                  <a:pt x="29" y="48"/>
                </a:lnTo>
                <a:cubicBezTo>
                  <a:pt x="32" y="45"/>
                  <a:pt x="35" y="41"/>
                  <a:pt x="37" y="36"/>
                </a:cubicBezTo>
                <a:cubicBezTo>
                  <a:pt x="40" y="29"/>
                  <a:pt x="38" y="23"/>
                  <a:pt x="31" y="19"/>
                </a:cubicBezTo>
                <a:lnTo>
                  <a:pt x="7" y="1"/>
                </a:lnTo>
                <a:lnTo>
                  <a:pt x="6" y="0"/>
                </a:lnTo>
                <a:lnTo>
                  <a:pt x="5" y="1"/>
                </a:lnTo>
                <a:lnTo>
                  <a:pt x="6" y="7"/>
                </a:lnTo>
                <a:cubicBezTo>
                  <a:pt x="13" y="12"/>
                  <a:pt x="21" y="18"/>
                  <a:pt x="25" y="23"/>
                </a:cubicBezTo>
                <a:lnTo>
                  <a:pt x="26" y="34"/>
                </a:lnTo>
                <a:lnTo>
                  <a:pt x="21" y="38"/>
                </a:lnTo>
                <a:lnTo>
                  <a:pt x="16" y="36"/>
                </a:lnTo>
                <a:lnTo>
                  <a:pt x="1" y="27"/>
                </a:lnTo>
                <a:lnTo>
                  <a:pt x="0" y="28"/>
                </a:lnTo>
                <a:lnTo>
                  <a:pt x="0" y="3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5" name="Freeform 143"/>
          <p:cNvSpPr>
            <a:spLocks/>
          </p:cNvSpPr>
          <p:nvPr/>
        </p:nvSpPr>
        <p:spPr bwMode="auto">
          <a:xfrm>
            <a:off x="2376453" y="487362"/>
            <a:ext cx="7937" cy="6350"/>
          </a:xfrm>
          <a:custGeom>
            <a:avLst/>
            <a:gdLst/>
            <a:ahLst/>
            <a:cxnLst>
              <a:cxn ang="0">
                <a:pos x="11" y="12"/>
              </a:cxn>
              <a:cxn ang="0">
                <a:pos x="14" y="10"/>
              </a:cxn>
              <a:cxn ang="0">
                <a:pos x="13" y="6"/>
              </a:cxn>
              <a:cxn ang="0">
                <a:pos x="1" y="0"/>
              </a:cxn>
              <a:cxn ang="0">
                <a:pos x="0" y="1"/>
              </a:cxn>
              <a:cxn ang="0">
                <a:pos x="0" y="3"/>
              </a:cxn>
              <a:cxn ang="0">
                <a:pos x="10" y="12"/>
              </a:cxn>
              <a:cxn ang="0">
                <a:pos x="11" y="12"/>
              </a:cxn>
            </a:cxnLst>
            <a:rect l="0" t="0" r="r" b="b"/>
            <a:pathLst>
              <a:path w="14" h="12">
                <a:moveTo>
                  <a:pt x="11" y="12"/>
                </a:moveTo>
                <a:lnTo>
                  <a:pt x="14" y="10"/>
                </a:lnTo>
                <a:lnTo>
                  <a:pt x="13" y="6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10" y="12"/>
                </a:lnTo>
                <a:lnTo>
                  <a:pt x="11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6" name="Freeform 144"/>
          <p:cNvSpPr>
            <a:spLocks/>
          </p:cNvSpPr>
          <p:nvPr/>
        </p:nvSpPr>
        <p:spPr bwMode="auto">
          <a:xfrm>
            <a:off x="2360578" y="503237"/>
            <a:ext cx="25400" cy="25400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" y="30"/>
              </a:cxn>
              <a:cxn ang="0">
                <a:pos x="19" y="44"/>
              </a:cxn>
              <a:cxn ang="0">
                <a:pos x="23" y="45"/>
              </a:cxn>
              <a:cxn ang="0">
                <a:pos x="30" y="41"/>
              </a:cxn>
              <a:cxn ang="0">
                <a:pos x="32" y="37"/>
              </a:cxn>
              <a:cxn ang="0">
                <a:pos x="35" y="16"/>
              </a:cxn>
              <a:cxn ang="0">
                <a:pos x="17" y="0"/>
              </a:cxn>
              <a:cxn ang="0">
                <a:pos x="15" y="2"/>
              </a:cxn>
              <a:cxn ang="0">
                <a:pos x="16" y="8"/>
              </a:cxn>
              <a:cxn ang="0">
                <a:pos x="26" y="17"/>
              </a:cxn>
              <a:cxn ang="0">
                <a:pos x="25" y="27"/>
              </a:cxn>
              <a:cxn ang="0">
                <a:pos x="18" y="33"/>
              </a:cxn>
              <a:cxn ang="0">
                <a:pos x="14" y="31"/>
              </a:cxn>
              <a:cxn ang="0">
                <a:pos x="3" y="24"/>
              </a:cxn>
              <a:cxn ang="0">
                <a:pos x="2" y="23"/>
              </a:cxn>
              <a:cxn ang="0">
                <a:pos x="0" y="26"/>
              </a:cxn>
            </a:cxnLst>
            <a:rect l="0" t="0" r="r" b="b"/>
            <a:pathLst>
              <a:path w="41" h="45">
                <a:moveTo>
                  <a:pt x="0" y="26"/>
                </a:moveTo>
                <a:lnTo>
                  <a:pt x="1" y="30"/>
                </a:lnTo>
                <a:lnTo>
                  <a:pt x="19" y="44"/>
                </a:lnTo>
                <a:lnTo>
                  <a:pt x="23" y="45"/>
                </a:lnTo>
                <a:lnTo>
                  <a:pt x="30" y="41"/>
                </a:lnTo>
                <a:lnTo>
                  <a:pt x="32" y="37"/>
                </a:lnTo>
                <a:cubicBezTo>
                  <a:pt x="37" y="29"/>
                  <a:pt x="41" y="24"/>
                  <a:pt x="35" y="16"/>
                </a:cubicBezTo>
                <a:cubicBezTo>
                  <a:pt x="30" y="10"/>
                  <a:pt x="25" y="4"/>
                  <a:pt x="17" y="0"/>
                </a:cubicBezTo>
                <a:lnTo>
                  <a:pt x="15" y="2"/>
                </a:lnTo>
                <a:lnTo>
                  <a:pt x="16" y="8"/>
                </a:lnTo>
                <a:lnTo>
                  <a:pt x="26" y="17"/>
                </a:lnTo>
                <a:cubicBezTo>
                  <a:pt x="27" y="20"/>
                  <a:pt x="27" y="24"/>
                  <a:pt x="25" y="27"/>
                </a:cubicBezTo>
                <a:lnTo>
                  <a:pt x="18" y="33"/>
                </a:lnTo>
                <a:lnTo>
                  <a:pt x="14" y="31"/>
                </a:lnTo>
                <a:lnTo>
                  <a:pt x="3" y="24"/>
                </a:lnTo>
                <a:lnTo>
                  <a:pt x="2" y="23"/>
                </a:lnTo>
                <a:lnTo>
                  <a:pt x="0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7" name="Freeform 145"/>
          <p:cNvSpPr>
            <a:spLocks/>
          </p:cNvSpPr>
          <p:nvPr/>
        </p:nvSpPr>
        <p:spPr bwMode="auto">
          <a:xfrm>
            <a:off x="2365340" y="509587"/>
            <a:ext cx="6350" cy="635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4"/>
              </a:cxn>
              <a:cxn ang="0">
                <a:pos x="7" y="9"/>
              </a:cxn>
              <a:cxn ang="0">
                <a:pos x="9" y="10"/>
              </a:cxn>
              <a:cxn ang="0">
                <a:pos x="11" y="8"/>
              </a:cxn>
              <a:cxn ang="0">
                <a:pos x="10" y="5"/>
              </a:cxn>
              <a:cxn ang="0">
                <a:pos x="4" y="0"/>
              </a:cxn>
              <a:cxn ang="0">
                <a:pos x="3" y="0"/>
              </a:cxn>
              <a:cxn ang="0">
                <a:pos x="0" y="1"/>
              </a:cxn>
            </a:cxnLst>
            <a:rect l="0" t="0" r="r" b="b"/>
            <a:pathLst>
              <a:path w="11" h="10">
                <a:moveTo>
                  <a:pt x="0" y="1"/>
                </a:moveTo>
                <a:lnTo>
                  <a:pt x="1" y="4"/>
                </a:lnTo>
                <a:lnTo>
                  <a:pt x="7" y="9"/>
                </a:lnTo>
                <a:lnTo>
                  <a:pt x="9" y="10"/>
                </a:lnTo>
                <a:lnTo>
                  <a:pt x="11" y="8"/>
                </a:lnTo>
                <a:lnTo>
                  <a:pt x="10" y="5"/>
                </a:lnTo>
                <a:lnTo>
                  <a:pt x="4" y="0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8" name="Freeform 146"/>
          <p:cNvSpPr>
            <a:spLocks/>
          </p:cNvSpPr>
          <p:nvPr/>
        </p:nvSpPr>
        <p:spPr bwMode="auto">
          <a:xfrm>
            <a:off x="2344703" y="520700"/>
            <a:ext cx="22225" cy="26987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0" y="21"/>
              </a:cxn>
              <a:cxn ang="0">
                <a:pos x="1" y="27"/>
              </a:cxn>
              <a:cxn ang="0">
                <a:pos x="14" y="43"/>
              </a:cxn>
              <a:cxn ang="0">
                <a:pos x="20" y="45"/>
              </a:cxn>
              <a:cxn ang="0">
                <a:pos x="36" y="32"/>
              </a:cxn>
              <a:cxn ang="0">
                <a:pos x="37" y="19"/>
              </a:cxn>
              <a:cxn ang="0">
                <a:pos x="23" y="1"/>
              </a:cxn>
              <a:cxn ang="0">
                <a:pos x="22" y="0"/>
              </a:cxn>
              <a:cxn ang="0">
                <a:pos x="20" y="2"/>
              </a:cxn>
              <a:cxn ang="0">
                <a:pos x="20" y="8"/>
              </a:cxn>
              <a:cxn ang="0">
                <a:pos x="26" y="17"/>
              </a:cxn>
              <a:cxn ang="0">
                <a:pos x="25" y="28"/>
              </a:cxn>
              <a:cxn ang="0">
                <a:pos x="18" y="32"/>
              </a:cxn>
              <a:cxn ang="0">
                <a:pos x="13" y="30"/>
              </a:cxn>
              <a:cxn ang="0">
                <a:pos x="4" y="21"/>
              </a:cxn>
              <a:cxn ang="0">
                <a:pos x="2" y="20"/>
              </a:cxn>
            </a:cxnLst>
            <a:rect l="0" t="0" r="r" b="b"/>
            <a:pathLst>
              <a:path w="39" h="45">
                <a:moveTo>
                  <a:pt x="2" y="20"/>
                </a:moveTo>
                <a:lnTo>
                  <a:pt x="0" y="21"/>
                </a:lnTo>
                <a:lnTo>
                  <a:pt x="1" y="27"/>
                </a:lnTo>
                <a:lnTo>
                  <a:pt x="14" y="43"/>
                </a:lnTo>
                <a:lnTo>
                  <a:pt x="20" y="45"/>
                </a:lnTo>
                <a:cubicBezTo>
                  <a:pt x="25" y="45"/>
                  <a:pt x="32" y="39"/>
                  <a:pt x="36" y="32"/>
                </a:cubicBezTo>
                <a:cubicBezTo>
                  <a:pt x="39" y="27"/>
                  <a:pt x="39" y="22"/>
                  <a:pt x="37" y="19"/>
                </a:cubicBezTo>
                <a:cubicBezTo>
                  <a:pt x="32" y="10"/>
                  <a:pt x="27" y="4"/>
                  <a:pt x="23" y="1"/>
                </a:cubicBezTo>
                <a:lnTo>
                  <a:pt x="22" y="0"/>
                </a:lnTo>
                <a:lnTo>
                  <a:pt x="20" y="2"/>
                </a:lnTo>
                <a:lnTo>
                  <a:pt x="20" y="8"/>
                </a:lnTo>
                <a:lnTo>
                  <a:pt x="26" y="17"/>
                </a:lnTo>
                <a:cubicBezTo>
                  <a:pt x="28" y="20"/>
                  <a:pt x="28" y="24"/>
                  <a:pt x="25" y="28"/>
                </a:cubicBezTo>
                <a:lnTo>
                  <a:pt x="18" y="32"/>
                </a:lnTo>
                <a:lnTo>
                  <a:pt x="13" y="30"/>
                </a:lnTo>
                <a:lnTo>
                  <a:pt x="4" y="21"/>
                </a:lnTo>
                <a:lnTo>
                  <a:pt x="2" y="2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9" name="Freeform 147"/>
          <p:cNvSpPr>
            <a:spLocks/>
          </p:cNvSpPr>
          <p:nvPr/>
        </p:nvSpPr>
        <p:spPr bwMode="auto">
          <a:xfrm>
            <a:off x="2349465" y="528637"/>
            <a:ext cx="7938" cy="6350"/>
          </a:xfrm>
          <a:custGeom>
            <a:avLst/>
            <a:gdLst/>
            <a:ahLst/>
            <a:cxnLst>
              <a:cxn ang="0">
                <a:pos x="8" y="12"/>
              </a:cxn>
              <a:cxn ang="0">
                <a:pos x="11" y="10"/>
              </a:cxn>
              <a:cxn ang="0">
                <a:pos x="11" y="7"/>
              </a:cxn>
              <a:cxn ang="0">
                <a:pos x="3" y="0"/>
              </a:cxn>
              <a:cxn ang="0">
                <a:pos x="2" y="0"/>
              </a:cxn>
              <a:cxn ang="0">
                <a:pos x="0" y="1"/>
              </a:cxn>
              <a:cxn ang="0">
                <a:pos x="0" y="4"/>
              </a:cxn>
              <a:cxn ang="0">
                <a:pos x="8" y="12"/>
              </a:cxn>
            </a:cxnLst>
            <a:rect l="0" t="0" r="r" b="b"/>
            <a:pathLst>
              <a:path w="11" h="12">
                <a:moveTo>
                  <a:pt x="8" y="12"/>
                </a:moveTo>
                <a:lnTo>
                  <a:pt x="11" y="10"/>
                </a:lnTo>
                <a:lnTo>
                  <a:pt x="11" y="7"/>
                </a:lnTo>
                <a:lnTo>
                  <a:pt x="3" y="0"/>
                </a:lnTo>
                <a:lnTo>
                  <a:pt x="2" y="0"/>
                </a:lnTo>
                <a:lnTo>
                  <a:pt x="0" y="1"/>
                </a:lnTo>
                <a:lnTo>
                  <a:pt x="0" y="4"/>
                </a:lnTo>
                <a:lnTo>
                  <a:pt x="8" y="1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0" name="Freeform 148"/>
          <p:cNvSpPr>
            <a:spLocks/>
          </p:cNvSpPr>
          <p:nvPr/>
        </p:nvSpPr>
        <p:spPr bwMode="auto">
          <a:xfrm>
            <a:off x="2358990" y="577850"/>
            <a:ext cx="25400" cy="68262"/>
          </a:xfrm>
          <a:custGeom>
            <a:avLst/>
            <a:gdLst/>
            <a:ahLst/>
            <a:cxnLst>
              <a:cxn ang="0">
                <a:pos x="20" y="112"/>
              </a:cxn>
              <a:cxn ang="0">
                <a:pos x="23" y="117"/>
              </a:cxn>
              <a:cxn ang="0">
                <a:pos x="29" y="113"/>
              </a:cxn>
              <a:cxn ang="0">
                <a:pos x="19" y="1"/>
              </a:cxn>
              <a:cxn ang="0">
                <a:pos x="18" y="0"/>
              </a:cxn>
              <a:cxn ang="0">
                <a:pos x="16" y="2"/>
              </a:cxn>
              <a:cxn ang="0">
                <a:pos x="16" y="7"/>
              </a:cxn>
              <a:cxn ang="0">
                <a:pos x="31" y="89"/>
              </a:cxn>
              <a:cxn ang="0">
                <a:pos x="27" y="95"/>
              </a:cxn>
              <a:cxn ang="0">
                <a:pos x="22" y="87"/>
              </a:cxn>
              <a:cxn ang="0">
                <a:pos x="0" y="24"/>
              </a:cxn>
              <a:cxn ang="0">
                <a:pos x="0" y="37"/>
              </a:cxn>
              <a:cxn ang="0">
                <a:pos x="20" y="112"/>
              </a:cxn>
            </a:cxnLst>
            <a:rect l="0" t="0" r="r" b="b"/>
            <a:pathLst>
              <a:path w="44" h="117">
                <a:moveTo>
                  <a:pt x="20" y="112"/>
                </a:moveTo>
                <a:lnTo>
                  <a:pt x="23" y="117"/>
                </a:lnTo>
                <a:lnTo>
                  <a:pt x="29" y="113"/>
                </a:lnTo>
                <a:cubicBezTo>
                  <a:pt x="44" y="94"/>
                  <a:pt x="39" y="32"/>
                  <a:pt x="19" y="1"/>
                </a:cubicBezTo>
                <a:lnTo>
                  <a:pt x="18" y="0"/>
                </a:lnTo>
                <a:lnTo>
                  <a:pt x="16" y="2"/>
                </a:lnTo>
                <a:lnTo>
                  <a:pt x="16" y="7"/>
                </a:lnTo>
                <a:cubicBezTo>
                  <a:pt x="31" y="41"/>
                  <a:pt x="36" y="67"/>
                  <a:pt x="31" y="89"/>
                </a:cubicBezTo>
                <a:lnTo>
                  <a:pt x="27" y="95"/>
                </a:lnTo>
                <a:cubicBezTo>
                  <a:pt x="25" y="95"/>
                  <a:pt x="23" y="94"/>
                  <a:pt x="22" y="87"/>
                </a:cubicBezTo>
                <a:cubicBezTo>
                  <a:pt x="18" y="61"/>
                  <a:pt x="11" y="41"/>
                  <a:pt x="0" y="24"/>
                </a:cubicBezTo>
                <a:lnTo>
                  <a:pt x="0" y="37"/>
                </a:lnTo>
                <a:cubicBezTo>
                  <a:pt x="9" y="53"/>
                  <a:pt x="16" y="78"/>
                  <a:pt x="20" y="1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1" name="Freeform 149"/>
          <p:cNvSpPr>
            <a:spLocks/>
          </p:cNvSpPr>
          <p:nvPr/>
        </p:nvSpPr>
        <p:spPr bwMode="auto">
          <a:xfrm>
            <a:off x="2360578" y="582612"/>
            <a:ext cx="12700" cy="349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8"/>
              </a:cxn>
              <a:cxn ang="0">
                <a:pos x="19" y="59"/>
              </a:cxn>
              <a:cxn ang="0">
                <a:pos x="19" y="60"/>
              </a:cxn>
              <a:cxn ang="0">
                <a:pos x="20" y="59"/>
              </a:cxn>
              <a:cxn ang="0">
                <a:pos x="2" y="0"/>
              </a:cxn>
            </a:cxnLst>
            <a:rect l="0" t="0" r="r" b="b"/>
            <a:pathLst>
              <a:path w="20" h="60">
                <a:moveTo>
                  <a:pt x="2" y="0"/>
                </a:moveTo>
                <a:lnTo>
                  <a:pt x="1" y="0"/>
                </a:lnTo>
                <a:lnTo>
                  <a:pt x="0" y="8"/>
                </a:lnTo>
                <a:cubicBezTo>
                  <a:pt x="9" y="23"/>
                  <a:pt x="16" y="40"/>
                  <a:pt x="19" y="59"/>
                </a:cubicBezTo>
                <a:lnTo>
                  <a:pt x="19" y="60"/>
                </a:lnTo>
                <a:lnTo>
                  <a:pt x="20" y="59"/>
                </a:lnTo>
                <a:cubicBezTo>
                  <a:pt x="18" y="36"/>
                  <a:pt x="12" y="17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2" name="Freeform 150"/>
          <p:cNvSpPr>
            <a:spLocks/>
          </p:cNvSpPr>
          <p:nvPr/>
        </p:nvSpPr>
        <p:spPr bwMode="auto">
          <a:xfrm>
            <a:off x="2293903" y="388937"/>
            <a:ext cx="142875" cy="119063"/>
          </a:xfrm>
          <a:custGeom>
            <a:avLst/>
            <a:gdLst/>
            <a:ahLst/>
            <a:cxnLst>
              <a:cxn ang="0">
                <a:pos x="23" y="42"/>
              </a:cxn>
              <a:cxn ang="0">
                <a:pos x="32" y="46"/>
              </a:cxn>
              <a:cxn ang="0">
                <a:pos x="45" y="53"/>
              </a:cxn>
              <a:cxn ang="0">
                <a:pos x="81" y="109"/>
              </a:cxn>
              <a:cxn ang="0">
                <a:pos x="81" y="112"/>
              </a:cxn>
              <a:cxn ang="0">
                <a:pos x="60" y="191"/>
              </a:cxn>
              <a:cxn ang="0">
                <a:pos x="59" y="199"/>
              </a:cxn>
              <a:cxn ang="0">
                <a:pos x="63" y="202"/>
              </a:cxn>
              <a:cxn ang="0">
                <a:pos x="63" y="202"/>
              </a:cxn>
              <a:cxn ang="0">
                <a:pos x="63" y="202"/>
              </a:cxn>
              <a:cxn ang="0">
                <a:pos x="89" y="177"/>
              </a:cxn>
              <a:cxn ang="0">
                <a:pos x="80" y="74"/>
              </a:cxn>
              <a:cxn ang="0">
                <a:pos x="51" y="46"/>
              </a:cxn>
              <a:cxn ang="0">
                <a:pos x="15" y="29"/>
              </a:cxn>
              <a:cxn ang="0">
                <a:pos x="9" y="17"/>
              </a:cxn>
              <a:cxn ang="0">
                <a:pos x="18" y="9"/>
              </a:cxn>
              <a:cxn ang="0">
                <a:pos x="33" y="6"/>
              </a:cxn>
              <a:cxn ang="0">
                <a:pos x="47" y="7"/>
              </a:cxn>
              <a:cxn ang="0">
                <a:pos x="211" y="61"/>
              </a:cxn>
              <a:cxn ang="0">
                <a:pos x="212" y="61"/>
              </a:cxn>
              <a:cxn ang="0">
                <a:pos x="213" y="68"/>
              </a:cxn>
              <a:cxn ang="0">
                <a:pos x="200" y="73"/>
              </a:cxn>
              <a:cxn ang="0">
                <a:pos x="190" y="68"/>
              </a:cxn>
              <a:cxn ang="0">
                <a:pos x="185" y="61"/>
              </a:cxn>
              <a:cxn ang="0">
                <a:pos x="184" y="59"/>
              </a:cxn>
              <a:cxn ang="0">
                <a:pos x="182" y="61"/>
              </a:cxn>
              <a:cxn ang="0">
                <a:pos x="180" y="71"/>
              </a:cxn>
              <a:cxn ang="0">
                <a:pos x="182" y="74"/>
              </a:cxn>
              <a:cxn ang="0">
                <a:pos x="205" y="77"/>
              </a:cxn>
              <a:cxn ang="0">
                <a:pos x="243" y="64"/>
              </a:cxn>
              <a:cxn ang="0">
                <a:pos x="244" y="58"/>
              </a:cxn>
              <a:cxn ang="0">
                <a:pos x="238" y="56"/>
              </a:cxn>
              <a:cxn ang="0">
                <a:pos x="234" y="56"/>
              </a:cxn>
              <a:cxn ang="0">
                <a:pos x="201" y="46"/>
              </a:cxn>
              <a:cxn ang="0">
                <a:pos x="26" y="0"/>
              </a:cxn>
              <a:cxn ang="0">
                <a:pos x="11" y="3"/>
              </a:cxn>
              <a:cxn ang="0">
                <a:pos x="1" y="16"/>
              </a:cxn>
              <a:cxn ang="0">
                <a:pos x="5" y="31"/>
              </a:cxn>
              <a:cxn ang="0">
                <a:pos x="23" y="42"/>
              </a:cxn>
            </a:cxnLst>
            <a:rect l="0" t="0" r="r" b="b"/>
            <a:pathLst>
              <a:path w="244" h="202">
                <a:moveTo>
                  <a:pt x="23" y="42"/>
                </a:moveTo>
                <a:cubicBezTo>
                  <a:pt x="27" y="44"/>
                  <a:pt x="29" y="45"/>
                  <a:pt x="32" y="46"/>
                </a:cubicBezTo>
                <a:cubicBezTo>
                  <a:pt x="36" y="48"/>
                  <a:pt x="41" y="51"/>
                  <a:pt x="45" y="53"/>
                </a:cubicBezTo>
                <a:cubicBezTo>
                  <a:pt x="62" y="63"/>
                  <a:pt x="73" y="75"/>
                  <a:pt x="81" y="109"/>
                </a:cubicBezTo>
                <a:lnTo>
                  <a:pt x="81" y="112"/>
                </a:lnTo>
                <a:cubicBezTo>
                  <a:pt x="89" y="145"/>
                  <a:pt x="93" y="165"/>
                  <a:pt x="60" y="191"/>
                </a:cubicBezTo>
                <a:lnTo>
                  <a:pt x="59" y="199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cubicBezTo>
                  <a:pt x="73" y="198"/>
                  <a:pt x="81" y="190"/>
                  <a:pt x="89" y="177"/>
                </a:cubicBezTo>
                <a:cubicBezTo>
                  <a:pt x="108" y="152"/>
                  <a:pt x="87" y="93"/>
                  <a:pt x="80" y="74"/>
                </a:cubicBezTo>
                <a:cubicBezTo>
                  <a:pt x="74" y="60"/>
                  <a:pt x="65" y="51"/>
                  <a:pt x="51" y="46"/>
                </a:cubicBezTo>
                <a:lnTo>
                  <a:pt x="15" y="29"/>
                </a:lnTo>
                <a:cubicBezTo>
                  <a:pt x="11" y="25"/>
                  <a:pt x="9" y="21"/>
                  <a:pt x="9" y="17"/>
                </a:cubicBezTo>
                <a:cubicBezTo>
                  <a:pt x="10" y="13"/>
                  <a:pt x="13" y="12"/>
                  <a:pt x="18" y="9"/>
                </a:cubicBezTo>
                <a:cubicBezTo>
                  <a:pt x="21" y="7"/>
                  <a:pt x="27" y="6"/>
                  <a:pt x="33" y="6"/>
                </a:cubicBezTo>
                <a:cubicBezTo>
                  <a:pt x="38" y="6"/>
                  <a:pt x="42" y="6"/>
                  <a:pt x="47" y="7"/>
                </a:cubicBezTo>
                <a:cubicBezTo>
                  <a:pt x="106" y="11"/>
                  <a:pt x="160" y="27"/>
                  <a:pt x="211" y="61"/>
                </a:cubicBezTo>
                <a:lnTo>
                  <a:pt x="212" y="61"/>
                </a:lnTo>
                <a:lnTo>
                  <a:pt x="213" y="68"/>
                </a:lnTo>
                <a:cubicBezTo>
                  <a:pt x="211" y="71"/>
                  <a:pt x="208" y="72"/>
                  <a:pt x="200" y="73"/>
                </a:cubicBezTo>
                <a:cubicBezTo>
                  <a:pt x="196" y="72"/>
                  <a:pt x="193" y="71"/>
                  <a:pt x="190" y="68"/>
                </a:cubicBezTo>
                <a:lnTo>
                  <a:pt x="185" y="61"/>
                </a:lnTo>
                <a:lnTo>
                  <a:pt x="184" y="59"/>
                </a:lnTo>
                <a:lnTo>
                  <a:pt x="182" y="61"/>
                </a:lnTo>
                <a:lnTo>
                  <a:pt x="180" y="71"/>
                </a:lnTo>
                <a:lnTo>
                  <a:pt x="182" y="74"/>
                </a:lnTo>
                <a:cubicBezTo>
                  <a:pt x="190" y="76"/>
                  <a:pt x="198" y="78"/>
                  <a:pt x="205" y="77"/>
                </a:cubicBezTo>
                <a:cubicBezTo>
                  <a:pt x="219" y="77"/>
                  <a:pt x="231" y="73"/>
                  <a:pt x="243" y="64"/>
                </a:cubicBezTo>
                <a:lnTo>
                  <a:pt x="244" y="58"/>
                </a:lnTo>
                <a:cubicBezTo>
                  <a:pt x="244" y="57"/>
                  <a:pt x="242" y="56"/>
                  <a:pt x="238" y="56"/>
                </a:cubicBezTo>
                <a:lnTo>
                  <a:pt x="234" y="56"/>
                </a:lnTo>
                <a:cubicBezTo>
                  <a:pt x="222" y="56"/>
                  <a:pt x="211" y="53"/>
                  <a:pt x="201" y="46"/>
                </a:cubicBezTo>
                <a:cubicBezTo>
                  <a:pt x="146" y="15"/>
                  <a:pt x="87" y="0"/>
                  <a:pt x="26" y="0"/>
                </a:cubicBezTo>
                <a:cubicBezTo>
                  <a:pt x="20" y="1"/>
                  <a:pt x="16" y="1"/>
                  <a:pt x="11" y="3"/>
                </a:cubicBezTo>
                <a:cubicBezTo>
                  <a:pt x="5" y="6"/>
                  <a:pt x="2" y="11"/>
                  <a:pt x="1" y="16"/>
                </a:cubicBezTo>
                <a:cubicBezTo>
                  <a:pt x="0" y="21"/>
                  <a:pt x="1" y="27"/>
                  <a:pt x="5" y="31"/>
                </a:cubicBezTo>
                <a:cubicBezTo>
                  <a:pt x="10" y="37"/>
                  <a:pt x="16" y="40"/>
                  <a:pt x="23" y="4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3" name="Freeform 151"/>
          <p:cNvSpPr>
            <a:spLocks/>
          </p:cNvSpPr>
          <p:nvPr/>
        </p:nvSpPr>
        <p:spPr bwMode="auto">
          <a:xfrm>
            <a:off x="2139915" y="439737"/>
            <a:ext cx="30163" cy="53975"/>
          </a:xfrm>
          <a:custGeom>
            <a:avLst/>
            <a:gdLst/>
            <a:ahLst/>
            <a:cxnLst>
              <a:cxn ang="0">
                <a:pos x="12" y="79"/>
              </a:cxn>
              <a:cxn ang="0">
                <a:pos x="24" y="92"/>
              </a:cxn>
              <a:cxn ang="0">
                <a:pos x="48" y="92"/>
              </a:cxn>
              <a:cxn ang="0">
                <a:pos x="51" y="88"/>
              </a:cxn>
              <a:cxn ang="0">
                <a:pos x="49" y="84"/>
              </a:cxn>
              <a:cxn ang="0">
                <a:pos x="30" y="83"/>
              </a:cxn>
              <a:cxn ang="0">
                <a:pos x="16" y="63"/>
              </a:cxn>
              <a:cxn ang="0">
                <a:pos x="31" y="14"/>
              </a:cxn>
              <a:cxn ang="0">
                <a:pos x="33" y="12"/>
              </a:cxn>
              <a:cxn ang="0">
                <a:pos x="31" y="11"/>
              </a:cxn>
              <a:cxn ang="0">
                <a:pos x="31" y="11"/>
              </a:cxn>
              <a:cxn ang="0">
                <a:pos x="29" y="9"/>
              </a:cxn>
              <a:cxn ang="0">
                <a:pos x="31" y="4"/>
              </a:cxn>
              <a:cxn ang="0">
                <a:pos x="35" y="1"/>
              </a:cxn>
              <a:cxn ang="0">
                <a:pos x="35" y="0"/>
              </a:cxn>
              <a:cxn ang="0">
                <a:pos x="33" y="0"/>
              </a:cxn>
              <a:cxn ang="0">
                <a:pos x="33" y="0"/>
              </a:cxn>
              <a:cxn ang="0">
                <a:pos x="4" y="25"/>
              </a:cxn>
              <a:cxn ang="0">
                <a:pos x="2" y="40"/>
              </a:cxn>
              <a:cxn ang="0">
                <a:pos x="12" y="79"/>
              </a:cxn>
            </a:cxnLst>
            <a:rect l="0" t="0" r="r" b="b"/>
            <a:pathLst>
              <a:path w="51" h="92">
                <a:moveTo>
                  <a:pt x="12" y="79"/>
                </a:moveTo>
                <a:cubicBezTo>
                  <a:pt x="14" y="87"/>
                  <a:pt x="18" y="91"/>
                  <a:pt x="24" y="92"/>
                </a:cubicBezTo>
                <a:lnTo>
                  <a:pt x="48" y="92"/>
                </a:lnTo>
                <a:lnTo>
                  <a:pt x="51" y="88"/>
                </a:lnTo>
                <a:lnTo>
                  <a:pt x="49" y="84"/>
                </a:lnTo>
                <a:lnTo>
                  <a:pt x="30" y="83"/>
                </a:lnTo>
                <a:cubicBezTo>
                  <a:pt x="23" y="83"/>
                  <a:pt x="19" y="73"/>
                  <a:pt x="16" y="63"/>
                </a:cubicBezTo>
                <a:cubicBezTo>
                  <a:pt x="11" y="42"/>
                  <a:pt x="21" y="26"/>
                  <a:pt x="31" y="14"/>
                </a:cubicBezTo>
                <a:lnTo>
                  <a:pt x="33" y="12"/>
                </a:lnTo>
                <a:lnTo>
                  <a:pt x="31" y="11"/>
                </a:lnTo>
                <a:lnTo>
                  <a:pt x="31" y="11"/>
                </a:lnTo>
                <a:lnTo>
                  <a:pt x="29" y="9"/>
                </a:lnTo>
                <a:lnTo>
                  <a:pt x="31" y="4"/>
                </a:lnTo>
                <a:lnTo>
                  <a:pt x="35" y="1"/>
                </a:lnTo>
                <a:lnTo>
                  <a:pt x="35" y="0"/>
                </a:lnTo>
                <a:lnTo>
                  <a:pt x="33" y="0"/>
                </a:lnTo>
                <a:lnTo>
                  <a:pt x="33" y="0"/>
                </a:lnTo>
                <a:cubicBezTo>
                  <a:pt x="25" y="3"/>
                  <a:pt x="15" y="12"/>
                  <a:pt x="4" y="25"/>
                </a:cubicBezTo>
                <a:cubicBezTo>
                  <a:pt x="2" y="29"/>
                  <a:pt x="0" y="33"/>
                  <a:pt x="2" y="40"/>
                </a:cubicBezTo>
                <a:lnTo>
                  <a:pt x="12" y="79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4" name="Freeform 152"/>
          <p:cNvSpPr>
            <a:spLocks/>
          </p:cNvSpPr>
          <p:nvPr/>
        </p:nvSpPr>
        <p:spPr bwMode="auto">
          <a:xfrm>
            <a:off x="2157378" y="473075"/>
            <a:ext cx="17462" cy="7937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30" y="4"/>
              </a:cxn>
              <a:cxn ang="0">
                <a:pos x="18" y="6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1" y="5"/>
              </a:cxn>
              <a:cxn ang="0">
                <a:pos x="15" y="13"/>
              </a:cxn>
              <a:cxn ang="0">
                <a:pos x="30" y="7"/>
              </a:cxn>
              <a:cxn ang="0">
                <a:pos x="31" y="4"/>
              </a:cxn>
            </a:cxnLst>
            <a:rect l="0" t="0" r="r" b="b"/>
            <a:pathLst>
              <a:path w="31" h="13">
                <a:moveTo>
                  <a:pt x="31" y="4"/>
                </a:moveTo>
                <a:lnTo>
                  <a:pt x="30" y="4"/>
                </a:lnTo>
                <a:cubicBezTo>
                  <a:pt x="26" y="6"/>
                  <a:pt x="22" y="6"/>
                  <a:pt x="18" y="6"/>
                </a:cubicBezTo>
                <a:cubicBezTo>
                  <a:pt x="12" y="6"/>
                  <a:pt x="7" y="5"/>
                  <a:pt x="3" y="1"/>
                </a:cubicBezTo>
                <a:lnTo>
                  <a:pt x="2" y="0"/>
                </a:lnTo>
                <a:lnTo>
                  <a:pt x="0" y="1"/>
                </a:lnTo>
                <a:lnTo>
                  <a:pt x="1" y="5"/>
                </a:lnTo>
                <a:cubicBezTo>
                  <a:pt x="5" y="10"/>
                  <a:pt x="10" y="13"/>
                  <a:pt x="15" y="13"/>
                </a:cubicBezTo>
                <a:cubicBezTo>
                  <a:pt x="20" y="13"/>
                  <a:pt x="25" y="10"/>
                  <a:pt x="30" y="7"/>
                </a:cubicBezTo>
                <a:lnTo>
                  <a:pt x="31" y="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5" name="Freeform 153"/>
          <p:cNvSpPr>
            <a:spLocks/>
          </p:cNvSpPr>
          <p:nvPr/>
        </p:nvSpPr>
        <p:spPr bwMode="auto">
          <a:xfrm>
            <a:off x="2154203" y="431800"/>
            <a:ext cx="25400" cy="38100"/>
          </a:xfrm>
          <a:custGeom>
            <a:avLst/>
            <a:gdLst/>
            <a:ahLst/>
            <a:cxnLst>
              <a:cxn ang="0">
                <a:pos x="1" y="52"/>
              </a:cxn>
              <a:cxn ang="0">
                <a:pos x="0" y="59"/>
              </a:cxn>
              <a:cxn ang="0">
                <a:pos x="5" y="62"/>
              </a:cxn>
              <a:cxn ang="0">
                <a:pos x="9" y="63"/>
              </a:cxn>
              <a:cxn ang="0">
                <a:pos x="43" y="46"/>
              </a:cxn>
              <a:cxn ang="0">
                <a:pos x="44" y="45"/>
              </a:cxn>
              <a:cxn ang="0">
                <a:pos x="43" y="45"/>
              </a:cxn>
              <a:cxn ang="0">
                <a:pos x="13" y="56"/>
              </a:cxn>
              <a:cxn ang="0">
                <a:pos x="9" y="53"/>
              </a:cxn>
              <a:cxn ang="0">
                <a:pos x="12" y="44"/>
              </a:cxn>
              <a:cxn ang="0">
                <a:pos x="23" y="32"/>
              </a:cxn>
              <a:cxn ang="0">
                <a:pos x="24" y="28"/>
              </a:cxn>
              <a:cxn ang="0">
                <a:pos x="23" y="24"/>
              </a:cxn>
              <a:cxn ang="0">
                <a:pos x="23" y="21"/>
              </a:cxn>
              <a:cxn ang="0">
                <a:pos x="26" y="14"/>
              </a:cxn>
              <a:cxn ang="0">
                <a:pos x="32" y="9"/>
              </a:cxn>
              <a:cxn ang="0">
                <a:pos x="33" y="5"/>
              </a:cxn>
              <a:cxn ang="0">
                <a:pos x="28" y="0"/>
              </a:cxn>
              <a:cxn ang="0">
                <a:pos x="19" y="12"/>
              </a:cxn>
              <a:cxn ang="0">
                <a:pos x="16" y="29"/>
              </a:cxn>
              <a:cxn ang="0">
                <a:pos x="1" y="52"/>
              </a:cxn>
            </a:cxnLst>
            <a:rect l="0" t="0" r="r" b="b"/>
            <a:pathLst>
              <a:path w="44" h="63">
                <a:moveTo>
                  <a:pt x="1" y="52"/>
                </a:moveTo>
                <a:lnTo>
                  <a:pt x="0" y="59"/>
                </a:lnTo>
                <a:lnTo>
                  <a:pt x="5" y="62"/>
                </a:lnTo>
                <a:lnTo>
                  <a:pt x="9" y="63"/>
                </a:lnTo>
                <a:cubicBezTo>
                  <a:pt x="19" y="62"/>
                  <a:pt x="30" y="57"/>
                  <a:pt x="43" y="46"/>
                </a:cubicBezTo>
                <a:lnTo>
                  <a:pt x="44" y="45"/>
                </a:lnTo>
                <a:lnTo>
                  <a:pt x="43" y="45"/>
                </a:lnTo>
                <a:cubicBezTo>
                  <a:pt x="31" y="52"/>
                  <a:pt x="21" y="55"/>
                  <a:pt x="13" y="56"/>
                </a:cubicBezTo>
                <a:lnTo>
                  <a:pt x="9" y="53"/>
                </a:lnTo>
                <a:cubicBezTo>
                  <a:pt x="9" y="51"/>
                  <a:pt x="9" y="48"/>
                  <a:pt x="12" y="44"/>
                </a:cubicBezTo>
                <a:cubicBezTo>
                  <a:pt x="17" y="39"/>
                  <a:pt x="21" y="35"/>
                  <a:pt x="23" y="32"/>
                </a:cubicBezTo>
                <a:lnTo>
                  <a:pt x="24" y="28"/>
                </a:lnTo>
                <a:lnTo>
                  <a:pt x="23" y="24"/>
                </a:lnTo>
                <a:lnTo>
                  <a:pt x="23" y="21"/>
                </a:lnTo>
                <a:lnTo>
                  <a:pt x="26" y="14"/>
                </a:lnTo>
                <a:lnTo>
                  <a:pt x="32" y="9"/>
                </a:lnTo>
                <a:lnTo>
                  <a:pt x="33" y="5"/>
                </a:lnTo>
                <a:lnTo>
                  <a:pt x="28" y="0"/>
                </a:lnTo>
                <a:cubicBezTo>
                  <a:pt x="21" y="3"/>
                  <a:pt x="18" y="7"/>
                  <a:pt x="19" y="12"/>
                </a:cubicBezTo>
                <a:cubicBezTo>
                  <a:pt x="20" y="19"/>
                  <a:pt x="20" y="23"/>
                  <a:pt x="16" y="29"/>
                </a:cubicBezTo>
                <a:cubicBezTo>
                  <a:pt x="10" y="35"/>
                  <a:pt x="4" y="43"/>
                  <a:pt x="1" y="5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6" name="Freeform 154"/>
          <p:cNvSpPr>
            <a:spLocks/>
          </p:cNvSpPr>
          <p:nvPr/>
        </p:nvSpPr>
        <p:spPr bwMode="auto">
          <a:xfrm>
            <a:off x="2171665" y="442912"/>
            <a:ext cx="4763" cy="111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"/>
              </a:cxn>
              <a:cxn ang="0">
                <a:pos x="3" y="20"/>
              </a:cxn>
              <a:cxn ang="0">
                <a:pos x="3" y="20"/>
              </a:cxn>
              <a:cxn ang="0">
                <a:pos x="8" y="12"/>
              </a:cxn>
              <a:cxn ang="0">
                <a:pos x="6" y="2"/>
              </a:cxn>
              <a:cxn ang="0">
                <a:pos x="2" y="0"/>
              </a:cxn>
              <a:cxn ang="0">
                <a:pos x="0" y="2"/>
              </a:cxn>
            </a:cxnLst>
            <a:rect l="0" t="0" r="r" b="b"/>
            <a:pathLst>
              <a:path w="9" h="20">
                <a:moveTo>
                  <a:pt x="0" y="2"/>
                </a:moveTo>
                <a:lnTo>
                  <a:pt x="0" y="6"/>
                </a:lnTo>
                <a:cubicBezTo>
                  <a:pt x="4" y="9"/>
                  <a:pt x="5" y="14"/>
                  <a:pt x="3" y="20"/>
                </a:cubicBezTo>
                <a:lnTo>
                  <a:pt x="3" y="20"/>
                </a:lnTo>
                <a:cubicBezTo>
                  <a:pt x="6" y="18"/>
                  <a:pt x="8" y="15"/>
                  <a:pt x="8" y="12"/>
                </a:cubicBezTo>
                <a:cubicBezTo>
                  <a:pt x="9" y="9"/>
                  <a:pt x="8" y="5"/>
                  <a:pt x="6" y="2"/>
                </a:cubicBez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7" name="Freeform 155"/>
          <p:cNvSpPr>
            <a:spLocks/>
          </p:cNvSpPr>
          <p:nvPr/>
        </p:nvSpPr>
        <p:spPr bwMode="auto">
          <a:xfrm>
            <a:off x="2276440" y="784225"/>
            <a:ext cx="31750" cy="46037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22" y="38"/>
              </a:cxn>
              <a:cxn ang="0">
                <a:pos x="48" y="77"/>
              </a:cxn>
              <a:cxn ang="0">
                <a:pos x="54" y="78"/>
              </a:cxn>
              <a:cxn ang="0">
                <a:pos x="54" y="78"/>
              </a:cxn>
              <a:cxn ang="0">
                <a:pos x="53" y="77"/>
              </a:cxn>
              <a:cxn ang="0">
                <a:pos x="35" y="44"/>
              </a:cxn>
              <a:cxn ang="0">
                <a:pos x="8" y="0"/>
              </a:cxn>
              <a:cxn ang="0">
                <a:pos x="3" y="0"/>
              </a:cxn>
              <a:cxn ang="0">
                <a:pos x="0" y="0"/>
              </a:cxn>
              <a:cxn ang="0">
                <a:pos x="3" y="4"/>
              </a:cxn>
            </a:cxnLst>
            <a:rect l="0" t="0" r="r" b="b"/>
            <a:pathLst>
              <a:path w="54" h="78">
                <a:moveTo>
                  <a:pt x="3" y="4"/>
                </a:moveTo>
                <a:cubicBezTo>
                  <a:pt x="12" y="9"/>
                  <a:pt x="17" y="23"/>
                  <a:pt x="22" y="38"/>
                </a:cubicBezTo>
                <a:cubicBezTo>
                  <a:pt x="28" y="56"/>
                  <a:pt x="35" y="74"/>
                  <a:pt x="48" y="77"/>
                </a:cubicBezTo>
                <a:lnTo>
                  <a:pt x="54" y="78"/>
                </a:lnTo>
                <a:lnTo>
                  <a:pt x="54" y="78"/>
                </a:lnTo>
                <a:lnTo>
                  <a:pt x="53" y="77"/>
                </a:lnTo>
                <a:cubicBezTo>
                  <a:pt x="45" y="74"/>
                  <a:pt x="40" y="60"/>
                  <a:pt x="35" y="44"/>
                </a:cubicBezTo>
                <a:cubicBezTo>
                  <a:pt x="28" y="26"/>
                  <a:pt x="21" y="5"/>
                  <a:pt x="8" y="0"/>
                </a:cubicBezTo>
                <a:lnTo>
                  <a:pt x="3" y="0"/>
                </a:lnTo>
                <a:lnTo>
                  <a:pt x="0" y="0"/>
                </a:lnTo>
                <a:lnTo>
                  <a:pt x="3" y="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8" name="Freeform 156"/>
          <p:cNvSpPr>
            <a:spLocks/>
          </p:cNvSpPr>
          <p:nvPr/>
        </p:nvSpPr>
        <p:spPr bwMode="auto">
          <a:xfrm>
            <a:off x="2290728" y="784225"/>
            <a:ext cx="31750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1"/>
              </a:cxn>
              <a:cxn ang="0">
                <a:pos x="2" y="2"/>
              </a:cxn>
              <a:cxn ang="0">
                <a:pos x="23" y="38"/>
              </a:cxn>
              <a:cxn ang="0">
                <a:pos x="51" y="78"/>
              </a:cxn>
              <a:cxn ang="0">
                <a:pos x="52" y="78"/>
              </a:cxn>
              <a:cxn ang="0">
                <a:pos x="54" y="77"/>
              </a:cxn>
              <a:cxn ang="0">
                <a:pos x="54" y="77"/>
              </a:cxn>
              <a:cxn ang="0">
                <a:pos x="35" y="44"/>
              </a:cxn>
              <a:cxn ang="0">
                <a:pos x="4" y="0"/>
              </a:cxn>
            </a:cxnLst>
            <a:rect l="0" t="0" r="r" b="b"/>
            <a:pathLst>
              <a:path w="54" h="78">
                <a:moveTo>
                  <a:pt x="4" y="0"/>
                </a:moveTo>
                <a:lnTo>
                  <a:pt x="0" y="1"/>
                </a:lnTo>
                <a:lnTo>
                  <a:pt x="2" y="2"/>
                </a:lnTo>
                <a:cubicBezTo>
                  <a:pt x="11" y="7"/>
                  <a:pt x="17" y="22"/>
                  <a:pt x="23" y="38"/>
                </a:cubicBezTo>
                <a:cubicBezTo>
                  <a:pt x="30" y="58"/>
                  <a:pt x="38" y="78"/>
                  <a:pt x="51" y="78"/>
                </a:cubicBezTo>
                <a:lnTo>
                  <a:pt x="52" y="78"/>
                </a:lnTo>
                <a:lnTo>
                  <a:pt x="54" y="77"/>
                </a:lnTo>
                <a:lnTo>
                  <a:pt x="54" y="77"/>
                </a:lnTo>
                <a:cubicBezTo>
                  <a:pt x="46" y="73"/>
                  <a:pt x="41" y="59"/>
                  <a:pt x="35" y="44"/>
                </a:cubicBezTo>
                <a:cubicBezTo>
                  <a:pt x="28" y="24"/>
                  <a:pt x="20" y="2"/>
                  <a:pt x="4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79" name="Freeform 157"/>
          <p:cNvSpPr>
            <a:spLocks/>
          </p:cNvSpPr>
          <p:nvPr/>
        </p:nvSpPr>
        <p:spPr bwMode="auto">
          <a:xfrm>
            <a:off x="2312953" y="796925"/>
            <a:ext cx="25400" cy="33337"/>
          </a:xfrm>
          <a:custGeom>
            <a:avLst/>
            <a:gdLst/>
            <a:ahLst/>
            <a:cxnLst>
              <a:cxn ang="0">
                <a:pos x="11" y="21"/>
              </a:cxn>
              <a:cxn ang="0">
                <a:pos x="11" y="21"/>
              </a:cxn>
              <a:cxn ang="0">
                <a:pos x="39" y="56"/>
              </a:cxn>
              <a:cxn ang="0">
                <a:pos x="41" y="56"/>
              </a:cxn>
              <a:cxn ang="0">
                <a:pos x="41" y="56"/>
              </a:cxn>
              <a:cxn ang="0">
                <a:pos x="23" y="25"/>
              </a:cxn>
              <a:cxn ang="0">
                <a:pos x="3" y="0"/>
              </a:cxn>
              <a:cxn ang="0">
                <a:pos x="2" y="0"/>
              </a:cxn>
              <a:cxn ang="0">
                <a:pos x="0" y="0"/>
              </a:cxn>
              <a:cxn ang="0">
                <a:pos x="1" y="2"/>
              </a:cxn>
              <a:cxn ang="0">
                <a:pos x="11" y="21"/>
              </a:cxn>
            </a:cxnLst>
            <a:rect l="0" t="0" r="r" b="b"/>
            <a:pathLst>
              <a:path w="41" h="56">
                <a:moveTo>
                  <a:pt x="11" y="21"/>
                </a:moveTo>
                <a:lnTo>
                  <a:pt x="11" y="21"/>
                </a:lnTo>
                <a:cubicBezTo>
                  <a:pt x="17" y="37"/>
                  <a:pt x="24" y="56"/>
                  <a:pt x="39" y="56"/>
                </a:cubicBezTo>
                <a:lnTo>
                  <a:pt x="41" y="56"/>
                </a:lnTo>
                <a:lnTo>
                  <a:pt x="41" y="56"/>
                </a:lnTo>
                <a:cubicBezTo>
                  <a:pt x="30" y="47"/>
                  <a:pt x="26" y="35"/>
                  <a:pt x="23" y="25"/>
                </a:cubicBezTo>
                <a:cubicBezTo>
                  <a:pt x="19" y="13"/>
                  <a:pt x="15" y="3"/>
                  <a:pt x="3" y="0"/>
                </a:cubicBezTo>
                <a:lnTo>
                  <a:pt x="2" y="0"/>
                </a:lnTo>
                <a:lnTo>
                  <a:pt x="0" y="0"/>
                </a:lnTo>
                <a:lnTo>
                  <a:pt x="1" y="2"/>
                </a:lnTo>
                <a:cubicBezTo>
                  <a:pt x="5" y="4"/>
                  <a:pt x="8" y="11"/>
                  <a:pt x="11" y="2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0" name="Freeform 158"/>
          <p:cNvSpPr>
            <a:spLocks/>
          </p:cNvSpPr>
          <p:nvPr/>
        </p:nvSpPr>
        <p:spPr bwMode="auto">
          <a:xfrm>
            <a:off x="2273265" y="769937"/>
            <a:ext cx="25400" cy="9525"/>
          </a:xfrm>
          <a:custGeom>
            <a:avLst/>
            <a:gdLst/>
            <a:ahLst/>
            <a:cxnLst>
              <a:cxn ang="0">
                <a:pos x="34" y="13"/>
              </a:cxn>
              <a:cxn ang="0">
                <a:pos x="37" y="13"/>
              </a:cxn>
              <a:cxn ang="0">
                <a:pos x="39" y="12"/>
              </a:cxn>
              <a:cxn ang="0">
                <a:pos x="44" y="8"/>
              </a:cxn>
              <a:cxn ang="0">
                <a:pos x="41" y="4"/>
              </a:cxn>
              <a:cxn ang="0">
                <a:pos x="31" y="4"/>
              </a:cxn>
              <a:cxn ang="0">
                <a:pos x="31" y="4"/>
              </a:cxn>
              <a:cxn ang="0">
                <a:pos x="10" y="2"/>
              </a:cxn>
              <a:cxn ang="0">
                <a:pos x="7" y="1"/>
              </a:cxn>
              <a:cxn ang="0">
                <a:pos x="3" y="0"/>
              </a:cxn>
              <a:cxn ang="0">
                <a:pos x="0" y="1"/>
              </a:cxn>
              <a:cxn ang="0">
                <a:pos x="0" y="7"/>
              </a:cxn>
              <a:cxn ang="0">
                <a:pos x="25" y="13"/>
              </a:cxn>
              <a:cxn ang="0">
                <a:pos x="34" y="13"/>
              </a:cxn>
            </a:cxnLst>
            <a:rect l="0" t="0" r="r" b="b"/>
            <a:pathLst>
              <a:path w="44" h="14">
                <a:moveTo>
                  <a:pt x="34" y="13"/>
                </a:moveTo>
                <a:lnTo>
                  <a:pt x="37" y="13"/>
                </a:lnTo>
                <a:lnTo>
                  <a:pt x="39" y="12"/>
                </a:lnTo>
                <a:cubicBezTo>
                  <a:pt x="43" y="12"/>
                  <a:pt x="44" y="9"/>
                  <a:pt x="44" y="8"/>
                </a:cubicBezTo>
                <a:lnTo>
                  <a:pt x="41" y="4"/>
                </a:lnTo>
                <a:cubicBezTo>
                  <a:pt x="37" y="4"/>
                  <a:pt x="34" y="4"/>
                  <a:pt x="31" y="4"/>
                </a:cubicBezTo>
                <a:lnTo>
                  <a:pt x="31" y="4"/>
                </a:lnTo>
                <a:cubicBezTo>
                  <a:pt x="25" y="4"/>
                  <a:pt x="18" y="4"/>
                  <a:pt x="10" y="2"/>
                </a:cubicBezTo>
                <a:lnTo>
                  <a:pt x="7" y="1"/>
                </a:lnTo>
                <a:lnTo>
                  <a:pt x="3" y="0"/>
                </a:lnTo>
                <a:lnTo>
                  <a:pt x="0" y="1"/>
                </a:lnTo>
                <a:lnTo>
                  <a:pt x="0" y="7"/>
                </a:lnTo>
                <a:cubicBezTo>
                  <a:pt x="4" y="11"/>
                  <a:pt x="12" y="14"/>
                  <a:pt x="25" y="13"/>
                </a:cubicBezTo>
                <a:cubicBezTo>
                  <a:pt x="28" y="13"/>
                  <a:pt x="31" y="13"/>
                  <a:pt x="34" y="1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1" name="Freeform 159"/>
          <p:cNvSpPr>
            <a:spLocks/>
          </p:cNvSpPr>
          <p:nvPr/>
        </p:nvSpPr>
        <p:spPr bwMode="auto">
          <a:xfrm>
            <a:off x="2349465" y="771525"/>
            <a:ext cx="22225" cy="61912"/>
          </a:xfrm>
          <a:custGeom>
            <a:avLst/>
            <a:gdLst/>
            <a:ahLst/>
            <a:cxnLst>
              <a:cxn ang="0">
                <a:pos x="35" y="10"/>
              </a:cxn>
              <a:cxn ang="0">
                <a:pos x="19" y="0"/>
              </a:cxn>
              <a:cxn ang="0">
                <a:pos x="0" y="17"/>
              </a:cxn>
              <a:cxn ang="0">
                <a:pos x="1" y="21"/>
              </a:cxn>
              <a:cxn ang="0">
                <a:pos x="4" y="22"/>
              </a:cxn>
              <a:cxn ang="0">
                <a:pos x="8" y="19"/>
              </a:cxn>
              <a:cxn ang="0">
                <a:pos x="17" y="10"/>
              </a:cxn>
              <a:cxn ang="0">
                <a:pos x="25" y="15"/>
              </a:cxn>
              <a:cxn ang="0">
                <a:pos x="22" y="24"/>
              </a:cxn>
              <a:cxn ang="0">
                <a:pos x="18" y="37"/>
              </a:cxn>
              <a:cxn ang="0">
                <a:pos x="18" y="69"/>
              </a:cxn>
              <a:cxn ang="0">
                <a:pos x="24" y="84"/>
              </a:cxn>
              <a:cxn ang="0">
                <a:pos x="25" y="84"/>
              </a:cxn>
              <a:cxn ang="0">
                <a:pos x="25" y="91"/>
              </a:cxn>
              <a:cxn ang="0">
                <a:pos x="18" y="95"/>
              </a:cxn>
              <a:cxn ang="0">
                <a:pos x="10" y="89"/>
              </a:cxn>
              <a:cxn ang="0">
                <a:pos x="5" y="84"/>
              </a:cxn>
              <a:cxn ang="0">
                <a:pos x="1" y="86"/>
              </a:cxn>
              <a:cxn ang="0">
                <a:pos x="1" y="90"/>
              </a:cxn>
              <a:cxn ang="0">
                <a:pos x="20" y="105"/>
              </a:cxn>
              <a:cxn ang="0">
                <a:pos x="31" y="102"/>
              </a:cxn>
              <a:cxn ang="0">
                <a:pos x="37" y="92"/>
              </a:cxn>
              <a:cxn ang="0">
                <a:pos x="33" y="81"/>
              </a:cxn>
              <a:cxn ang="0">
                <a:pos x="31" y="66"/>
              </a:cxn>
              <a:cxn ang="0">
                <a:pos x="31" y="40"/>
              </a:cxn>
              <a:cxn ang="0">
                <a:pos x="33" y="25"/>
              </a:cxn>
              <a:cxn ang="0">
                <a:pos x="35" y="10"/>
              </a:cxn>
            </a:cxnLst>
            <a:rect l="0" t="0" r="r" b="b"/>
            <a:pathLst>
              <a:path w="37" h="105">
                <a:moveTo>
                  <a:pt x="35" y="10"/>
                </a:moveTo>
                <a:cubicBezTo>
                  <a:pt x="34" y="7"/>
                  <a:pt x="30" y="0"/>
                  <a:pt x="19" y="0"/>
                </a:cubicBezTo>
                <a:cubicBezTo>
                  <a:pt x="5" y="1"/>
                  <a:pt x="2" y="8"/>
                  <a:pt x="0" y="17"/>
                </a:cubicBezTo>
                <a:lnTo>
                  <a:pt x="1" y="21"/>
                </a:lnTo>
                <a:lnTo>
                  <a:pt x="4" y="22"/>
                </a:lnTo>
                <a:lnTo>
                  <a:pt x="8" y="19"/>
                </a:lnTo>
                <a:cubicBezTo>
                  <a:pt x="10" y="11"/>
                  <a:pt x="15" y="10"/>
                  <a:pt x="17" y="10"/>
                </a:cubicBezTo>
                <a:cubicBezTo>
                  <a:pt x="20" y="10"/>
                  <a:pt x="24" y="12"/>
                  <a:pt x="25" y="15"/>
                </a:cubicBezTo>
                <a:lnTo>
                  <a:pt x="22" y="24"/>
                </a:lnTo>
                <a:cubicBezTo>
                  <a:pt x="17" y="27"/>
                  <a:pt x="15" y="31"/>
                  <a:pt x="18" y="37"/>
                </a:cubicBezTo>
                <a:cubicBezTo>
                  <a:pt x="23" y="47"/>
                  <a:pt x="25" y="56"/>
                  <a:pt x="18" y="69"/>
                </a:cubicBezTo>
                <a:cubicBezTo>
                  <a:pt x="16" y="77"/>
                  <a:pt x="17" y="80"/>
                  <a:pt x="24" y="84"/>
                </a:cubicBezTo>
                <a:lnTo>
                  <a:pt x="25" y="84"/>
                </a:lnTo>
                <a:lnTo>
                  <a:pt x="25" y="91"/>
                </a:lnTo>
                <a:cubicBezTo>
                  <a:pt x="24" y="93"/>
                  <a:pt x="21" y="95"/>
                  <a:pt x="18" y="95"/>
                </a:cubicBezTo>
                <a:cubicBezTo>
                  <a:pt x="14" y="95"/>
                  <a:pt x="11" y="93"/>
                  <a:pt x="10" y="89"/>
                </a:cubicBezTo>
                <a:lnTo>
                  <a:pt x="5" y="84"/>
                </a:lnTo>
                <a:lnTo>
                  <a:pt x="1" y="86"/>
                </a:lnTo>
                <a:lnTo>
                  <a:pt x="1" y="90"/>
                </a:lnTo>
                <a:cubicBezTo>
                  <a:pt x="6" y="100"/>
                  <a:pt x="12" y="105"/>
                  <a:pt x="20" y="105"/>
                </a:cubicBezTo>
                <a:cubicBezTo>
                  <a:pt x="23" y="105"/>
                  <a:pt x="27" y="104"/>
                  <a:pt x="31" y="102"/>
                </a:cubicBezTo>
                <a:cubicBezTo>
                  <a:pt x="35" y="99"/>
                  <a:pt x="37" y="96"/>
                  <a:pt x="37" y="92"/>
                </a:cubicBezTo>
                <a:cubicBezTo>
                  <a:pt x="37" y="88"/>
                  <a:pt x="36" y="84"/>
                  <a:pt x="33" y="81"/>
                </a:cubicBezTo>
                <a:cubicBezTo>
                  <a:pt x="29" y="79"/>
                  <a:pt x="29" y="74"/>
                  <a:pt x="31" y="66"/>
                </a:cubicBezTo>
                <a:cubicBezTo>
                  <a:pt x="35" y="57"/>
                  <a:pt x="35" y="49"/>
                  <a:pt x="31" y="40"/>
                </a:cubicBezTo>
                <a:cubicBezTo>
                  <a:pt x="28" y="34"/>
                  <a:pt x="29" y="29"/>
                  <a:pt x="33" y="25"/>
                </a:cubicBezTo>
                <a:cubicBezTo>
                  <a:pt x="36" y="22"/>
                  <a:pt x="37" y="16"/>
                  <a:pt x="35" y="1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2" name="Freeform 160"/>
          <p:cNvSpPr>
            <a:spLocks/>
          </p:cNvSpPr>
          <p:nvPr/>
        </p:nvSpPr>
        <p:spPr bwMode="auto">
          <a:xfrm>
            <a:off x="2249453" y="766762"/>
            <a:ext cx="22225" cy="63500"/>
          </a:xfrm>
          <a:custGeom>
            <a:avLst/>
            <a:gdLst/>
            <a:ahLst/>
            <a:cxnLst>
              <a:cxn ang="0">
                <a:pos x="36" y="90"/>
              </a:cxn>
              <a:cxn ang="0">
                <a:pos x="31" y="86"/>
              </a:cxn>
              <a:cxn ang="0">
                <a:pos x="29" y="87"/>
              </a:cxn>
              <a:cxn ang="0">
                <a:pos x="25" y="95"/>
              </a:cxn>
              <a:cxn ang="0">
                <a:pos x="19" y="99"/>
              </a:cxn>
              <a:cxn ang="0">
                <a:pos x="13" y="96"/>
              </a:cxn>
              <a:cxn ang="0">
                <a:pos x="12" y="89"/>
              </a:cxn>
              <a:cxn ang="0">
                <a:pos x="17" y="82"/>
              </a:cxn>
              <a:cxn ang="0">
                <a:pos x="17" y="71"/>
              </a:cxn>
              <a:cxn ang="0">
                <a:pos x="15" y="46"/>
              </a:cxn>
              <a:cxn ang="0">
                <a:pos x="18" y="34"/>
              </a:cxn>
              <a:cxn ang="0">
                <a:pos x="14" y="24"/>
              </a:cxn>
              <a:cxn ang="0">
                <a:pos x="11" y="15"/>
              </a:cxn>
              <a:cxn ang="0">
                <a:pos x="17" y="10"/>
              </a:cxn>
              <a:cxn ang="0">
                <a:pos x="20" y="11"/>
              </a:cxn>
              <a:cxn ang="0">
                <a:pos x="25" y="16"/>
              </a:cxn>
              <a:cxn ang="0">
                <a:pos x="26" y="19"/>
              </a:cxn>
              <a:cxn ang="0">
                <a:pos x="31" y="22"/>
              </a:cxn>
              <a:cxn ang="0">
                <a:pos x="34" y="20"/>
              </a:cxn>
              <a:cxn ang="0">
                <a:pos x="34" y="14"/>
              </a:cxn>
              <a:cxn ang="0">
                <a:pos x="15" y="0"/>
              </a:cxn>
              <a:cxn ang="0">
                <a:pos x="4" y="5"/>
              </a:cxn>
              <a:cxn ang="0">
                <a:pos x="0" y="16"/>
              </a:cxn>
              <a:cxn ang="0">
                <a:pos x="4" y="26"/>
              </a:cxn>
              <a:cxn ang="0">
                <a:pos x="4" y="26"/>
              </a:cxn>
              <a:cxn ang="0">
                <a:pos x="4" y="42"/>
              </a:cxn>
              <a:cxn ang="0">
                <a:pos x="4" y="65"/>
              </a:cxn>
              <a:cxn ang="0">
                <a:pos x="5" y="83"/>
              </a:cxn>
              <a:cxn ang="0">
                <a:pos x="3" y="85"/>
              </a:cxn>
              <a:cxn ang="0">
                <a:pos x="1" y="96"/>
              </a:cxn>
              <a:cxn ang="0">
                <a:pos x="17" y="108"/>
              </a:cxn>
              <a:cxn ang="0">
                <a:pos x="28" y="105"/>
              </a:cxn>
              <a:cxn ang="0">
                <a:pos x="36" y="90"/>
              </a:cxn>
            </a:cxnLst>
            <a:rect l="0" t="0" r="r" b="b"/>
            <a:pathLst>
              <a:path w="36" h="108">
                <a:moveTo>
                  <a:pt x="36" y="90"/>
                </a:moveTo>
                <a:lnTo>
                  <a:pt x="31" y="86"/>
                </a:lnTo>
                <a:lnTo>
                  <a:pt x="29" y="87"/>
                </a:lnTo>
                <a:lnTo>
                  <a:pt x="25" y="95"/>
                </a:lnTo>
                <a:lnTo>
                  <a:pt x="19" y="99"/>
                </a:lnTo>
                <a:lnTo>
                  <a:pt x="13" y="96"/>
                </a:lnTo>
                <a:lnTo>
                  <a:pt x="12" y="89"/>
                </a:lnTo>
                <a:lnTo>
                  <a:pt x="17" y="82"/>
                </a:lnTo>
                <a:cubicBezTo>
                  <a:pt x="19" y="79"/>
                  <a:pt x="19" y="75"/>
                  <a:pt x="17" y="71"/>
                </a:cubicBezTo>
                <a:cubicBezTo>
                  <a:pt x="14" y="63"/>
                  <a:pt x="13" y="54"/>
                  <a:pt x="15" y="46"/>
                </a:cubicBezTo>
                <a:lnTo>
                  <a:pt x="18" y="34"/>
                </a:lnTo>
                <a:cubicBezTo>
                  <a:pt x="19" y="30"/>
                  <a:pt x="18" y="27"/>
                  <a:pt x="14" y="24"/>
                </a:cubicBezTo>
                <a:cubicBezTo>
                  <a:pt x="11" y="22"/>
                  <a:pt x="9" y="19"/>
                  <a:pt x="11" y="15"/>
                </a:cubicBezTo>
                <a:lnTo>
                  <a:pt x="17" y="10"/>
                </a:lnTo>
                <a:lnTo>
                  <a:pt x="20" y="11"/>
                </a:lnTo>
                <a:lnTo>
                  <a:pt x="25" y="16"/>
                </a:lnTo>
                <a:lnTo>
                  <a:pt x="26" y="19"/>
                </a:lnTo>
                <a:lnTo>
                  <a:pt x="31" y="22"/>
                </a:lnTo>
                <a:lnTo>
                  <a:pt x="34" y="20"/>
                </a:lnTo>
                <a:lnTo>
                  <a:pt x="34" y="14"/>
                </a:lnTo>
                <a:cubicBezTo>
                  <a:pt x="32" y="5"/>
                  <a:pt x="23" y="0"/>
                  <a:pt x="15" y="0"/>
                </a:cubicBezTo>
                <a:cubicBezTo>
                  <a:pt x="11" y="0"/>
                  <a:pt x="7" y="2"/>
                  <a:pt x="4" y="5"/>
                </a:cubicBezTo>
                <a:cubicBezTo>
                  <a:pt x="1" y="7"/>
                  <a:pt x="0" y="11"/>
                  <a:pt x="0" y="16"/>
                </a:cubicBezTo>
                <a:cubicBezTo>
                  <a:pt x="0" y="21"/>
                  <a:pt x="1" y="23"/>
                  <a:pt x="4" y="26"/>
                </a:cubicBezTo>
                <a:lnTo>
                  <a:pt x="4" y="26"/>
                </a:lnTo>
                <a:cubicBezTo>
                  <a:pt x="8" y="32"/>
                  <a:pt x="8" y="37"/>
                  <a:pt x="4" y="42"/>
                </a:cubicBezTo>
                <a:cubicBezTo>
                  <a:pt x="1" y="53"/>
                  <a:pt x="1" y="60"/>
                  <a:pt x="4" y="65"/>
                </a:cubicBezTo>
                <a:cubicBezTo>
                  <a:pt x="7" y="72"/>
                  <a:pt x="7" y="78"/>
                  <a:pt x="5" y="83"/>
                </a:cubicBezTo>
                <a:lnTo>
                  <a:pt x="3" y="85"/>
                </a:lnTo>
                <a:cubicBezTo>
                  <a:pt x="1" y="89"/>
                  <a:pt x="0" y="91"/>
                  <a:pt x="1" y="96"/>
                </a:cubicBezTo>
                <a:cubicBezTo>
                  <a:pt x="3" y="104"/>
                  <a:pt x="9" y="108"/>
                  <a:pt x="17" y="108"/>
                </a:cubicBezTo>
                <a:cubicBezTo>
                  <a:pt x="21" y="108"/>
                  <a:pt x="25" y="107"/>
                  <a:pt x="28" y="105"/>
                </a:cubicBezTo>
                <a:cubicBezTo>
                  <a:pt x="33" y="101"/>
                  <a:pt x="35" y="96"/>
                  <a:pt x="36" y="9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3" name="Freeform 161"/>
          <p:cNvSpPr>
            <a:spLocks/>
          </p:cNvSpPr>
          <p:nvPr/>
        </p:nvSpPr>
        <p:spPr bwMode="auto">
          <a:xfrm>
            <a:off x="2266915" y="831850"/>
            <a:ext cx="85725" cy="9525"/>
          </a:xfrm>
          <a:custGeom>
            <a:avLst/>
            <a:gdLst/>
            <a:ahLst/>
            <a:cxnLst>
              <a:cxn ang="0">
                <a:pos x="139" y="2"/>
              </a:cxn>
              <a:cxn ang="0">
                <a:pos x="133" y="4"/>
              </a:cxn>
              <a:cxn ang="0">
                <a:pos x="123" y="7"/>
              </a:cxn>
              <a:cxn ang="0">
                <a:pos x="121" y="7"/>
              </a:cxn>
              <a:cxn ang="0">
                <a:pos x="20" y="5"/>
              </a:cxn>
              <a:cxn ang="0">
                <a:pos x="10" y="2"/>
              </a:cxn>
              <a:cxn ang="0">
                <a:pos x="3" y="0"/>
              </a:cxn>
              <a:cxn ang="0">
                <a:pos x="0" y="2"/>
              </a:cxn>
              <a:cxn ang="0">
                <a:pos x="0" y="7"/>
              </a:cxn>
              <a:cxn ang="0">
                <a:pos x="84" y="16"/>
              </a:cxn>
              <a:cxn ang="0">
                <a:pos x="105" y="15"/>
              </a:cxn>
              <a:cxn ang="0">
                <a:pos x="123" y="15"/>
              </a:cxn>
              <a:cxn ang="0">
                <a:pos x="142" y="10"/>
              </a:cxn>
              <a:cxn ang="0">
                <a:pos x="144" y="5"/>
              </a:cxn>
              <a:cxn ang="0">
                <a:pos x="139" y="2"/>
              </a:cxn>
            </a:cxnLst>
            <a:rect l="0" t="0" r="r" b="b"/>
            <a:pathLst>
              <a:path w="144" h="17">
                <a:moveTo>
                  <a:pt x="139" y="2"/>
                </a:moveTo>
                <a:lnTo>
                  <a:pt x="133" y="4"/>
                </a:lnTo>
                <a:cubicBezTo>
                  <a:pt x="130" y="5"/>
                  <a:pt x="127" y="6"/>
                  <a:pt x="123" y="7"/>
                </a:cubicBezTo>
                <a:lnTo>
                  <a:pt x="121" y="7"/>
                </a:lnTo>
                <a:cubicBezTo>
                  <a:pt x="87" y="7"/>
                  <a:pt x="54" y="7"/>
                  <a:pt x="20" y="5"/>
                </a:cubicBezTo>
                <a:cubicBezTo>
                  <a:pt x="17" y="5"/>
                  <a:pt x="14" y="4"/>
                  <a:pt x="10" y="2"/>
                </a:cubicBezTo>
                <a:lnTo>
                  <a:pt x="3" y="0"/>
                </a:lnTo>
                <a:lnTo>
                  <a:pt x="0" y="2"/>
                </a:lnTo>
                <a:lnTo>
                  <a:pt x="0" y="7"/>
                </a:lnTo>
                <a:cubicBezTo>
                  <a:pt x="7" y="17"/>
                  <a:pt x="63" y="16"/>
                  <a:pt x="84" y="16"/>
                </a:cubicBezTo>
                <a:lnTo>
                  <a:pt x="105" y="15"/>
                </a:lnTo>
                <a:cubicBezTo>
                  <a:pt x="112" y="15"/>
                  <a:pt x="119" y="15"/>
                  <a:pt x="123" y="15"/>
                </a:cubicBezTo>
                <a:cubicBezTo>
                  <a:pt x="130" y="15"/>
                  <a:pt x="137" y="13"/>
                  <a:pt x="142" y="10"/>
                </a:cubicBezTo>
                <a:lnTo>
                  <a:pt x="144" y="5"/>
                </a:lnTo>
                <a:lnTo>
                  <a:pt x="139" y="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4" name="Freeform 162"/>
          <p:cNvSpPr>
            <a:spLocks/>
          </p:cNvSpPr>
          <p:nvPr/>
        </p:nvSpPr>
        <p:spPr bwMode="auto">
          <a:xfrm>
            <a:off x="2270090" y="398462"/>
            <a:ext cx="49213" cy="63500"/>
          </a:xfrm>
          <a:custGeom>
            <a:avLst/>
            <a:gdLst/>
            <a:ahLst/>
            <a:cxnLst>
              <a:cxn ang="0">
                <a:pos x="15" y="40"/>
              </a:cxn>
              <a:cxn ang="0">
                <a:pos x="76" y="85"/>
              </a:cxn>
              <a:cxn ang="0">
                <a:pos x="82" y="105"/>
              </a:cxn>
              <a:cxn ang="0">
                <a:pos x="83" y="106"/>
              </a:cxn>
              <a:cxn ang="0">
                <a:pos x="83" y="104"/>
              </a:cxn>
              <a:cxn ang="0">
                <a:pos x="58" y="50"/>
              </a:cxn>
              <a:cxn ang="0">
                <a:pos x="19" y="34"/>
              </a:cxn>
              <a:cxn ang="0">
                <a:pos x="7" y="20"/>
              </a:cxn>
              <a:cxn ang="0">
                <a:pos x="23" y="3"/>
              </a:cxn>
              <a:cxn ang="0">
                <a:pos x="25" y="3"/>
              </a:cxn>
              <a:cxn ang="0">
                <a:pos x="29" y="1"/>
              </a:cxn>
              <a:cxn ang="0">
                <a:pos x="27" y="0"/>
              </a:cxn>
              <a:cxn ang="0">
                <a:pos x="27" y="0"/>
              </a:cxn>
              <a:cxn ang="0">
                <a:pos x="23" y="0"/>
              </a:cxn>
              <a:cxn ang="0">
                <a:pos x="1" y="19"/>
              </a:cxn>
              <a:cxn ang="0">
                <a:pos x="15" y="40"/>
              </a:cxn>
            </a:cxnLst>
            <a:rect l="0" t="0" r="r" b="b"/>
            <a:pathLst>
              <a:path w="84" h="106">
                <a:moveTo>
                  <a:pt x="15" y="40"/>
                </a:moveTo>
                <a:cubicBezTo>
                  <a:pt x="47" y="48"/>
                  <a:pt x="70" y="58"/>
                  <a:pt x="76" y="85"/>
                </a:cubicBezTo>
                <a:cubicBezTo>
                  <a:pt x="76" y="96"/>
                  <a:pt x="78" y="103"/>
                  <a:pt x="82" y="105"/>
                </a:cubicBezTo>
                <a:lnTo>
                  <a:pt x="83" y="106"/>
                </a:lnTo>
                <a:lnTo>
                  <a:pt x="83" y="104"/>
                </a:lnTo>
                <a:cubicBezTo>
                  <a:pt x="84" y="77"/>
                  <a:pt x="75" y="59"/>
                  <a:pt x="58" y="50"/>
                </a:cubicBezTo>
                <a:cubicBezTo>
                  <a:pt x="49" y="44"/>
                  <a:pt x="36" y="39"/>
                  <a:pt x="19" y="34"/>
                </a:cubicBezTo>
                <a:cubicBezTo>
                  <a:pt x="11" y="34"/>
                  <a:pt x="7" y="28"/>
                  <a:pt x="7" y="20"/>
                </a:cubicBezTo>
                <a:cubicBezTo>
                  <a:pt x="8" y="12"/>
                  <a:pt x="14" y="3"/>
                  <a:pt x="23" y="3"/>
                </a:cubicBezTo>
                <a:lnTo>
                  <a:pt x="25" y="3"/>
                </a:lnTo>
                <a:lnTo>
                  <a:pt x="29" y="1"/>
                </a:lnTo>
                <a:lnTo>
                  <a:pt x="27" y="0"/>
                </a:lnTo>
                <a:lnTo>
                  <a:pt x="27" y="0"/>
                </a:lnTo>
                <a:lnTo>
                  <a:pt x="23" y="0"/>
                </a:lnTo>
                <a:cubicBezTo>
                  <a:pt x="13" y="0"/>
                  <a:pt x="2" y="2"/>
                  <a:pt x="1" y="19"/>
                </a:cubicBezTo>
                <a:cubicBezTo>
                  <a:pt x="0" y="32"/>
                  <a:pt x="4" y="39"/>
                  <a:pt x="15" y="4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5" name="Freeform 163"/>
          <p:cNvSpPr>
            <a:spLocks/>
          </p:cNvSpPr>
          <p:nvPr/>
        </p:nvSpPr>
        <p:spPr bwMode="auto">
          <a:xfrm>
            <a:off x="2279615" y="406400"/>
            <a:ext cx="11113" cy="635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1"/>
              </a:cxn>
              <a:cxn ang="0">
                <a:pos x="9" y="5"/>
              </a:cxn>
              <a:cxn ang="0">
                <a:pos x="1" y="11"/>
              </a:cxn>
              <a:cxn ang="0">
                <a:pos x="0" y="11"/>
              </a:cxn>
              <a:cxn ang="0">
                <a:pos x="1" y="12"/>
              </a:cxn>
              <a:cxn ang="0">
                <a:pos x="8" y="13"/>
              </a:cxn>
              <a:cxn ang="0">
                <a:pos x="18" y="9"/>
              </a:cxn>
              <a:cxn ang="0">
                <a:pos x="18" y="4"/>
              </a:cxn>
              <a:cxn ang="0">
                <a:pos x="8" y="0"/>
              </a:cxn>
              <a:cxn ang="0">
                <a:pos x="1" y="1"/>
              </a:cxn>
            </a:cxnLst>
            <a:rect l="0" t="0" r="r" b="b"/>
            <a:pathLst>
              <a:path w="18" h="13">
                <a:moveTo>
                  <a:pt x="1" y="1"/>
                </a:moveTo>
                <a:lnTo>
                  <a:pt x="1" y="1"/>
                </a:lnTo>
                <a:cubicBezTo>
                  <a:pt x="7" y="1"/>
                  <a:pt x="9" y="3"/>
                  <a:pt x="9" y="5"/>
                </a:cubicBezTo>
                <a:cubicBezTo>
                  <a:pt x="9" y="7"/>
                  <a:pt x="7" y="10"/>
                  <a:pt x="1" y="11"/>
                </a:cubicBezTo>
                <a:lnTo>
                  <a:pt x="0" y="11"/>
                </a:lnTo>
                <a:lnTo>
                  <a:pt x="1" y="12"/>
                </a:lnTo>
                <a:lnTo>
                  <a:pt x="8" y="13"/>
                </a:lnTo>
                <a:cubicBezTo>
                  <a:pt x="13" y="12"/>
                  <a:pt x="17" y="11"/>
                  <a:pt x="18" y="9"/>
                </a:cubicBezTo>
                <a:lnTo>
                  <a:pt x="18" y="4"/>
                </a:lnTo>
                <a:cubicBezTo>
                  <a:pt x="17" y="2"/>
                  <a:pt x="13" y="0"/>
                  <a:pt x="8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6" name="Freeform 164"/>
          <p:cNvSpPr>
            <a:spLocks/>
          </p:cNvSpPr>
          <p:nvPr/>
        </p:nvSpPr>
        <p:spPr bwMode="auto">
          <a:xfrm>
            <a:off x="2289140" y="415925"/>
            <a:ext cx="23813" cy="9525"/>
          </a:xfrm>
          <a:custGeom>
            <a:avLst/>
            <a:gdLst/>
            <a:ahLst/>
            <a:cxnLst>
              <a:cxn ang="0">
                <a:pos x="30" y="14"/>
              </a:cxn>
              <a:cxn ang="0">
                <a:pos x="35" y="16"/>
              </a:cxn>
              <a:cxn ang="0">
                <a:pos x="39" y="14"/>
              </a:cxn>
              <a:cxn ang="0">
                <a:pos x="39" y="14"/>
              </a:cxn>
              <a:cxn ang="0">
                <a:pos x="4" y="4"/>
              </a:cxn>
              <a:cxn ang="0">
                <a:pos x="30" y="14"/>
              </a:cxn>
            </a:cxnLst>
            <a:rect l="0" t="0" r="r" b="b"/>
            <a:pathLst>
              <a:path w="39" h="16">
                <a:moveTo>
                  <a:pt x="30" y="14"/>
                </a:moveTo>
                <a:lnTo>
                  <a:pt x="35" y="16"/>
                </a:lnTo>
                <a:lnTo>
                  <a:pt x="39" y="14"/>
                </a:lnTo>
                <a:lnTo>
                  <a:pt x="39" y="14"/>
                </a:lnTo>
                <a:cubicBezTo>
                  <a:pt x="32" y="6"/>
                  <a:pt x="12" y="0"/>
                  <a:pt x="4" y="4"/>
                </a:cubicBezTo>
                <a:cubicBezTo>
                  <a:pt x="0" y="6"/>
                  <a:pt x="26" y="5"/>
                  <a:pt x="30" y="1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7" name="Freeform 165"/>
          <p:cNvSpPr>
            <a:spLocks/>
          </p:cNvSpPr>
          <p:nvPr/>
        </p:nvSpPr>
        <p:spPr bwMode="auto">
          <a:xfrm>
            <a:off x="2295490" y="441325"/>
            <a:ext cx="25400" cy="41275"/>
          </a:xfrm>
          <a:custGeom>
            <a:avLst/>
            <a:gdLst/>
            <a:ahLst/>
            <a:cxnLst>
              <a:cxn ang="0">
                <a:pos x="25" y="23"/>
              </a:cxn>
              <a:cxn ang="0">
                <a:pos x="3" y="0"/>
              </a:cxn>
              <a:cxn ang="0">
                <a:pos x="0" y="1"/>
              </a:cxn>
              <a:cxn ang="0">
                <a:pos x="29" y="47"/>
              </a:cxn>
              <a:cxn ang="0">
                <a:pos x="27" y="57"/>
              </a:cxn>
              <a:cxn ang="0">
                <a:pos x="26" y="58"/>
              </a:cxn>
              <a:cxn ang="0">
                <a:pos x="22" y="62"/>
              </a:cxn>
              <a:cxn ang="0">
                <a:pos x="21" y="67"/>
              </a:cxn>
              <a:cxn ang="0">
                <a:pos x="26" y="69"/>
              </a:cxn>
              <a:cxn ang="0">
                <a:pos x="27" y="69"/>
              </a:cxn>
              <a:cxn ang="0">
                <a:pos x="27" y="69"/>
              </a:cxn>
              <a:cxn ang="0">
                <a:pos x="42" y="58"/>
              </a:cxn>
              <a:cxn ang="0">
                <a:pos x="44" y="53"/>
              </a:cxn>
              <a:cxn ang="0">
                <a:pos x="43" y="50"/>
              </a:cxn>
              <a:cxn ang="0">
                <a:pos x="25" y="23"/>
              </a:cxn>
            </a:cxnLst>
            <a:rect l="0" t="0" r="r" b="b"/>
            <a:pathLst>
              <a:path w="44" h="69">
                <a:moveTo>
                  <a:pt x="25" y="23"/>
                </a:moveTo>
                <a:cubicBezTo>
                  <a:pt x="20" y="13"/>
                  <a:pt x="12" y="5"/>
                  <a:pt x="3" y="0"/>
                </a:cubicBezTo>
                <a:lnTo>
                  <a:pt x="0" y="1"/>
                </a:lnTo>
                <a:cubicBezTo>
                  <a:pt x="13" y="13"/>
                  <a:pt x="24" y="24"/>
                  <a:pt x="29" y="47"/>
                </a:cubicBezTo>
                <a:cubicBezTo>
                  <a:pt x="30" y="50"/>
                  <a:pt x="30" y="53"/>
                  <a:pt x="27" y="57"/>
                </a:cubicBezTo>
                <a:lnTo>
                  <a:pt x="26" y="58"/>
                </a:lnTo>
                <a:lnTo>
                  <a:pt x="22" y="62"/>
                </a:lnTo>
                <a:lnTo>
                  <a:pt x="21" y="67"/>
                </a:lnTo>
                <a:lnTo>
                  <a:pt x="26" y="69"/>
                </a:lnTo>
                <a:lnTo>
                  <a:pt x="27" y="69"/>
                </a:lnTo>
                <a:lnTo>
                  <a:pt x="27" y="69"/>
                </a:lnTo>
                <a:lnTo>
                  <a:pt x="42" y="58"/>
                </a:lnTo>
                <a:lnTo>
                  <a:pt x="44" y="53"/>
                </a:lnTo>
                <a:lnTo>
                  <a:pt x="43" y="50"/>
                </a:lnTo>
                <a:cubicBezTo>
                  <a:pt x="36" y="45"/>
                  <a:pt x="31" y="36"/>
                  <a:pt x="25" y="2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8" name="Freeform 166"/>
          <p:cNvSpPr>
            <a:spLocks/>
          </p:cNvSpPr>
          <p:nvPr/>
        </p:nvSpPr>
        <p:spPr bwMode="auto">
          <a:xfrm>
            <a:off x="2284378" y="450850"/>
            <a:ext cx="19050" cy="412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18"/>
              </a:cxn>
              <a:cxn ang="0">
                <a:pos x="0" y="20"/>
              </a:cxn>
              <a:cxn ang="0">
                <a:pos x="3" y="64"/>
              </a:cxn>
              <a:cxn ang="0">
                <a:pos x="4" y="67"/>
              </a:cxn>
              <a:cxn ang="0">
                <a:pos x="10" y="68"/>
              </a:cxn>
              <a:cxn ang="0">
                <a:pos x="26" y="61"/>
              </a:cxn>
              <a:cxn ang="0">
                <a:pos x="33" y="50"/>
              </a:cxn>
              <a:cxn ang="0">
                <a:pos x="13" y="1"/>
              </a:cxn>
              <a:cxn ang="0">
                <a:pos x="11" y="0"/>
              </a:cxn>
              <a:cxn ang="0">
                <a:pos x="11" y="0"/>
              </a:cxn>
              <a:cxn ang="0">
                <a:pos x="11" y="4"/>
              </a:cxn>
              <a:cxn ang="0">
                <a:pos x="22" y="52"/>
              </a:cxn>
              <a:cxn ang="0">
                <a:pos x="13" y="57"/>
              </a:cxn>
              <a:cxn ang="0">
                <a:pos x="8" y="51"/>
              </a:cxn>
              <a:cxn ang="0">
                <a:pos x="1" y="18"/>
              </a:cxn>
              <a:cxn ang="0">
                <a:pos x="0" y="18"/>
              </a:cxn>
            </a:cxnLst>
            <a:rect l="0" t="0" r="r" b="b"/>
            <a:pathLst>
              <a:path w="33" h="68">
                <a:moveTo>
                  <a:pt x="0" y="18"/>
                </a:moveTo>
                <a:lnTo>
                  <a:pt x="0" y="18"/>
                </a:lnTo>
                <a:lnTo>
                  <a:pt x="0" y="20"/>
                </a:lnTo>
                <a:cubicBezTo>
                  <a:pt x="2" y="32"/>
                  <a:pt x="4" y="47"/>
                  <a:pt x="3" y="64"/>
                </a:cubicBezTo>
                <a:lnTo>
                  <a:pt x="4" y="67"/>
                </a:lnTo>
                <a:lnTo>
                  <a:pt x="10" y="68"/>
                </a:lnTo>
                <a:cubicBezTo>
                  <a:pt x="16" y="67"/>
                  <a:pt x="21" y="64"/>
                  <a:pt x="26" y="61"/>
                </a:cubicBezTo>
                <a:cubicBezTo>
                  <a:pt x="31" y="58"/>
                  <a:pt x="33" y="55"/>
                  <a:pt x="33" y="50"/>
                </a:cubicBezTo>
                <a:cubicBezTo>
                  <a:pt x="31" y="31"/>
                  <a:pt x="24" y="16"/>
                  <a:pt x="13" y="1"/>
                </a:cubicBezTo>
                <a:lnTo>
                  <a:pt x="11" y="0"/>
                </a:lnTo>
                <a:lnTo>
                  <a:pt x="11" y="0"/>
                </a:lnTo>
                <a:lnTo>
                  <a:pt x="11" y="4"/>
                </a:lnTo>
                <a:cubicBezTo>
                  <a:pt x="24" y="28"/>
                  <a:pt x="28" y="43"/>
                  <a:pt x="22" y="52"/>
                </a:cubicBezTo>
                <a:cubicBezTo>
                  <a:pt x="18" y="55"/>
                  <a:pt x="16" y="57"/>
                  <a:pt x="13" y="57"/>
                </a:cubicBezTo>
                <a:cubicBezTo>
                  <a:pt x="12" y="57"/>
                  <a:pt x="9" y="56"/>
                  <a:pt x="8" y="51"/>
                </a:cubicBezTo>
                <a:cubicBezTo>
                  <a:pt x="6" y="33"/>
                  <a:pt x="4" y="24"/>
                  <a:pt x="1" y="18"/>
                </a:cubicBezTo>
                <a:lnTo>
                  <a:pt x="0" y="18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89" name="Freeform 167"/>
          <p:cNvSpPr>
            <a:spLocks/>
          </p:cNvSpPr>
          <p:nvPr/>
        </p:nvSpPr>
        <p:spPr bwMode="auto">
          <a:xfrm>
            <a:off x="2285965" y="454025"/>
            <a:ext cx="9525" cy="25400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14" y="35"/>
              </a:cxn>
              <a:cxn ang="0">
                <a:pos x="1" y="2"/>
              </a:cxn>
              <a:cxn ang="0">
                <a:pos x="0" y="1"/>
              </a:cxn>
              <a:cxn ang="0">
                <a:pos x="1" y="3"/>
              </a:cxn>
              <a:cxn ang="0">
                <a:pos x="10" y="41"/>
              </a:cxn>
              <a:cxn ang="0">
                <a:pos x="14" y="39"/>
              </a:cxn>
            </a:cxnLst>
            <a:rect l="0" t="0" r="r" b="b"/>
            <a:pathLst>
              <a:path w="14" h="44">
                <a:moveTo>
                  <a:pt x="14" y="39"/>
                </a:moveTo>
                <a:lnTo>
                  <a:pt x="14" y="35"/>
                </a:lnTo>
                <a:cubicBezTo>
                  <a:pt x="11" y="21"/>
                  <a:pt x="2" y="0"/>
                  <a:pt x="1" y="2"/>
                </a:cubicBezTo>
                <a:lnTo>
                  <a:pt x="0" y="1"/>
                </a:lnTo>
                <a:lnTo>
                  <a:pt x="1" y="3"/>
                </a:lnTo>
                <a:cubicBezTo>
                  <a:pt x="5" y="14"/>
                  <a:pt x="8" y="25"/>
                  <a:pt x="10" y="41"/>
                </a:cubicBezTo>
                <a:cubicBezTo>
                  <a:pt x="10" y="41"/>
                  <a:pt x="13" y="44"/>
                  <a:pt x="14" y="3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0" name="Freeform 168"/>
          <p:cNvSpPr>
            <a:spLocks/>
          </p:cNvSpPr>
          <p:nvPr/>
        </p:nvSpPr>
        <p:spPr bwMode="auto">
          <a:xfrm>
            <a:off x="2295490" y="447675"/>
            <a:ext cx="12700" cy="25400"/>
          </a:xfrm>
          <a:custGeom>
            <a:avLst/>
            <a:gdLst/>
            <a:ahLst/>
            <a:cxnLst>
              <a:cxn ang="0">
                <a:pos x="18" y="41"/>
              </a:cxn>
              <a:cxn ang="0">
                <a:pos x="22" y="38"/>
              </a:cxn>
              <a:cxn ang="0">
                <a:pos x="0" y="2"/>
              </a:cxn>
              <a:cxn ang="0">
                <a:pos x="18" y="41"/>
              </a:cxn>
            </a:cxnLst>
            <a:rect l="0" t="0" r="r" b="b"/>
            <a:pathLst>
              <a:path w="23" h="45">
                <a:moveTo>
                  <a:pt x="18" y="41"/>
                </a:moveTo>
                <a:cubicBezTo>
                  <a:pt x="20" y="45"/>
                  <a:pt x="23" y="39"/>
                  <a:pt x="22" y="38"/>
                </a:cubicBezTo>
                <a:cubicBezTo>
                  <a:pt x="18" y="23"/>
                  <a:pt x="4" y="0"/>
                  <a:pt x="0" y="2"/>
                </a:cubicBezTo>
                <a:cubicBezTo>
                  <a:pt x="8" y="13"/>
                  <a:pt x="13" y="26"/>
                  <a:pt x="18" y="4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1" name="Freeform 169"/>
          <p:cNvSpPr>
            <a:spLocks/>
          </p:cNvSpPr>
          <p:nvPr/>
        </p:nvSpPr>
        <p:spPr bwMode="auto">
          <a:xfrm>
            <a:off x="2260565" y="466725"/>
            <a:ext cx="20638" cy="31750"/>
          </a:xfrm>
          <a:custGeom>
            <a:avLst/>
            <a:gdLst/>
            <a:ahLst/>
            <a:cxnLst>
              <a:cxn ang="0">
                <a:pos x="10" y="38"/>
              </a:cxn>
              <a:cxn ang="0">
                <a:pos x="13" y="20"/>
              </a:cxn>
              <a:cxn ang="0">
                <a:pos x="12" y="17"/>
              </a:cxn>
              <a:cxn ang="0">
                <a:pos x="10" y="19"/>
              </a:cxn>
              <a:cxn ang="0">
                <a:pos x="4" y="52"/>
              </a:cxn>
              <a:cxn ang="0">
                <a:pos x="8" y="54"/>
              </a:cxn>
              <a:cxn ang="0">
                <a:pos x="13" y="55"/>
              </a:cxn>
              <a:cxn ang="0">
                <a:pos x="29" y="49"/>
              </a:cxn>
              <a:cxn ang="0">
                <a:pos x="34" y="7"/>
              </a:cxn>
              <a:cxn ang="0">
                <a:pos x="34" y="4"/>
              </a:cxn>
              <a:cxn ang="0">
                <a:pos x="31" y="0"/>
              </a:cxn>
              <a:cxn ang="0">
                <a:pos x="30" y="1"/>
              </a:cxn>
              <a:cxn ang="0">
                <a:pos x="29" y="5"/>
              </a:cxn>
              <a:cxn ang="0">
                <a:pos x="25" y="38"/>
              </a:cxn>
              <a:cxn ang="0">
                <a:pos x="16" y="45"/>
              </a:cxn>
              <a:cxn ang="0">
                <a:pos x="10" y="38"/>
              </a:cxn>
            </a:cxnLst>
            <a:rect l="0" t="0" r="r" b="b"/>
            <a:pathLst>
              <a:path w="36" h="55">
                <a:moveTo>
                  <a:pt x="10" y="38"/>
                </a:moveTo>
                <a:lnTo>
                  <a:pt x="13" y="20"/>
                </a:lnTo>
                <a:lnTo>
                  <a:pt x="12" y="17"/>
                </a:lnTo>
                <a:lnTo>
                  <a:pt x="10" y="19"/>
                </a:lnTo>
                <a:cubicBezTo>
                  <a:pt x="7" y="25"/>
                  <a:pt x="0" y="45"/>
                  <a:pt x="4" y="52"/>
                </a:cubicBezTo>
                <a:lnTo>
                  <a:pt x="8" y="54"/>
                </a:lnTo>
                <a:lnTo>
                  <a:pt x="13" y="55"/>
                </a:lnTo>
                <a:cubicBezTo>
                  <a:pt x="20" y="54"/>
                  <a:pt x="25" y="52"/>
                  <a:pt x="29" y="49"/>
                </a:cubicBezTo>
                <a:cubicBezTo>
                  <a:pt x="36" y="40"/>
                  <a:pt x="35" y="23"/>
                  <a:pt x="34" y="7"/>
                </a:cubicBezTo>
                <a:lnTo>
                  <a:pt x="34" y="4"/>
                </a:lnTo>
                <a:lnTo>
                  <a:pt x="31" y="0"/>
                </a:lnTo>
                <a:lnTo>
                  <a:pt x="30" y="1"/>
                </a:lnTo>
                <a:lnTo>
                  <a:pt x="29" y="5"/>
                </a:lnTo>
                <a:cubicBezTo>
                  <a:pt x="30" y="16"/>
                  <a:pt x="29" y="27"/>
                  <a:pt x="25" y="38"/>
                </a:cubicBezTo>
                <a:cubicBezTo>
                  <a:pt x="22" y="43"/>
                  <a:pt x="19" y="45"/>
                  <a:pt x="16" y="45"/>
                </a:cubicBezTo>
                <a:cubicBezTo>
                  <a:pt x="13" y="45"/>
                  <a:pt x="10" y="43"/>
                  <a:pt x="10" y="3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2" name="Freeform 170"/>
          <p:cNvSpPr>
            <a:spLocks/>
          </p:cNvSpPr>
          <p:nvPr/>
        </p:nvSpPr>
        <p:spPr bwMode="auto">
          <a:xfrm>
            <a:off x="2270090" y="471487"/>
            <a:ext cx="3175" cy="14288"/>
          </a:xfrm>
          <a:custGeom>
            <a:avLst/>
            <a:gdLst/>
            <a:ahLst/>
            <a:cxnLst>
              <a:cxn ang="0">
                <a:pos x="4" y="21"/>
              </a:cxn>
              <a:cxn ang="0">
                <a:pos x="5" y="1"/>
              </a:cxn>
              <a:cxn ang="0">
                <a:pos x="4" y="0"/>
              </a:cxn>
              <a:cxn ang="0">
                <a:pos x="2" y="2"/>
              </a:cxn>
              <a:cxn ang="0">
                <a:pos x="0" y="21"/>
              </a:cxn>
              <a:cxn ang="0">
                <a:pos x="0" y="23"/>
              </a:cxn>
              <a:cxn ang="0">
                <a:pos x="1" y="24"/>
              </a:cxn>
              <a:cxn ang="0">
                <a:pos x="4" y="21"/>
              </a:cxn>
            </a:cxnLst>
            <a:rect l="0" t="0" r="r" b="b"/>
            <a:pathLst>
              <a:path w="5" h="24">
                <a:moveTo>
                  <a:pt x="4" y="21"/>
                </a:moveTo>
                <a:cubicBezTo>
                  <a:pt x="5" y="14"/>
                  <a:pt x="5" y="8"/>
                  <a:pt x="5" y="1"/>
                </a:cubicBezTo>
                <a:lnTo>
                  <a:pt x="4" y="0"/>
                </a:lnTo>
                <a:lnTo>
                  <a:pt x="2" y="2"/>
                </a:lnTo>
                <a:cubicBezTo>
                  <a:pt x="2" y="9"/>
                  <a:pt x="1" y="14"/>
                  <a:pt x="0" y="21"/>
                </a:cubicBezTo>
                <a:lnTo>
                  <a:pt x="0" y="23"/>
                </a:lnTo>
                <a:lnTo>
                  <a:pt x="1" y="24"/>
                </a:lnTo>
                <a:lnTo>
                  <a:pt x="4" y="2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3" name="Freeform 171"/>
          <p:cNvSpPr>
            <a:spLocks/>
          </p:cNvSpPr>
          <p:nvPr/>
        </p:nvSpPr>
        <p:spPr bwMode="auto">
          <a:xfrm>
            <a:off x="2254215" y="444500"/>
            <a:ext cx="15875" cy="7937"/>
          </a:xfrm>
          <a:custGeom>
            <a:avLst/>
            <a:gdLst/>
            <a:ahLst/>
            <a:cxnLst>
              <a:cxn ang="0">
                <a:pos x="23" y="14"/>
              </a:cxn>
              <a:cxn ang="0">
                <a:pos x="25" y="14"/>
              </a:cxn>
              <a:cxn ang="0">
                <a:pos x="25" y="13"/>
              </a:cxn>
              <a:cxn ang="0">
                <a:pos x="24" y="10"/>
              </a:cxn>
              <a:cxn ang="0">
                <a:pos x="1" y="0"/>
              </a:cxn>
              <a:cxn ang="0">
                <a:pos x="0" y="1"/>
              </a:cxn>
              <a:cxn ang="0">
                <a:pos x="1" y="3"/>
              </a:cxn>
              <a:cxn ang="0">
                <a:pos x="23" y="14"/>
              </a:cxn>
            </a:cxnLst>
            <a:rect l="0" t="0" r="r" b="b"/>
            <a:pathLst>
              <a:path w="25" h="14">
                <a:moveTo>
                  <a:pt x="23" y="14"/>
                </a:moveTo>
                <a:lnTo>
                  <a:pt x="25" y="14"/>
                </a:lnTo>
                <a:lnTo>
                  <a:pt x="25" y="13"/>
                </a:lnTo>
                <a:lnTo>
                  <a:pt x="24" y="10"/>
                </a:lnTo>
                <a:cubicBezTo>
                  <a:pt x="19" y="8"/>
                  <a:pt x="7" y="2"/>
                  <a:pt x="1" y="0"/>
                </a:cubicBezTo>
                <a:lnTo>
                  <a:pt x="0" y="1"/>
                </a:lnTo>
                <a:lnTo>
                  <a:pt x="1" y="3"/>
                </a:lnTo>
                <a:cubicBezTo>
                  <a:pt x="7" y="5"/>
                  <a:pt x="17" y="11"/>
                  <a:pt x="23" y="1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4" name="Freeform 172"/>
          <p:cNvSpPr>
            <a:spLocks/>
          </p:cNvSpPr>
          <p:nvPr/>
        </p:nvSpPr>
        <p:spPr bwMode="auto">
          <a:xfrm>
            <a:off x="2243103" y="479425"/>
            <a:ext cx="17462" cy="20637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" y="35"/>
              </a:cxn>
              <a:cxn ang="0">
                <a:pos x="25" y="24"/>
              </a:cxn>
              <a:cxn ang="0">
                <a:pos x="30" y="3"/>
              </a:cxn>
              <a:cxn ang="0">
                <a:pos x="30" y="1"/>
              </a:cxn>
              <a:cxn ang="0">
                <a:pos x="28" y="0"/>
              </a:cxn>
              <a:cxn ang="0">
                <a:pos x="23" y="6"/>
              </a:cxn>
              <a:cxn ang="0">
                <a:pos x="16" y="25"/>
              </a:cxn>
              <a:cxn ang="0">
                <a:pos x="12" y="28"/>
              </a:cxn>
              <a:cxn ang="0">
                <a:pos x="9" y="26"/>
              </a:cxn>
              <a:cxn ang="0">
                <a:pos x="9" y="22"/>
              </a:cxn>
              <a:cxn ang="0">
                <a:pos x="14" y="12"/>
              </a:cxn>
              <a:cxn ang="0">
                <a:pos x="14" y="10"/>
              </a:cxn>
              <a:cxn ang="0">
                <a:pos x="13" y="9"/>
              </a:cxn>
              <a:cxn ang="0">
                <a:pos x="10" y="11"/>
              </a:cxn>
              <a:cxn ang="0">
                <a:pos x="0" y="25"/>
              </a:cxn>
              <a:cxn ang="0">
                <a:pos x="0" y="32"/>
              </a:cxn>
            </a:cxnLst>
            <a:rect l="0" t="0" r="r" b="b"/>
            <a:pathLst>
              <a:path w="30" h="35">
                <a:moveTo>
                  <a:pt x="0" y="32"/>
                </a:moveTo>
                <a:cubicBezTo>
                  <a:pt x="2" y="34"/>
                  <a:pt x="6" y="35"/>
                  <a:pt x="10" y="35"/>
                </a:cubicBezTo>
                <a:cubicBezTo>
                  <a:pt x="13" y="35"/>
                  <a:pt x="22" y="34"/>
                  <a:pt x="25" y="24"/>
                </a:cubicBezTo>
                <a:lnTo>
                  <a:pt x="30" y="3"/>
                </a:lnTo>
                <a:lnTo>
                  <a:pt x="30" y="1"/>
                </a:lnTo>
                <a:lnTo>
                  <a:pt x="28" y="0"/>
                </a:lnTo>
                <a:cubicBezTo>
                  <a:pt x="26" y="0"/>
                  <a:pt x="23" y="2"/>
                  <a:pt x="23" y="6"/>
                </a:cubicBezTo>
                <a:cubicBezTo>
                  <a:pt x="22" y="13"/>
                  <a:pt x="20" y="18"/>
                  <a:pt x="16" y="25"/>
                </a:cubicBezTo>
                <a:lnTo>
                  <a:pt x="12" y="28"/>
                </a:lnTo>
                <a:lnTo>
                  <a:pt x="9" y="26"/>
                </a:lnTo>
                <a:lnTo>
                  <a:pt x="9" y="22"/>
                </a:lnTo>
                <a:cubicBezTo>
                  <a:pt x="11" y="20"/>
                  <a:pt x="13" y="16"/>
                  <a:pt x="14" y="12"/>
                </a:cubicBezTo>
                <a:lnTo>
                  <a:pt x="14" y="10"/>
                </a:lnTo>
                <a:lnTo>
                  <a:pt x="13" y="9"/>
                </a:lnTo>
                <a:lnTo>
                  <a:pt x="10" y="11"/>
                </a:lnTo>
                <a:cubicBezTo>
                  <a:pt x="8" y="16"/>
                  <a:pt x="5" y="20"/>
                  <a:pt x="0" y="25"/>
                </a:cubicBezTo>
                <a:lnTo>
                  <a:pt x="0" y="32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5" name="Freeform 173"/>
          <p:cNvSpPr>
            <a:spLocks/>
          </p:cNvSpPr>
          <p:nvPr/>
        </p:nvSpPr>
        <p:spPr bwMode="auto">
          <a:xfrm>
            <a:off x="2205003" y="484187"/>
            <a:ext cx="20637" cy="38100"/>
          </a:xfrm>
          <a:custGeom>
            <a:avLst/>
            <a:gdLst/>
            <a:ahLst/>
            <a:cxnLst>
              <a:cxn ang="0">
                <a:pos x="8" y="1"/>
              </a:cxn>
              <a:cxn ang="0">
                <a:pos x="4" y="0"/>
              </a:cxn>
              <a:cxn ang="0">
                <a:pos x="0" y="2"/>
              </a:cxn>
              <a:cxn ang="0">
                <a:pos x="1" y="4"/>
              </a:cxn>
              <a:cxn ang="0">
                <a:pos x="18" y="62"/>
              </a:cxn>
              <a:cxn ang="0">
                <a:pos x="18" y="64"/>
              </a:cxn>
              <a:cxn ang="0">
                <a:pos x="18" y="65"/>
              </a:cxn>
              <a:cxn ang="0">
                <a:pos x="22" y="63"/>
              </a:cxn>
              <a:cxn ang="0">
                <a:pos x="8" y="1"/>
              </a:cxn>
            </a:cxnLst>
            <a:rect l="0" t="0" r="r" b="b"/>
            <a:pathLst>
              <a:path w="36" h="65">
                <a:moveTo>
                  <a:pt x="8" y="1"/>
                </a:moveTo>
                <a:lnTo>
                  <a:pt x="4" y="0"/>
                </a:lnTo>
                <a:lnTo>
                  <a:pt x="0" y="2"/>
                </a:lnTo>
                <a:lnTo>
                  <a:pt x="1" y="4"/>
                </a:lnTo>
                <a:cubicBezTo>
                  <a:pt x="23" y="20"/>
                  <a:pt x="28" y="39"/>
                  <a:pt x="18" y="62"/>
                </a:cubicBezTo>
                <a:lnTo>
                  <a:pt x="18" y="64"/>
                </a:lnTo>
                <a:lnTo>
                  <a:pt x="18" y="65"/>
                </a:lnTo>
                <a:lnTo>
                  <a:pt x="22" y="63"/>
                </a:lnTo>
                <a:cubicBezTo>
                  <a:pt x="36" y="41"/>
                  <a:pt x="32" y="20"/>
                  <a:pt x="8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6" name="Freeform 174"/>
          <p:cNvSpPr>
            <a:spLocks/>
          </p:cNvSpPr>
          <p:nvPr/>
        </p:nvSpPr>
        <p:spPr bwMode="auto">
          <a:xfrm>
            <a:off x="2092290" y="525462"/>
            <a:ext cx="12700" cy="19050"/>
          </a:xfrm>
          <a:custGeom>
            <a:avLst/>
            <a:gdLst/>
            <a:ahLst/>
            <a:cxnLst>
              <a:cxn ang="0">
                <a:pos x="7" y="29"/>
              </a:cxn>
              <a:cxn ang="0">
                <a:pos x="10" y="32"/>
              </a:cxn>
              <a:cxn ang="0">
                <a:pos x="11" y="32"/>
              </a:cxn>
              <a:cxn ang="0">
                <a:pos x="15" y="30"/>
              </a:cxn>
              <a:cxn ang="0">
                <a:pos x="15" y="26"/>
              </a:cxn>
              <a:cxn ang="0">
                <a:pos x="17" y="11"/>
              </a:cxn>
              <a:cxn ang="0">
                <a:pos x="17" y="11"/>
              </a:cxn>
              <a:cxn ang="0">
                <a:pos x="21" y="7"/>
              </a:cxn>
              <a:cxn ang="0">
                <a:pos x="22" y="3"/>
              </a:cxn>
              <a:cxn ang="0">
                <a:pos x="19" y="0"/>
              </a:cxn>
              <a:cxn ang="0">
                <a:pos x="15" y="1"/>
              </a:cxn>
              <a:cxn ang="0">
                <a:pos x="7" y="7"/>
              </a:cxn>
              <a:cxn ang="0">
                <a:pos x="6" y="8"/>
              </a:cxn>
              <a:cxn ang="0">
                <a:pos x="5" y="9"/>
              </a:cxn>
              <a:cxn ang="0">
                <a:pos x="3" y="10"/>
              </a:cxn>
              <a:cxn ang="0">
                <a:pos x="2" y="16"/>
              </a:cxn>
              <a:cxn ang="0">
                <a:pos x="7" y="29"/>
              </a:cxn>
            </a:cxnLst>
            <a:rect l="0" t="0" r="r" b="b"/>
            <a:pathLst>
              <a:path w="22" h="32">
                <a:moveTo>
                  <a:pt x="7" y="29"/>
                </a:moveTo>
                <a:lnTo>
                  <a:pt x="10" y="32"/>
                </a:lnTo>
                <a:lnTo>
                  <a:pt x="11" y="32"/>
                </a:lnTo>
                <a:lnTo>
                  <a:pt x="15" y="30"/>
                </a:lnTo>
                <a:lnTo>
                  <a:pt x="15" y="26"/>
                </a:lnTo>
                <a:cubicBezTo>
                  <a:pt x="10" y="18"/>
                  <a:pt x="13" y="15"/>
                  <a:pt x="17" y="11"/>
                </a:cubicBezTo>
                <a:lnTo>
                  <a:pt x="17" y="11"/>
                </a:lnTo>
                <a:lnTo>
                  <a:pt x="21" y="7"/>
                </a:lnTo>
                <a:lnTo>
                  <a:pt x="22" y="3"/>
                </a:lnTo>
                <a:lnTo>
                  <a:pt x="19" y="0"/>
                </a:lnTo>
                <a:lnTo>
                  <a:pt x="15" y="1"/>
                </a:lnTo>
                <a:lnTo>
                  <a:pt x="7" y="7"/>
                </a:lnTo>
                <a:lnTo>
                  <a:pt x="6" y="8"/>
                </a:lnTo>
                <a:lnTo>
                  <a:pt x="5" y="9"/>
                </a:lnTo>
                <a:lnTo>
                  <a:pt x="3" y="10"/>
                </a:lnTo>
                <a:cubicBezTo>
                  <a:pt x="2" y="11"/>
                  <a:pt x="0" y="12"/>
                  <a:pt x="2" y="16"/>
                </a:cubicBezTo>
                <a:cubicBezTo>
                  <a:pt x="4" y="19"/>
                  <a:pt x="5" y="23"/>
                  <a:pt x="7" y="29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7" name="Freeform 175"/>
          <p:cNvSpPr>
            <a:spLocks/>
          </p:cNvSpPr>
          <p:nvPr/>
        </p:nvSpPr>
        <p:spPr bwMode="auto">
          <a:xfrm>
            <a:off x="2103403" y="528637"/>
            <a:ext cx="11112" cy="20638"/>
          </a:xfrm>
          <a:custGeom>
            <a:avLst/>
            <a:gdLst/>
            <a:ahLst/>
            <a:cxnLst>
              <a:cxn ang="0">
                <a:pos x="5" y="30"/>
              </a:cxn>
              <a:cxn ang="0">
                <a:pos x="9" y="33"/>
              </a:cxn>
              <a:cxn ang="0">
                <a:pos x="11" y="32"/>
              </a:cxn>
              <a:cxn ang="0">
                <a:pos x="12" y="25"/>
              </a:cxn>
              <a:cxn ang="0">
                <a:pos x="18" y="6"/>
              </a:cxn>
              <a:cxn ang="0">
                <a:pos x="18" y="5"/>
              </a:cxn>
              <a:cxn ang="0">
                <a:pos x="19" y="1"/>
              </a:cxn>
              <a:cxn ang="0">
                <a:pos x="16" y="0"/>
              </a:cxn>
              <a:cxn ang="0">
                <a:pos x="13" y="0"/>
              </a:cxn>
              <a:cxn ang="0">
                <a:pos x="5" y="30"/>
              </a:cxn>
            </a:cxnLst>
            <a:rect l="0" t="0" r="r" b="b"/>
            <a:pathLst>
              <a:path w="19" h="33">
                <a:moveTo>
                  <a:pt x="5" y="30"/>
                </a:moveTo>
                <a:lnTo>
                  <a:pt x="9" y="33"/>
                </a:lnTo>
                <a:lnTo>
                  <a:pt x="11" y="32"/>
                </a:lnTo>
                <a:lnTo>
                  <a:pt x="12" y="25"/>
                </a:lnTo>
                <a:cubicBezTo>
                  <a:pt x="8" y="15"/>
                  <a:pt x="12" y="11"/>
                  <a:pt x="18" y="6"/>
                </a:cubicBezTo>
                <a:lnTo>
                  <a:pt x="18" y="5"/>
                </a:lnTo>
                <a:lnTo>
                  <a:pt x="19" y="1"/>
                </a:lnTo>
                <a:lnTo>
                  <a:pt x="16" y="0"/>
                </a:lnTo>
                <a:lnTo>
                  <a:pt x="13" y="0"/>
                </a:lnTo>
                <a:cubicBezTo>
                  <a:pt x="1" y="7"/>
                  <a:pt x="0" y="14"/>
                  <a:pt x="5" y="3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8" name="Freeform 176"/>
          <p:cNvSpPr>
            <a:spLocks/>
          </p:cNvSpPr>
          <p:nvPr/>
        </p:nvSpPr>
        <p:spPr bwMode="auto">
          <a:xfrm>
            <a:off x="2112928" y="531812"/>
            <a:ext cx="11112" cy="20638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3" y="29"/>
              </a:cxn>
              <a:cxn ang="0">
                <a:pos x="8" y="33"/>
              </a:cxn>
              <a:cxn ang="0">
                <a:pos x="11" y="31"/>
              </a:cxn>
              <a:cxn ang="0">
                <a:pos x="11" y="27"/>
              </a:cxn>
              <a:cxn ang="0">
                <a:pos x="13" y="11"/>
              </a:cxn>
              <a:cxn ang="0">
                <a:pos x="17" y="6"/>
              </a:cxn>
              <a:cxn ang="0">
                <a:pos x="18" y="2"/>
              </a:cxn>
              <a:cxn ang="0">
                <a:pos x="14" y="0"/>
              </a:cxn>
              <a:cxn ang="0">
                <a:pos x="12" y="0"/>
              </a:cxn>
              <a:cxn ang="0">
                <a:pos x="6" y="6"/>
              </a:cxn>
              <a:cxn ang="0">
                <a:pos x="1" y="16"/>
              </a:cxn>
            </a:cxnLst>
            <a:rect l="0" t="0" r="r" b="b"/>
            <a:pathLst>
              <a:path w="18" h="33">
                <a:moveTo>
                  <a:pt x="1" y="16"/>
                </a:moveTo>
                <a:lnTo>
                  <a:pt x="3" y="29"/>
                </a:lnTo>
                <a:lnTo>
                  <a:pt x="8" y="33"/>
                </a:lnTo>
                <a:lnTo>
                  <a:pt x="11" y="31"/>
                </a:lnTo>
                <a:lnTo>
                  <a:pt x="11" y="27"/>
                </a:lnTo>
                <a:cubicBezTo>
                  <a:pt x="9" y="20"/>
                  <a:pt x="9" y="15"/>
                  <a:pt x="13" y="11"/>
                </a:cubicBezTo>
                <a:lnTo>
                  <a:pt x="17" y="6"/>
                </a:lnTo>
                <a:lnTo>
                  <a:pt x="18" y="2"/>
                </a:lnTo>
                <a:lnTo>
                  <a:pt x="14" y="0"/>
                </a:lnTo>
                <a:lnTo>
                  <a:pt x="12" y="0"/>
                </a:lnTo>
                <a:lnTo>
                  <a:pt x="6" y="6"/>
                </a:lnTo>
                <a:cubicBezTo>
                  <a:pt x="2" y="8"/>
                  <a:pt x="0" y="11"/>
                  <a:pt x="1" y="1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99" name="Freeform 177"/>
          <p:cNvSpPr>
            <a:spLocks/>
          </p:cNvSpPr>
          <p:nvPr/>
        </p:nvSpPr>
        <p:spPr bwMode="auto">
          <a:xfrm>
            <a:off x="2158965" y="488950"/>
            <a:ext cx="57150" cy="100012"/>
          </a:xfrm>
          <a:custGeom>
            <a:avLst/>
            <a:gdLst/>
            <a:ahLst/>
            <a:cxnLst>
              <a:cxn ang="0">
                <a:pos x="69" y="1"/>
              </a:cxn>
              <a:cxn ang="0">
                <a:pos x="66" y="0"/>
              </a:cxn>
              <a:cxn ang="0">
                <a:pos x="61" y="3"/>
              </a:cxn>
              <a:cxn ang="0">
                <a:pos x="63" y="11"/>
              </a:cxn>
              <a:cxn ang="0">
                <a:pos x="80" y="33"/>
              </a:cxn>
              <a:cxn ang="0">
                <a:pos x="74" y="55"/>
              </a:cxn>
              <a:cxn ang="0">
                <a:pos x="32" y="94"/>
              </a:cxn>
              <a:cxn ang="0">
                <a:pos x="20" y="169"/>
              </a:cxn>
              <a:cxn ang="0">
                <a:pos x="21" y="169"/>
              </a:cxn>
              <a:cxn ang="0">
                <a:pos x="20" y="166"/>
              </a:cxn>
              <a:cxn ang="0">
                <a:pos x="51" y="95"/>
              </a:cxn>
              <a:cxn ang="0">
                <a:pos x="52" y="95"/>
              </a:cxn>
              <a:cxn ang="0">
                <a:pos x="89" y="58"/>
              </a:cxn>
              <a:cxn ang="0">
                <a:pos x="69" y="1"/>
              </a:cxn>
            </a:cxnLst>
            <a:rect l="0" t="0" r="r" b="b"/>
            <a:pathLst>
              <a:path w="99" h="169">
                <a:moveTo>
                  <a:pt x="69" y="1"/>
                </a:moveTo>
                <a:lnTo>
                  <a:pt x="66" y="0"/>
                </a:lnTo>
                <a:lnTo>
                  <a:pt x="61" y="3"/>
                </a:lnTo>
                <a:lnTo>
                  <a:pt x="63" y="11"/>
                </a:lnTo>
                <a:cubicBezTo>
                  <a:pt x="73" y="18"/>
                  <a:pt x="78" y="25"/>
                  <a:pt x="80" y="33"/>
                </a:cubicBezTo>
                <a:cubicBezTo>
                  <a:pt x="82" y="40"/>
                  <a:pt x="80" y="47"/>
                  <a:pt x="74" y="55"/>
                </a:cubicBezTo>
                <a:lnTo>
                  <a:pt x="32" y="94"/>
                </a:lnTo>
                <a:cubicBezTo>
                  <a:pt x="4" y="121"/>
                  <a:pt x="0" y="146"/>
                  <a:pt x="20" y="169"/>
                </a:cubicBezTo>
                <a:lnTo>
                  <a:pt x="21" y="169"/>
                </a:lnTo>
                <a:lnTo>
                  <a:pt x="20" y="166"/>
                </a:lnTo>
                <a:cubicBezTo>
                  <a:pt x="5" y="135"/>
                  <a:pt x="26" y="117"/>
                  <a:pt x="51" y="95"/>
                </a:cubicBezTo>
                <a:lnTo>
                  <a:pt x="52" y="95"/>
                </a:lnTo>
                <a:cubicBezTo>
                  <a:pt x="64" y="84"/>
                  <a:pt x="78" y="72"/>
                  <a:pt x="89" y="58"/>
                </a:cubicBezTo>
                <a:cubicBezTo>
                  <a:pt x="99" y="38"/>
                  <a:pt x="92" y="19"/>
                  <a:pt x="69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0" name="Freeform 178"/>
          <p:cNvSpPr>
            <a:spLocks/>
          </p:cNvSpPr>
          <p:nvPr/>
        </p:nvSpPr>
        <p:spPr bwMode="auto">
          <a:xfrm>
            <a:off x="2171665" y="568325"/>
            <a:ext cx="65088" cy="58737"/>
          </a:xfrm>
          <a:custGeom>
            <a:avLst/>
            <a:gdLst/>
            <a:ahLst/>
            <a:cxnLst>
              <a:cxn ang="0">
                <a:pos x="62" y="27"/>
              </a:cxn>
              <a:cxn ang="0">
                <a:pos x="43" y="28"/>
              </a:cxn>
              <a:cxn ang="0">
                <a:pos x="41" y="29"/>
              </a:cxn>
              <a:cxn ang="0">
                <a:pos x="29" y="30"/>
              </a:cxn>
              <a:cxn ang="0">
                <a:pos x="4" y="5"/>
              </a:cxn>
              <a:cxn ang="0">
                <a:pos x="3" y="0"/>
              </a:cxn>
              <a:cxn ang="0">
                <a:pos x="0" y="5"/>
              </a:cxn>
              <a:cxn ang="0">
                <a:pos x="45" y="34"/>
              </a:cxn>
              <a:cxn ang="0">
                <a:pos x="70" y="35"/>
              </a:cxn>
              <a:cxn ang="0">
                <a:pos x="97" y="59"/>
              </a:cxn>
              <a:cxn ang="0">
                <a:pos x="84" y="90"/>
              </a:cxn>
              <a:cxn ang="0">
                <a:pos x="81" y="96"/>
              </a:cxn>
              <a:cxn ang="0">
                <a:pos x="87" y="99"/>
              </a:cxn>
              <a:cxn ang="0">
                <a:pos x="91" y="98"/>
              </a:cxn>
              <a:cxn ang="0">
                <a:pos x="106" y="58"/>
              </a:cxn>
              <a:cxn ang="0">
                <a:pos x="70" y="27"/>
              </a:cxn>
              <a:cxn ang="0">
                <a:pos x="62" y="27"/>
              </a:cxn>
            </a:cxnLst>
            <a:rect l="0" t="0" r="r" b="b"/>
            <a:pathLst>
              <a:path w="109" h="99">
                <a:moveTo>
                  <a:pt x="62" y="27"/>
                </a:moveTo>
                <a:cubicBezTo>
                  <a:pt x="55" y="27"/>
                  <a:pt x="48" y="28"/>
                  <a:pt x="43" y="28"/>
                </a:cubicBezTo>
                <a:lnTo>
                  <a:pt x="41" y="29"/>
                </a:lnTo>
                <a:cubicBezTo>
                  <a:pt x="36" y="29"/>
                  <a:pt x="32" y="30"/>
                  <a:pt x="29" y="30"/>
                </a:cubicBezTo>
                <a:cubicBezTo>
                  <a:pt x="17" y="30"/>
                  <a:pt x="9" y="26"/>
                  <a:pt x="4" y="5"/>
                </a:cubicBezTo>
                <a:lnTo>
                  <a:pt x="3" y="0"/>
                </a:lnTo>
                <a:lnTo>
                  <a:pt x="0" y="5"/>
                </a:lnTo>
                <a:cubicBezTo>
                  <a:pt x="0" y="33"/>
                  <a:pt x="19" y="33"/>
                  <a:pt x="45" y="34"/>
                </a:cubicBezTo>
                <a:cubicBezTo>
                  <a:pt x="53" y="34"/>
                  <a:pt x="61" y="34"/>
                  <a:pt x="70" y="35"/>
                </a:cubicBezTo>
                <a:cubicBezTo>
                  <a:pt x="83" y="38"/>
                  <a:pt x="94" y="48"/>
                  <a:pt x="97" y="59"/>
                </a:cubicBezTo>
                <a:cubicBezTo>
                  <a:pt x="99" y="70"/>
                  <a:pt x="94" y="81"/>
                  <a:pt x="84" y="90"/>
                </a:cubicBezTo>
                <a:lnTo>
                  <a:pt x="81" y="96"/>
                </a:lnTo>
                <a:lnTo>
                  <a:pt x="87" y="99"/>
                </a:lnTo>
                <a:lnTo>
                  <a:pt x="91" y="98"/>
                </a:lnTo>
                <a:cubicBezTo>
                  <a:pt x="103" y="89"/>
                  <a:pt x="109" y="73"/>
                  <a:pt x="106" y="58"/>
                </a:cubicBezTo>
                <a:cubicBezTo>
                  <a:pt x="102" y="42"/>
                  <a:pt x="89" y="30"/>
                  <a:pt x="70" y="27"/>
                </a:cubicBezTo>
                <a:lnTo>
                  <a:pt x="62" y="2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1" name="Freeform 179"/>
          <p:cNvSpPr>
            <a:spLocks/>
          </p:cNvSpPr>
          <p:nvPr/>
        </p:nvSpPr>
        <p:spPr bwMode="auto">
          <a:xfrm>
            <a:off x="2147853" y="508000"/>
            <a:ext cx="73025" cy="10795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6" y="116"/>
              </a:cxn>
              <a:cxn ang="0">
                <a:pos x="59" y="165"/>
              </a:cxn>
              <a:cxn ang="0">
                <a:pos x="106" y="166"/>
              </a:cxn>
              <a:cxn ang="0">
                <a:pos x="113" y="170"/>
              </a:cxn>
              <a:cxn ang="0">
                <a:pos x="111" y="180"/>
              </a:cxn>
              <a:cxn ang="0">
                <a:pos x="110" y="183"/>
              </a:cxn>
              <a:cxn ang="0">
                <a:pos x="111" y="184"/>
              </a:cxn>
              <a:cxn ang="0">
                <a:pos x="115" y="182"/>
              </a:cxn>
              <a:cxn ang="0">
                <a:pos x="121" y="164"/>
              </a:cxn>
              <a:cxn ang="0">
                <a:pos x="107" y="155"/>
              </a:cxn>
              <a:cxn ang="0">
                <a:pos x="85" y="156"/>
              </a:cxn>
              <a:cxn ang="0">
                <a:pos x="46" y="151"/>
              </a:cxn>
              <a:cxn ang="0">
                <a:pos x="16" y="104"/>
              </a:cxn>
              <a:cxn ang="0">
                <a:pos x="60" y="33"/>
              </a:cxn>
              <a:cxn ang="0">
                <a:pos x="92" y="6"/>
              </a:cxn>
              <a:cxn ang="0">
                <a:pos x="92" y="0"/>
              </a:cxn>
              <a:cxn ang="0">
                <a:pos x="91" y="0"/>
              </a:cxn>
              <a:cxn ang="0">
                <a:pos x="88" y="1"/>
              </a:cxn>
              <a:cxn ang="0">
                <a:pos x="55" y="27"/>
              </a:cxn>
            </a:cxnLst>
            <a:rect l="0" t="0" r="r" b="b"/>
            <a:pathLst>
              <a:path w="123" h="184">
                <a:moveTo>
                  <a:pt x="55" y="27"/>
                </a:moveTo>
                <a:cubicBezTo>
                  <a:pt x="13" y="47"/>
                  <a:pt x="0" y="87"/>
                  <a:pt x="6" y="116"/>
                </a:cubicBezTo>
                <a:cubicBezTo>
                  <a:pt x="11" y="144"/>
                  <a:pt x="31" y="163"/>
                  <a:pt x="59" y="165"/>
                </a:cubicBezTo>
                <a:lnTo>
                  <a:pt x="106" y="166"/>
                </a:lnTo>
                <a:cubicBezTo>
                  <a:pt x="109" y="166"/>
                  <a:pt x="112" y="167"/>
                  <a:pt x="113" y="170"/>
                </a:cubicBezTo>
                <a:cubicBezTo>
                  <a:pt x="114" y="171"/>
                  <a:pt x="114" y="175"/>
                  <a:pt x="111" y="180"/>
                </a:cubicBezTo>
                <a:lnTo>
                  <a:pt x="110" y="183"/>
                </a:lnTo>
                <a:lnTo>
                  <a:pt x="111" y="184"/>
                </a:lnTo>
                <a:lnTo>
                  <a:pt x="115" y="182"/>
                </a:lnTo>
                <a:cubicBezTo>
                  <a:pt x="121" y="177"/>
                  <a:pt x="123" y="170"/>
                  <a:pt x="121" y="164"/>
                </a:cubicBezTo>
                <a:cubicBezTo>
                  <a:pt x="119" y="158"/>
                  <a:pt x="113" y="155"/>
                  <a:pt x="107" y="155"/>
                </a:cubicBezTo>
                <a:cubicBezTo>
                  <a:pt x="98" y="155"/>
                  <a:pt x="91" y="156"/>
                  <a:pt x="85" y="156"/>
                </a:cubicBezTo>
                <a:cubicBezTo>
                  <a:pt x="63" y="156"/>
                  <a:pt x="52" y="155"/>
                  <a:pt x="46" y="151"/>
                </a:cubicBezTo>
                <a:cubicBezTo>
                  <a:pt x="27" y="141"/>
                  <a:pt x="16" y="125"/>
                  <a:pt x="16" y="104"/>
                </a:cubicBezTo>
                <a:cubicBezTo>
                  <a:pt x="15" y="78"/>
                  <a:pt x="32" y="51"/>
                  <a:pt x="60" y="33"/>
                </a:cubicBezTo>
                <a:cubicBezTo>
                  <a:pt x="73" y="25"/>
                  <a:pt x="89" y="14"/>
                  <a:pt x="92" y="6"/>
                </a:cubicBezTo>
                <a:lnTo>
                  <a:pt x="92" y="0"/>
                </a:lnTo>
                <a:lnTo>
                  <a:pt x="91" y="0"/>
                </a:lnTo>
                <a:lnTo>
                  <a:pt x="88" y="1"/>
                </a:lnTo>
                <a:cubicBezTo>
                  <a:pt x="82" y="10"/>
                  <a:pt x="70" y="18"/>
                  <a:pt x="55" y="27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2" name="Freeform 180"/>
          <p:cNvSpPr>
            <a:spLocks/>
          </p:cNvSpPr>
          <p:nvPr/>
        </p:nvSpPr>
        <p:spPr bwMode="auto">
          <a:xfrm>
            <a:off x="2127215" y="538162"/>
            <a:ext cx="47625" cy="98425"/>
          </a:xfrm>
          <a:custGeom>
            <a:avLst/>
            <a:gdLst/>
            <a:ahLst/>
            <a:cxnLst>
              <a:cxn ang="0">
                <a:pos x="9" y="70"/>
              </a:cxn>
              <a:cxn ang="0">
                <a:pos x="15" y="94"/>
              </a:cxn>
              <a:cxn ang="0">
                <a:pos x="40" y="112"/>
              </a:cxn>
              <a:cxn ang="0">
                <a:pos x="54" y="141"/>
              </a:cxn>
              <a:cxn ang="0">
                <a:pos x="54" y="141"/>
              </a:cxn>
              <a:cxn ang="0">
                <a:pos x="56" y="149"/>
              </a:cxn>
              <a:cxn ang="0">
                <a:pos x="75" y="167"/>
              </a:cxn>
              <a:cxn ang="0">
                <a:pos x="76" y="167"/>
              </a:cxn>
              <a:cxn ang="0">
                <a:pos x="80" y="164"/>
              </a:cxn>
              <a:cxn ang="0">
                <a:pos x="78" y="161"/>
              </a:cxn>
              <a:cxn ang="0">
                <a:pos x="63" y="147"/>
              </a:cxn>
              <a:cxn ang="0">
                <a:pos x="48" y="110"/>
              </a:cxn>
              <a:cxn ang="0">
                <a:pos x="23" y="91"/>
              </a:cxn>
              <a:cxn ang="0">
                <a:pos x="17" y="85"/>
              </a:cxn>
              <a:cxn ang="0">
                <a:pos x="27" y="46"/>
              </a:cxn>
              <a:cxn ang="0">
                <a:pos x="4" y="0"/>
              </a:cxn>
              <a:cxn ang="0">
                <a:pos x="1" y="0"/>
              </a:cxn>
              <a:cxn ang="0">
                <a:pos x="0" y="0"/>
              </a:cxn>
              <a:cxn ang="0">
                <a:pos x="1" y="4"/>
              </a:cxn>
              <a:cxn ang="0">
                <a:pos x="9" y="70"/>
              </a:cxn>
            </a:cxnLst>
            <a:rect l="0" t="0" r="r" b="b"/>
            <a:pathLst>
              <a:path w="80" h="167">
                <a:moveTo>
                  <a:pt x="9" y="70"/>
                </a:moveTo>
                <a:cubicBezTo>
                  <a:pt x="7" y="81"/>
                  <a:pt x="8" y="88"/>
                  <a:pt x="15" y="94"/>
                </a:cubicBezTo>
                <a:cubicBezTo>
                  <a:pt x="22" y="101"/>
                  <a:pt x="31" y="107"/>
                  <a:pt x="40" y="112"/>
                </a:cubicBezTo>
                <a:cubicBezTo>
                  <a:pt x="51" y="119"/>
                  <a:pt x="52" y="130"/>
                  <a:pt x="54" y="141"/>
                </a:cubicBezTo>
                <a:lnTo>
                  <a:pt x="54" y="141"/>
                </a:lnTo>
                <a:lnTo>
                  <a:pt x="56" y="149"/>
                </a:lnTo>
                <a:cubicBezTo>
                  <a:pt x="58" y="159"/>
                  <a:pt x="64" y="165"/>
                  <a:pt x="75" y="167"/>
                </a:cubicBezTo>
                <a:lnTo>
                  <a:pt x="76" y="167"/>
                </a:lnTo>
                <a:lnTo>
                  <a:pt x="80" y="164"/>
                </a:lnTo>
                <a:lnTo>
                  <a:pt x="78" y="161"/>
                </a:lnTo>
                <a:cubicBezTo>
                  <a:pt x="68" y="158"/>
                  <a:pt x="63" y="154"/>
                  <a:pt x="63" y="147"/>
                </a:cubicBezTo>
                <a:cubicBezTo>
                  <a:pt x="59" y="132"/>
                  <a:pt x="55" y="115"/>
                  <a:pt x="48" y="110"/>
                </a:cubicBezTo>
                <a:cubicBezTo>
                  <a:pt x="38" y="104"/>
                  <a:pt x="30" y="98"/>
                  <a:pt x="23" y="91"/>
                </a:cubicBezTo>
                <a:lnTo>
                  <a:pt x="17" y="85"/>
                </a:lnTo>
                <a:cubicBezTo>
                  <a:pt x="15" y="77"/>
                  <a:pt x="18" y="65"/>
                  <a:pt x="27" y="46"/>
                </a:cubicBezTo>
                <a:cubicBezTo>
                  <a:pt x="31" y="25"/>
                  <a:pt x="23" y="11"/>
                  <a:pt x="4" y="0"/>
                </a:cubicBezTo>
                <a:lnTo>
                  <a:pt x="1" y="0"/>
                </a:lnTo>
                <a:lnTo>
                  <a:pt x="0" y="0"/>
                </a:lnTo>
                <a:lnTo>
                  <a:pt x="1" y="4"/>
                </a:lnTo>
                <a:cubicBezTo>
                  <a:pt x="19" y="18"/>
                  <a:pt x="29" y="30"/>
                  <a:pt x="9" y="7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3" name="Freeform 181"/>
          <p:cNvSpPr>
            <a:spLocks/>
          </p:cNvSpPr>
          <p:nvPr/>
        </p:nvSpPr>
        <p:spPr bwMode="auto">
          <a:xfrm>
            <a:off x="2119278" y="542925"/>
            <a:ext cx="63500" cy="112712"/>
          </a:xfrm>
          <a:custGeom>
            <a:avLst/>
            <a:gdLst/>
            <a:ahLst/>
            <a:cxnLst>
              <a:cxn ang="0">
                <a:pos x="31" y="112"/>
              </a:cxn>
              <a:cxn ang="0">
                <a:pos x="48" y="143"/>
              </a:cxn>
              <a:cxn ang="0">
                <a:pos x="94" y="188"/>
              </a:cxn>
              <a:cxn ang="0">
                <a:pos x="94" y="188"/>
              </a:cxn>
              <a:cxn ang="0">
                <a:pos x="106" y="185"/>
              </a:cxn>
              <a:cxn ang="0">
                <a:pos x="108" y="183"/>
              </a:cxn>
              <a:cxn ang="0">
                <a:pos x="105" y="178"/>
              </a:cxn>
              <a:cxn ang="0">
                <a:pos x="98" y="175"/>
              </a:cxn>
              <a:cxn ang="0">
                <a:pos x="94" y="175"/>
              </a:cxn>
              <a:cxn ang="0">
                <a:pos x="94" y="176"/>
              </a:cxn>
              <a:cxn ang="0">
                <a:pos x="86" y="177"/>
              </a:cxn>
              <a:cxn ang="0">
                <a:pos x="80" y="176"/>
              </a:cxn>
              <a:cxn ang="0">
                <a:pos x="56" y="145"/>
              </a:cxn>
              <a:cxn ang="0">
                <a:pos x="42" y="110"/>
              </a:cxn>
              <a:cxn ang="0">
                <a:pos x="13" y="85"/>
              </a:cxn>
              <a:cxn ang="0">
                <a:pos x="15" y="49"/>
              </a:cxn>
              <a:cxn ang="0">
                <a:pos x="18" y="42"/>
              </a:cxn>
              <a:cxn ang="0">
                <a:pos x="21" y="27"/>
              </a:cxn>
              <a:cxn ang="0">
                <a:pos x="9" y="0"/>
              </a:cxn>
              <a:cxn ang="0">
                <a:pos x="8" y="0"/>
              </a:cxn>
              <a:cxn ang="0">
                <a:pos x="5" y="2"/>
              </a:cxn>
              <a:cxn ang="0">
                <a:pos x="8" y="7"/>
              </a:cxn>
              <a:cxn ang="0">
                <a:pos x="7" y="53"/>
              </a:cxn>
              <a:cxn ang="0">
                <a:pos x="5" y="87"/>
              </a:cxn>
              <a:cxn ang="0">
                <a:pos x="31" y="112"/>
              </a:cxn>
            </a:cxnLst>
            <a:rect l="0" t="0" r="r" b="b"/>
            <a:pathLst>
              <a:path w="108" h="189">
                <a:moveTo>
                  <a:pt x="31" y="112"/>
                </a:moveTo>
                <a:cubicBezTo>
                  <a:pt x="42" y="119"/>
                  <a:pt x="48" y="129"/>
                  <a:pt x="48" y="143"/>
                </a:cubicBezTo>
                <a:cubicBezTo>
                  <a:pt x="50" y="173"/>
                  <a:pt x="66" y="189"/>
                  <a:pt x="94" y="188"/>
                </a:cubicBezTo>
                <a:lnTo>
                  <a:pt x="94" y="188"/>
                </a:lnTo>
                <a:cubicBezTo>
                  <a:pt x="100" y="188"/>
                  <a:pt x="104" y="187"/>
                  <a:pt x="106" y="185"/>
                </a:cubicBezTo>
                <a:lnTo>
                  <a:pt x="108" y="183"/>
                </a:lnTo>
                <a:lnTo>
                  <a:pt x="105" y="178"/>
                </a:lnTo>
                <a:lnTo>
                  <a:pt x="98" y="175"/>
                </a:lnTo>
                <a:lnTo>
                  <a:pt x="94" y="175"/>
                </a:lnTo>
                <a:lnTo>
                  <a:pt x="94" y="176"/>
                </a:lnTo>
                <a:lnTo>
                  <a:pt x="86" y="177"/>
                </a:lnTo>
                <a:lnTo>
                  <a:pt x="80" y="176"/>
                </a:lnTo>
                <a:cubicBezTo>
                  <a:pt x="65" y="172"/>
                  <a:pt x="58" y="162"/>
                  <a:pt x="56" y="145"/>
                </a:cubicBezTo>
                <a:cubicBezTo>
                  <a:pt x="56" y="128"/>
                  <a:pt x="51" y="116"/>
                  <a:pt x="42" y="110"/>
                </a:cubicBezTo>
                <a:cubicBezTo>
                  <a:pt x="28" y="102"/>
                  <a:pt x="19" y="94"/>
                  <a:pt x="13" y="85"/>
                </a:cubicBezTo>
                <a:cubicBezTo>
                  <a:pt x="5" y="69"/>
                  <a:pt x="10" y="59"/>
                  <a:pt x="15" y="49"/>
                </a:cubicBezTo>
                <a:lnTo>
                  <a:pt x="18" y="42"/>
                </a:lnTo>
                <a:cubicBezTo>
                  <a:pt x="20" y="37"/>
                  <a:pt x="21" y="32"/>
                  <a:pt x="21" y="27"/>
                </a:cubicBezTo>
                <a:cubicBezTo>
                  <a:pt x="21" y="11"/>
                  <a:pt x="17" y="3"/>
                  <a:pt x="9" y="0"/>
                </a:cubicBezTo>
                <a:lnTo>
                  <a:pt x="8" y="0"/>
                </a:lnTo>
                <a:lnTo>
                  <a:pt x="5" y="2"/>
                </a:lnTo>
                <a:lnTo>
                  <a:pt x="8" y="7"/>
                </a:lnTo>
                <a:cubicBezTo>
                  <a:pt x="18" y="16"/>
                  <a:pt x="18" y="30"/>
                  <a:pt x="7" y="53"/>
                </a:cubicBezTo>
                <a:cubicBezTo>
                  <a:pt x="0" y="67"/>
                  <a:pt x="0" y="79"/>
                  <a:pt x="5" y="87"/>
                </a:cubicBezTo>
                <a:cubicBezTo>
                  <a:pt x="10" y="96"/>
                  <a:pt x="19" y="104"/>
                  <a:pt x="31" y="112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4" name="Freeform 182"/>
          <p:cNvSpPr>
            <a:spLocks/>
          </p:cNvSpPr>
          <p:nvPr/>
        </p:nvSpPr>
        <p:spPr bwMode="auto">
          <a:xfrm>
            <a:off x="2187540" y="649287"/>
            <a:ext cx="4763" cy="3175"/>
          </a:xfrm>
          <a:custGeom>
            <a:avLst/>
            <a:gdLst/>
            <a:ahLst/>
            <a:cxnLst>
              <a:cxn ang="0">
                <a:pos x="6" y="5"/>
              </a:cxn>
              <a:cxn ang="0">
                <a:pos x="9" y="4"/>
              </a:cxn>
              <a:cxn ang="0">
                <a:pos x="9" y="2"/>
              </a:cxn>
              <a:cxn ang="0">
                <a:pos x="1" y="0"/>
              </a:cxn>
              <a:cxn ang="0">
                <a:pos x="0" y="1"/>
              </a:cxn>
              <a:cxn ang="0">
                <a:pos x="6" y="5"/>
              </a:cxn>
            </a:cxnLst>
            <a:rect l="0" t="0" r="r" b="b"/>
            <a:pathLst>
              <a:path w="9" h="5">
                <a:moveTo>
                  <a:pt x="6" y="5"/>
                </a:moveTo>
                <a:lnTo>
                  <a:pt x="9" y="4"/>
                </a:lnTo>
                <a:lnTo>
                  <a:pt x="9" y="2"/>
                </a:lnTo>
                <a:cubicBezTo>
                  <a:pt x="6" y="1"/>
                  <a:pt x="3" y="0"/>
                  <a:pt x="1" y="0"/>
                </a:cubicBezTo>
                <a:lnTo>
                  <a:pt x="0" y="1"/>
                </a:lnTo>
                <a:lnTo>
                  <a:pt x="6" y="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5" name="Freeform 183"/>
          <p:cNvSpPr>
            <a:spLocks/>
          </p:cNvSpPr>
          <p:nvPr/>
        </p:nvSpPr>
        <p:spPr bwMode="auto">
          <a:xfrm>
            <a:off x="2192303" y="647700"/>
            <a:ext cx="7937" cy="3175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13" y="3"/>
              </a:cxn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1" y="3"/>
              </a:cxn>
              <a:cxn ang="0">
                <a:pos x="11" y="6"/>
              </a:cxn>
              <a:cxn ang="0">
                <a:pos x="12" y="6"/>
              </a:cxn>
              <a:cxn ang="0">
                <a:pos x="13" y="5"/>
              </a:cxn>
            </a:cxnLst>
            <a:rect l="0" t="0" r="r" b="b"/>
            <a:pathLst>
              <a:path w="13" h="6">
                <a:moveTo>
                  <a:pt x="13" y="5"/>
                </a:moveTo>
                <a:lnTo>
                  <a:pt x="13" y="3"/>
                </a:lnTo>
                <a:cubicBezTo>
                  <a:pt x="10" y="1"/>
                  <a:pt x="6" y="0"/>
                  <a:pt x="2" y="0"/>
                </a:cubicBezTo>
                <a:lnTo>
                  <a:pt x="1" y="0"/>
                </a:lnTo>
                <a:lnTo>
                  <a:pt x="0" y="1"/>
                </a:lnTo>
                <a:lnTo>
                  <a:pt x="1" y="3"/>
                </a:lnTo>
                <a:cubicBezTo>
                  <a:pt x="3" y="5"/>
                  <a:pt x="7" y="6"/>
                  <a:pt x="11" y="6"/>
                </a:cubicBezTo>
                <a:lnTo>
                  <a:pt x="12" y="6"/>
                </a:lnTo>
                <a:lnTo>
                  <a:pt x="13" y="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6" name="Freeform 184"/>
          <p:cNvSpPr>
            <a:spLocks/>
          </p:cNvSpPr>
          <p:nvPr/>
        </p:nvSpPr>
        <p:spPr bwMode="auto">
          <a:xfrm>
            <a:off x="2200240" y="644525"/>
            <a:ext cx="952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1" y="7"/>
              </a:cxn>
              <a:cxn ang="0">
                <a:pos x="15" y="7"/>
              </a:cxn>
              <a:cxn ang="0">
                <a:pos x="15" y="6"/>
              </a:cxn>
              <a:cxn ang="0">
                <a:pos x="15" y="5"/>
              </a:cxn>
              <a:cxn ang="0">
                <a:pos x="2" y="0"/>
              </a:cxn>
            </a:cxnLst>
            <a:rect l="0" t="0" r="r" b="b"/>
            <a:pathLst>
              <a:path w="15" h="8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cubicBezTo>
                  <a:pt x="2" y="6"/>
                  <a:pt x="6" y="8"/>
                  <a:pt x="11" y="7"/>
                </a:cubicBezTo>
                <a:lnTo>
                  <a:pt x="15" y="7"/>
                </a:lnTo>
                <a:lnTo>
                  <a:pt x="15" y="6"/>
                </a:lnTo>
                <a:lnTo>
                  <a:pt x="15" y="5"/>
                </a:lnTo>
                <a:cubicBezTo>
                  <a:pt x="12" y="1"/>
                  <a:pt x="7" y="0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7" name="Freeform 185"/>
          <p:cNvSpPr>
            <a:spLocks/>
          </p:cNvSpPr>
          <p:nvPr/>
        </p:nvSpPr>
        <p:spPr bwMode="auto">
          <a:xfrm>
            <a:off x="2200240" y="611187"/>
            <a:ext cx="11113" cy="15875"/>
          </a:xfrm>
          <a:custGeom>
            <a:avLst/>
            <a:gdLst/>
            <a:ahLst/>
            <a:cxnLst>
              <a:cxn ang="0">
                <a:pos x="8" y="26"/>
              </a:cxn>
              <a:cxn ang="0">
                <a:pos x="13" y="24"/>
              </a:cxn>
              <a:cxn ang="0">
                <a:pos x="18" y="20"/>
              </a:cxn>
              <a:cxn ang="0">
                <a:pos x="18" y="17"/>
              </a:cxn>
              <a:cxn ang="0">
                <a:pos x="15" y="4"/>
              </a:cxn>
              <a:cxn ang="0">
                <a:pos x="15" y="0"/>
              </a:cxn>
              <a:cxn ang="0">
                <a:pos x="14" y="0"/>
              </a:cxn>
              <a:cxn ang="0">
                <a:pos x="14" y="0"/>
              </a:cxn>
              <a:cxn ang="0">
                <a:pos x="9" y="3"/>
              </a:cxn>
              <a:cxn ang="0">
                <a:pos x="9" y="3"/>
              </a:cxn>
              <a:cxn ang="0">
                <a:pos x="1" y="21"/>
              </a:cxn>
              <a:cxn ang="0">
                <a:pos x="7" y="26"/>
              </a:cxn>
              <a:cxn ang="0">
                <a:pos x="8" y="26"/>
              </a:cxn>
            </a:cxnLst>
            <a:rect l="0" t="0" r="r" b="b"/>
            <a:pathLst>
              <a:path w="18" h="26">
                <a:moveTo>
                  <a:pt x="8" y="26"/>
                </a:moveTo>
                <a:lnTo>
                  <a:pt x="13" y="24"/>
                </a:lnTo>
                <a:lnTo>
                  <a:pt x="18" y="20"/>
                </a:lnTo>
                <a:lnTo>
                  <a:pt x="18" y="17"/>
                </a:lnTo>
                <a:cubicBezTo>
                  <a:pt x="14" y="13"/>
                  <a:pt x="13" y="9"/>
                  <a:pt x="15" y="4"/>
                </a:cubicBezTo>
                <a:lnTo>
                  <a:pt x="15" y="0"/>
                </a:lnTo>
                <a:lnTo>
                  <a:pt x="14" y="0"/>
                </a:lnTo>
                <a:lnTo>
                  <a:pt x="14" y="0"/>
                </a:lnTo>
                <a:lnTo>
                  <a:pt x="9" y="3"/>
                </a:lnTo>
                <a:lnTo>
                  <a:pt x="9" y="3"/>
                </a:lnTo>
                <a:cubicBezTo>
                  <a:pt x="2" y="8"/>
                  <a:pt x="0" y="14"/>
                  <a:pt x="1" y="21"/>
                </a:cubicBezTo>
                <a:cubicBezTo>
                  <a:pt x="2" y="25"/>
                  <a:pt x="4" y="26"/>
                  <a:pt x="7" y="26"/>
                </a:cubicBezTo>
                <a:lnTo>
                  <a:pt x="8" y="26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8" name="Freeform 186"/>
          <p:cNvSpPr>
            <a:spLocks/>
          </p:cNvSpPr>
          <p:nvPr/>
        </p:nvSpPr>
        <p:spPr bwMode="auto">
          <a:xfrm>
            <a:off x="2178015" y="627062"/>
            <a:ext cx="7938" cy="19050"/>
          </a:xfrm>
          <a:custGeom>
            <a:avLst/>
            <a:gdLst/>
            <a:ahLst/>
            <a:cxnLst>
              <a:cxn ang="0">
                <a:pos x="12" y="33"/>
              </a:cxn>
              <a:cxn ang="0">
                <a:pos x="13" y="33"/>
              </a:cxn>
              <a:cxn ang="0">
                <a:pos x="13" y="32"/>
              </a:cxn>
              <a:cxn ang="0">
                <a:pos x="8" y="18"/>
              </a:cxn>
              <a:cxn ang="0">
                <a:pos x="1" y="0"/>
              </a:cxn>
              <a:cxn ang="0">
                <a:pos x="0" y="2"/>
              </a:cxn>
              <a:cxn ang="0">
                <a:pos x="0" y="8"/>
              </a:cxn>
              <a:cxn ang="0">
                <a:pos x="2" y="19"/>
              </a:cxn>
              <a:cxn ang="0">
                <a:pos x="12" y="33"/>
              </a:cxn>
            </a:cxnLst>
            <a:rect l="0" t="0" r="r" b="b"/>
            <a:pathLst>
              <a:path w="13" h="33">
                <a:moveTo>
                  <a:pt x="12" y="33"/>
                </a:moveTo>
                <a:lnTo>
                  <a:pt x="13" y="33"/>
                </a:lnTo>
                <a:lnTo>
                  <a:pt x="13" y="32"/>
                </a:lnTo>
                <a:cubicBezTo>
                  <a:pt x="9" y="29"/>
                  <a:pt x="7" y="25"/>
                  <a:pt x="8" y="18"/>
                </a:cubicBezTo>
                <a:cubicBezTo>
                  <a:pt x="7" y="12"/>
                  <a:pt x="6" y="5"/>
                  <a:pt x="1" y="0"/>
                </a:cubicBezTo>
                <a:lnTo>
                  <a:pt x="0" y="2"/>
                </a:lnTo>
                <a:lnTo>
                  <a:pt x="0" y="8"/>
                </a:lnTo>
                <a:cubicBezTo>
                  <a:pt x="2" y="11"/>
                  <a:pt x="3" y="15"/>
                  <a:pt x="2" y="19"/>
                </a:cubicBezTo>
                <a:cubicBezTo>
                  <a:pt x="1" y="27"/>
                  <a:pt x="4" y="32"/>
                  <a:pt x="12" y="3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09" name="Freeform 187"/>
          <p:cNvSpPr>
            <a:spLocks/>
          </p:cNvSpPr>
          <p:nvPr/>
        </p:nvSpPr>
        <p:spPr bwMode="auto">
          <a:xfrm>
            <a:off x="2182778" y="617537"/>
            <a:ext cx="11112" cy="26988"/>
          </a:xfrm>
          <a:custGeom>
            <a:avLst/>
            <a:gdLst/>
            <a:ahLst/>
            <a:cxnLst>
              <a:cxn ang="0">
                <a:pos x="17" y="44"/>
              </a:cxn>
              <a:cxn ang="0">
                <a:pos x="18" y="44"/>
              </a:cxn>
              <a:cxn ang="0">
                <a:pos x="21" y="42"/>
              </a:cxn>
              <a:cxn ang="0">
                <a:pos x="20" y="41"/>
              </a:cxn>
              <a:cxn ang="0">
                <a:pos x="13" y="24"/>
              </a:cxn>
              <a:cxn ang="0">
                <a:pos x="11" y="12"/>
              </a:cxn>
              <a:cxn ang="0">
                <a:pos x="8" y="1"/>
              </a:cxn>
              <a:cxn ang="0">
                <a:pos x="8" y="0"/>
              </a:cxn>
              <a:cxn ang="0">
                <a:pos x="5" y="1"/>
              </a:cxn>
              <a:cxn ang="0">
                <a:pos x="1" y="5"/>
              </a:cxn>
              <a:cxn ang="0">
                <a:pos x="4" y="18"/>
              </a:cxn>
              <a:cxn ang="0">
                <a:pos x="7" y="28"/>
              </a:cxn>
              <a:cxn ang="0">
                <a:pos x="11" y="41"/>
              </a:cxn>
              <a:cxn ang="0">
                <a:pos x="17" y="44"/>
              </a:cxn>
            </a:cxnLst>
            <a:rect l="0" t="0" r="r" b="b"/>
            <a:pathLst>
              <a:path w="21" h="44">
                <a:moveTo>
                  <a:pt x="17" y="44"/>
                </a:moveTo>
                <a:lnTo>
                  <a:pt x="18" y="44"/>
                </a:lnTo>
                <a:lnTo>
                  <a:pt x="21" y="42"/>
                </a:lnTo>
                <a:lnTo>
                  <a:pt x="20" y="41"/>
                </a:lnTo>
                <a:cubicBezTo>
                  <a:pt x="14" y="37"/>
                  <a:pt x="11" y="31"/>
                  <a:pt x="13" y="24"/>
                </a:cubicBezTo>
                <a:cubicBezTo>
                  <a:pt x="14" y="20"/>
                  <a:pt x="14" y="16"/>
                  <a:pt x="11" y="12"/>
                </a:cubicBezTo>
                <a:cubicBezTo>
                  <a:pt x="7" y="8"/>
                  <a:pt x="8" y="4"/>
                  <a:pt x="8" y="1"/>
                </a:cubicBezTo>
                <a:lnTo>
                  <a:pt x="8" y="0"/>
                </a:lnTo>
                <a:lnTo>
                  <a:pt x="5" y="1"/>
                </a:lnTo>
                <a:lnTo>
                  <a:pt x="1" y="5"/>
                </a:lnTo>
                <a:cubicBezTo>
                  <a:pt x="0" y="8"/>
                  <a:pt x="1" y="13"/>
                  <a:pt x="4" y="18"/>
                </a:cubicBezTo>
                <a:cubicBezTo>
                  <a:pt x="7" y="21"/>
                  <a:pt x="8" y="25"/>
                  <a:pt x="7" y="28"/>
                </a:cubicBezTo>
                <a:cubicBezTo>
                  <a:pt x="7" y="33"/>
                  <a:pt x="8" y="38"/>
                  <a:pt x="11" y="41"/>
                </a:cubicBezTo>
                <a:lnTo>
                  <a:pt x="17" y="44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0" name="Freeform 188"/>
          <p:cNvSpPr>
            <a:spLocks/>
          </p:cNvSpPr>
          <p:nvPr/>
        </p:nvSpPr>
        <p:spPr bwMode="auto">
          <a:xfrm>
            <a:off x="2190715" y="611187"/>
            <a:ext cx="11113" cy="28575"/>
          </a:xfrm>
          <a:custGeom>
            <a:avLst/>
            <a:gdLst/>
            <a:ahLst/>
            <a:cxnLst>
              <a:cxn ang="0">
                <a:pos x="19" y="3"/>
              </a:cxn>
              <a:cxn ang="0">
                <a:pos x="20" y="1"/>
              </a:cxn>
              <a:cxn ang="0">
                <a:pos x="20" y="1"/>
              </a:cxn>
              <a:cxn ang="0">
                <a:pos x="19" y="0"/>
              </a:cxn>
              <a:cxn ang="0">
                <a:pos x="15" y="0"/>
              </a:cxn>
              <a:cxn ang="0">
                <a:pos x="2" y="6"/>
              </a:cxn>
              <a:cxn ang="0">
                <a:pos x="3" y="18"/>
              </a:cxn>
              <a:cxn ang="0">
                <a:pos x="4" y="29"/>
              </a:cxn>
              <a:cxn ang="0">
                <a:pos x="4" y="40"/>
              </a:cxn>
              <a:cxn ang="0">
                <a:pos x="15" y="48"/>
              </a:cxn>
              <a:cxn ang="0">
                <a:pos x="18" y="48"/>
              </a:cxn>
              <a:cxn ang="0">
                <a:pos x="17" y="46"/>
              </a:cxn>
              <a:cxn ang="0">
                <a:pos x="17" y="37"/>
              </a:cxn>
              <a:cxn ang="0">
                <a:pos x="19" y="35"/>
              </a:cxn>
              <a:cxn ang="0">
                <a:pos x="17" y="31"/>
              </a:cxn>
              <a:cxn ang="0">
                <a:pos x="19" y="3"/>
              </a:cxn>
            </a:cxnLst>
            <a:rect l="0" t="0" r="r" b="b"/>
            <a:pathLst>
              <a:path w="20" h="48">
                <a:moveTo>
                  <a:pt x="19" y="3"/>
                </a:moveTo>
                <a:lnTo>
                  <a:pt x="20" y="1"/>
                </a:lnTo>
                <a:lnTo>
                  <a:pt x="20" y="1"/>
                </a:lnTo>
                <a:lnTo>
                  <a:pt x="19" y="0"/>
                </a:lnTo>
                <a:lnTo>
                  <a:pt x="15" y="0"/>
                </a:lnTo>
                <a:cubicBezTo>
                  <a:pt x="9" y="0"/>
                  <a:pt x="4" y="2"/>
                  <a:pt x="2" y="6"/>
                </a:cubicBezTo>
                <a:cubicBezTo>
                  <a:pt x="0" y="9"/>
                  <a:pt x="0" y="13"/>
                  <a:pt x="3" y="18"/>
                </a:cubicBezTo>
                <a:cubicBezTo>
                  <a:pt x="5" y="22"/>
                  <a:pt x="6" y="26"/>
                  <a:pt x="4" y="29"/>
                </a:cubicBezTo>
                <a:cubicBezTo>
                  <a:pt x="3" y="33"/>
                  <a:pt x="3" y="36"/>
                  <a:pt x="4" y="40"/>
                </a:cubicBezTo>
                <a:cubicBezTo>
                  <a:pt x="7" y="45"/>
                  <a:pt x="10" y="48"/>
                  <a:pt x="15" y="48"/>
                </a:cubicBezTo>
                <a:lnTo>
                  <a:pt x="18" y="48"/>
                </a:lnTo>
                <a:lnTo>
                  <a:pt x="17" y="46"/>
                </a:lnTo>
                <a:cubicBezTo>
                  <a:pt x="15" y="45"/>
                  <a:pt x="14" y="42"/>
                  <a:pt x="17" y="37"/>
                </a:cubicBezTo>
                <a:lnTo>
                  <a:pt x="19" y="35"/>
                </a:lnTo>
                <a:lnTo>
                  <a:pt x="17" y="31"/>
                </a:lnTo>
                <a:cubicBezTo>
                  <a:pt x="9" y="21"/>
                  <a:pt x="10" y="12"/>
                  <a:pt x="19" y="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1" name="Freeform 189"/>
          <p:cNvSpPr>
            <a:spLocks/>
          </p:cNvSpPr>
          <p:nvPr/>
        </p:nvSpPr>
        <p:spPr bwMode="auto">
          <a:xfrm>
            <a:off x="2203415" y="615950"/>
            <a:ext cx="44450" cy="33337"/>
          </a:xfrm>
          <a:custGeom>
            <a:avLst/>
            <a:gdLst/>
            <a:ahLst/>
            <a:cxnLst>
              <a:cxn ang="0">
                <a:pos x="45" y="48"/>
              </a:cxn>
              <a:cxn ang="0">
                <a:pos x="57" y="40"/>
              </a:cxn>
              <a:cxn ang="0">
                <a:pos x="71" y="30"/>
              </a:cxn>
              <a:cxn ang="0">
                <a:pos x="65" y="1"/>
              </a:cxn>
              <a:cxn ang="0">
                <a:pos x="62" y="0"/>
              </a:cxn>
              <a:cxn ang="0">
                <a:pos x="59" y="1"/>
              </a:cxn>
              <a:cxn ang="0">
                <a:pos x="58" y="7"/>
              </a:cxn>
              <a:cxn ang="0">
                <a:pos x="63" y="14"/>
              </a:cxn>
              <a:cxn ang="0">
                <a:pos x="58" y="28"/>
              </a:cxn>
              <a:cxn ang="0">
                <a:pos x="36" y="43"/>
              </a:cxn>
              <a:cxn ang="0">
                <a:pos x="31" y="47"/>
              </a:cxn>
              <a:cxn ang="0">
                <a:pos x="26" y="45"/>
              </a:cxn>
              <a:cxn ang="0">
                <a:pos x="18" y="38"/>
              </a:cxn>
              <a:cxn ang="0">
                <a:pos x="17" y="33"/>
              </a:cxn>
              <a:cxn ang="0">
                <a:pos x="21" y="31"/>
              </a:cxn>
              <a:cxn ang="0">
                <a:pos x="23" y="31"/>
              </a:cxn>
              <a:cxn ang="0">
                <a:pos x="29" y="34"/>
              </a:cxn>
              <a:cxn ang="0">
                <a:pos x="30" y="34"/>
              </a:cxn>
              <a:cxn ang="0">
                <a:pos x="32" y="33"/>
              </a:cxn>
              <a:cxn ang="0">
                <a:pos x="24" y="21"/>
              </a:cxn>
              <a:cxn ang="0">
                <a:pos x="20" y="21"/>
              </a:cxn>
              <a:cxn ang="0">
                <a:pos x="4" y="31"/>
              </a:cxn>
              <a:cxn ang="0">
                <a:pos x="18" y="50"/>
              </a:cxn>
              <a:cxn ang="0">
                <a:pos x="26" y="56"/>
              </a:cxn>
              <a:cxn ang="0">
                <a:pos x="31" y="58"/>
              </a:cxn>
              <a:cxn ang="0">
                <a:pos x="35" y="57"/>
              </a:cxn>
              <a:cxn ang="0">
                <a:pos x="45" y="48"/>
              </a:cxn>
            </a:cxnLst>
            <a:rect l="0" t="0" r="r" b="b"/>
            <a:pathLst>
              <a:path w="76" h="58">
                <a:moveTo>
                  <a:pt x="45" y="48"/>
                </a:moveTo>
                <a:cubicBezTo>
                  <a:pt x="48" y="45"/>
                  <a:pt x="52" y="42"/>
                  <a:pt x="57" y="40"/>
                </a:cubicBezTo>
                <a:cubicBezTo>
                  <a:pt x="62" y="38"/>
                  <a:pt x="66" y="34"/>
                  <a:pt x="71" y="30"/>
                </a:cubicBezTo>
                <a:cubicBezTo>
                  <a:pt x="76" y="18"/>
                  <a:pt x="74" y="9"/>
                  <a:pt x="65" y="1"/>
                </a:cubicBezTo>
                <a:lnTo>
                  <a:pt x="62" y="0"/>
                </a:lnTo>
                <a:lnTo>
                  <a:pt x="59" y="1"/>
                </a:lnTo>
                <a:lnTo>
                  <a:pt x="58" y="7"/>
                </a:lnTo>
                <a:lnTo>
                  <a:pt x="63" y="14"/>
                </a:lnTo>
                <a:cubicBezTo>
                  <a:pt x="65" y="20"/>
                  <a:pt x="64" y="25"/>
                  <a:pt x="58" y="28"/>
                </a:cubicBezTo>
                <a:cubicBezTo>
                  <a:pt x="48" y="34"/>
                  <a:pt x="41" y="38"/>
                  <a:pt x="36" y="43"/>
                </a:cubicBezTo>
                <a:lnTo>
                  <a:pt x="31" y="47"/>
                </a:lnTo>
                <a:lnTo>
                  <a:pt x="26" y="45"/>
                </a:lnTo>
                <a:lnTo>
                  <a:pt x="18" y="38"/>
                </a:lnTo>
                <a:lnTo>
                  <a:pt x="17" y="33"/>
                </a:lnTo>
                <a:lnTo>
                  <a:pt x="21" y="31"/>
                </a:lnTo>
                <a:lnTo>
                  <a:pt x="23" y="31"/>
                </a:lnTo>
                <a:lnTo>
                  <a:pt x="29" y="34"/>
                </a:lnTo>
                <a:lnTo>
                  <a:pt x="30" y="34"/>
                </a:lnTo>
                <a:lnTo>
                  <a:pt x="32" y="33"/>
                </a:lnTo>
                <a:cubicBezTo>
                  <a:pt x="32" y="28"/>
                  <a:pt x="30" y="24"/>
                  <a:pt x="24" y="21"/>
                </a:cubicBezTo>
                <a:lnTo>
                  <a:pt x="20" y="21"/>
                </a:lnTo>
                <a:cubicBezTo>
                  <a:pt x="14" y="21"/>
                  <a:pt x="9" y="24"/>
                  <a:pt x="4" y="31"/>
                </a:cubicBezTo>
                <a:cubicBezTo>
                  <a:pt x="0" y="37"/>
                  <a:pt x="8" y="43"/>
                  <a:pt x="18" y="50"/>
                </a:cubicBezTo>
                <a:lnTo>
                  <a:pt x="26" y="56"/>
                </a:lnTo>
                <a:lnTo>
                  <a:pt x="31" y="58"/>
                </a:lnTo>
                <a:lnTo>
                  <a:pt x="35" y="57"/>
                </a:lnTo>
                <a:cubicBezTo>
                  <a:pt x="39" y="54"/>
                  <a:pt x="42" y="52"/>
                  <a:pt x="45" y="48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2" name="Freeform 190"/>
          <p:cNvSpPr>
            <a:spLocks/>
          </p:cNvSpPr>
          <p:nvPr/>
        </p:nvSpPr>
        <p:spPr bwMode="auto">
          <a:xfrm>
            <a:off x="2230403" y="646112"/>
            <a:ext cx="28575" cy="14288"/>
          </a:xfrm>
          <a:custGeom>
            <a:avLst/>
            <a:gdLst/>
            <a:ahLst/>
            <a:cxnLst>
              <a:cxn ang="0">
                <a:pos x="21" y="7"/>
              </a:cxn>
              <a:cxn ang="0">
                <a:pos x="22" y="7"/>
              </a:cxn>
              <a:cxn ang="0">
                <a:pos x="43" y="14"/>
              </a:cxn>
              <a:cxn ang="0">
                <a:pos x="47" y="13"/>
              </a:cxn>
              <a:cxn ang="0">
                <a:pos x="45" y="11"/>
              </a:cxn>
              <a:cxn ang="0">
                <a:pos x="14" y="1"/>
              </a:cxn>
              <a:cxn ang="0">
                <a:pos x="5" y="2"/>
              </a:cxn>
              <a:cxn ang="0">
                <a:pos x="0" y="8"/>
              </a:cxn>
              <a:cxn ang="0">
                <a:pos x="2" y="12"/>
              </a:cxn>
              <a:cxn ang="0">
                <a:pos x="22" y="17"/>
              </a:cxn>
              <a:cxn ang="0">
                <a:pos x="35" y="23"/>
              </a:cxn>
              <a:cxn ang="0">
                <a:pos x="37" y="23"/>
              </a:cxn>
              <a:cxn ang="0">
                <a:pos x="40" y="22"/>
              </a:cxn>
              <a:cxn ang="0">
                <a:pos x="39" y="20"/>
              </a:cxn>
              <a:cxn ang="0">
                <a:pos x="21" y="12"/>
              </a:cxn>
              <a:cxn ang="0">
                <a:pos x="17" y="9"/>
              </a:cxn>
              <a:cxn ang="0">
                <a:pos x="21" y="7"/>
              </a:cxn>
            </a:cxnLst>
            <a:rect l="0" t="0" r="r" b="b"/>
            <a:pathLst>
              <a:path w="47" h="23">
                <a:moveTo>
                  <a:pt x="21" y="7"/>
                </a:moveTo>
                <a:lnTo>
                  <a:pt x="22" y="7"/>
                </a:lnTo>
                <a:cubicBezTo>
                  <a:pt x="28" y="7"/>
                  <a:pt x="35" y="10"/>
                  <a:pt x="43" y="14"/>
                </a:cubicBezTo>
                <a:lnTo>
                  <a:pt x="47" y="13"/>
                </a:lnTo>
                <a:lnTo>
                  <a:pt x="45" y="11"/>
                </a:lnTo>
                <a:cubicBezTo>
                  <a:pt x="33" y="4"/>
                  <a:pt x="23" y="0"/>
                  <a:pt x="14" y="1"/>
                </a:cubicBezTo>
                <a:lnTo>
                  <a:pt x="5" y="2"/>
                </a:lnTo>
                <a:cubicBezTo>
                  <a:pt x="2" y="4"/>
                  <a:pt x="0" y="6"/>
                  <a:pt x="0" y="8"/>
                </a:cubicBezTo>
                <a:lnTo>
                  <a:pt x="2" y="12"/>
                </a:lnTo>
                <a:lnTo>
                  <a:pt x="22" y="17"/>
                </a:lnTo>
                <a:lnTo>
                  <a:pt x="35" y="23"/>
                </a:lnTo>
                <a:lnTo>
                  <a:pt x="37" y="23"/>
                </a:lnTo>
                <a:lnTo>
                  <a:pt x="40" y="22"/>
                </a:lnTo>
                <a:lnTo>
                  <a:pt x="39" y="20"/>
                </a:lnTo>
                <a:cubicBezTo>
                  <a:pt x="34" y="16"/>
                  <a:pt x="28" y="14"/>
                  <a:pt x="21" y="12"/>
                </a:cubicBezTo>
                <a:cubicBezTo>
                  <a:pt x="17" y="11"/>
                  <a:pt x="17" y="9"/>
                  <a:pt x="17" y="9"/>
                </a:cubicBezTo>
                <a:lnTo>
                  <a:pt x="21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3" name="Freeform 191"/>
          <p:cNvSpPr>
            <a:spLocks/>
          </p:cNvSpPr>
          <p:nvPr/>
        </p:nvSpPr>
        <p:spPr bwMode="auto">
          <a:xfrm>
            <a:off x="2246278" y="631825"/>
            <a:ext cx="15875" cy="19050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0" y="11"/>
              </a:cxn>
              <a:cxn ang="0">
                <a:pos x="0" y="18"/>
              </a:cxn>
              <a:cxn ang="0">
                <a:pos x="24" y="31"/>
              </a:cxn>
              <a:cxn ang="0">
                <a:pos x="25" y="31"/>
              </a:cxn>
              <a:cxn ang="0">
                <a:pos x="26" y="31"/>
              </a:cxn>
              <a:cxn ang="0">
                <a:pos x="29" y="29"/>
              </a:cxn>
              <a:cxn ang="0">
                <a:pos x="28" y="27"/>
              </a:cxn>
              <a:cxn ang="0">
                <a:pos x="28" y="27"/>
              </a:cxn>
              <a:cxn ang="0">
                <a:pos x="10" y="16"/>
              </a:cxn>
              <a:cxn ang="0">
                <a:pos x="10" y="9"/>
              </a:cxn>
              <a:cxn ang="0">
                <a:pos x="16" y="6"/>
              </a:cxn>
              <a:cxn ang="0">
                <a:pos x="25" y="8"/>
              </a:cxn>
              <a:cxn ang="0">
                <a:pos x="26" y="8"/>
              </a:cxn>
              <a:cxn ang="0">
                <a:pos x="27" y="7"/>
              </a:cxn>
              <a:cxn ang="0">
                <a:pos x="26" y="4"/>
              </a:cxn>
              <a:cxn ang="0">
                <a:pos x="19" y="1"/>
              </a:cxn>
              <a:cxn ang="0">
                <a:pos x="7" y="4"/>
              </a:cxn>
            </a:cxnLst>
            <a:rect l="0" t="0" r="r" b="b"/>
            <a:pathLst>
              <a:path w="29" h="31">
                <a:moveTo>
                  <a:pt x="7" y="4"/>
                </a:moveTo>
                <a:cubicBezTo>
                  <a:pt x="4" y="6"/>
                  <a:pt x="2" y="8"/>
                  <a:pt x="0" y="11"/>
                </a:cubicBezTo>
                <a:lnTo>
                  <a:pt x="0" y="18"/>
                </a:lnTo>
                <a:cubicBezTo>
                  <a:pt x="4" y="25"/>
                  <a:pt x="18" y="29"/>
                  <a:pt x="24" y="31"/>
                </a:cubicBezTo>
                <a:lnTo>
                  <a:pt x="25" y="31"/>
                </a:lnTo>
                <a:lnTo>
                  <a:pt x="26" y="31"/>
                </a:lnTo>
                <a:lnTo>
                  <a:pt x="29" y="29"/>
                </a:lnTo>
                <a:lnTo>
                  <a:pt x="28" y="27"/>
                </a:lnTo>
                <a:lnTo>
                  <a:pt x="28" y="27"/>
                </a:lnTo>
                <a:cubicBezTo>
                  <a:pt x="20" y="24"/>
                  <a:pt x="14" y="20"/>
                  <a:pt x="10" y="16"/>
                </a:cubicBezTo>
                <a:lnTo>
                  <a:pt x="10" y="9"/>
                </a:lnTo>
                <a:cubicBezTo>
                  <a:pt x="11" y="7"/>
                  <a:pt x="13" y="6"/>
                  <a:pt x="16" y="6"/>
                </a:cubicBezTo>
                <a:cubicBezTo>
                  <a:pt x="19" y="6"/>
                  <a:pt x="22" y="7"/>
                  <a:pt x="25" y="8"/>
                </a:cubicBezTo>
                <a:lnTo>
                  <a:pt x="26" y="8"/>
                </a:lnTo>
                <a:lnTo>
                  <a:pt x="27" y="7"/>
                </a:lnTo>
                <a:lnTo>
                  <a:pt x="26" y="4"/>
                </a:lnTo>
                <a:lnTo>
                  <a:pt x="19" y="1"/>
                </a:lnTo>
                <a:cubicBezTo>
                  <a:pt x="16" y="0"/>
                  <a:pt x="12" y="1"/>
                  <a:pt x="7" y="4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4" name="Freeform 192"/>
          <p:cNvSpPr>
            <a:spLocks/>
          </p:cNvSpPr>
          <p:nvPr/>
        </p:nvSpPr>
        <p:spPr bwMode="auto">
          <a:xfrm>
            <a:off x="2255803" y="638175"/>
            <a:ext cx="12700" cy="79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1" y="5"/>
              </a:cxn>
              <a:cxn ang="0">
                <a:pos x="19" y="13"/>
              </a:cxn>
              <a:cxn ang="0">
                <a:pos x="19" y="13"/>
              </a:cxn>
              <a:cxn ang="0">
                <a:pos x="20" y="13"/>
              </a:cxn>
              <a:cxn ang="0">
                <a:pos x="22" y="12"/>
              </a:cxn>
              <a:cxn ang="0">
                <a:pos x="20" y="9"/>
              </a:cxn>
              <a:cxn ang="0">
                <a:pos x="2" y="0"/>
              </a:cxn>
            </a:cxnLst>
            <a:rect l="0" t="0" r="r" b="b"/>
            <a:pathLst>
              <a:path w="22" h="13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1" y="5"/>
                </a:lnTo>
                <a:cubicBezTo>
                  <a:pt x="6" y="8"/>
                  <a:pt x="12" y="11"/>
                  <a:pt x="19" y="13"/>
                </a:cubicBezTo>
                <a:lnTo>
                  <a:pt x="19" y="13"/>
                </a:lnTo>
                <a:lnTo>
                  <a:pt x="20" y="13"/>
                </a:lnTo>
                <a:lnTo>
                  <a:pt x="22" y="12"/>
                </a:lnTo>
                <a:lnTo>
                  <a:pt x="20" y="9"/>
                </a:lnTo>
                <a:cubicBezTo>
                  <a:pt x="15" y="6"/>
                  <a:pt x="10" y="3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5" name="Freeform 193"/>
          <p:cNvSpPr>
            <a:spLocks/>
          </p:cNvSpPr>
          <p:nvPr/>
        </p:nvSpPr>
        <p:spPr bwMode="auto">
          <a:xfrm>
            <a:off x="2254215" y="647700"/>
            <a:ext cx="28575" cy="20637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9" y="36"/>
              </a:cxn>
              <a:cxn ang="0">
                <a:pos x="16" y="35"/>
              </a:cxn>
              <a:cxn ang="0">
                <a:pos x="44" y="29"/>
              </a:cxn>
              <a:cxn ang="0">
                <a:pos x="47" y="27"/>
              </a:cxn>
              <a:cxn ang="0">
                <a:pos x="44" y="24"/>
              </a:cxn>
              <a:cxn ang="0">
                <a:pos x="40" y="24"/>
              </a:cxn>
              <a:cxn ang="0">
                <a:pos x="15" y="29"/>
              </a:cxn>
              <a:cxn ang="0">
                <a:pos x="13" y="29"/>
              </a:cxn>
              <a:cxn ang="0">
                <a:pos x="10" y="28"/>
              </a:cxn>
              <a:cxn ang="0">
                <a:pos x="12" y="22"/>
              </a:cxn>
              <a:cxn ang="0">
                <a:pos x="39" y="6"/>
              </a:cxn>
              <a:cxn ang="0">
                <a:pos x="41" y="2"/>
              </a:cxn>
              <a:cxn ang="0">
                <a:pos x="38" y="0"/>
              </a:cxn>
              <a:cxn ang="0">
                <a:pos x="3" y="22"/>
              </a:cxn>
              <a:cxn ang="0">
                <a:pos x="1" y="33"/>
              </a:cxn>
              <a:cxn ang="0">
                <a:pos x="8" y="36"/>
              </a:cxn>
            </a:cxnLst>
            <a:rect l="0" t="0" r="r" b="b"/>
            <a:pathLst>
              <a:path w="47" h="36">
                <a:moveTo>
                  <a:pt x="8" y="36"/>
                </a:moveTo>
                <a:lnTo>
                  <a:pt x="9" y="36"/>
                </a:lnTo>
                <a:lnTo>
                  <a:pt x="16" y="35"/>
                </a:lnTo>
                <a:cubicBezTo>
                  <a:pt x="24" y="32"/>
                  <a:pt x="33" y="30"/>
                  <a:pt x="44" y="29"/>
                </a:cubicBezTo>
                <a:lnTo>
                  <a:pt x="47" y="27"/>
                </a:lnTo>
                <a:lnTo>
                  <a:pt x="44" y="24"/>
                </a:lnTo>
                <a:lnTo>
                  <a:pt x="40" y="24"/>
                </a:lnTo>
                <a:cubicBezTo>
                  <a:pt x="34" y="24"/>
                  <a:pt x="26" y="25"/>
                  <a:pt x="15" y="29"/>
                </a:cubicBezTo>
                <a:lnTo>
                  <a:pt x="13" y="29"/>
                </a:lnTo>
                <a:lnTo>
                  <a:pt x="10" y="28"/>
                </a:lnTo>
                <a:lnTo>
                  <a:pt x="12" y="22"/>
                </a:lnTo>
                <a:cubicBezTo>
                  <a:pt x="18" y="15"/>
                  <a:pt x="27" y="9"/>
                  <a:pt x="39" y="6"/>
                </a:cubicBezTo>
                <a:lnTo>
                  <a:pt x="41" y="2"/>
                </a:lnTo>
                <a:lnTo>
                  <a:pt x="38" y="0"/>
                </a:lnTo>
                <a:cubicBezTo>
                  <a:pt x="23" y="3"/>
                  <a:pt x="12" y="10"/>
                  <a:pt x="3" y="22"/>
                </a:cubicBezTo>
                <a:cubicBezTo>
                  <a:pt x="0" y="26"/>
                  <a:pt x="0" y="30"/>
                  <a:pt x="1" y="33"/>
                </a:cubicBezTo>
                <a:cubicBezTo>
                  <a:pt x="2" y="35"/>
                  <a:pt x="5" y="36"/>
                  <a:pt x="8" y="3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6" name="Freeform 194"/>
          <p:cNvSpPr>
            <a:spLocks/>
          </p:cNvSpPr>
          <p:nvPr/>
        </p:nvSpPr>
        <p:spPr bwMode="auto">
          <a:xfrm>
            <a:off x="2270090" y="655637"/>
            <a:ext cx="11113" cy="3175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0" y="6"/>
              </a:cxn>
              <a:cxn ang="0">
                <a:pos x="5" y="7"/>
              </a:cxn>
              <a:cxn ang="0">
                <a:pos x="18" y="3"/>
              </a:cxn>
              <a:cxn ang="0">
                <a:pos x="19" y="2"/>
              </a:cxn>
              <a:cxn ang="0">
                <a:pos x="19" y="1"/>
              </a:cxn>
              <a:cxn ang="0">
                <a:pos x="13" y="0"/>
              </a:cxn>
              <a:cxn ang="0">
                <a:pos x="2" y="3"/>
              </a:cxn>
            </a:cxnLst>
            <a:rect l="0" t="0" r="r" b="b"/>
            <a:pathLst>
              <a:path w="19" h="7">
                <a:moveTo>
                  <a:pt x="2" y="3"/>
                </a:moveTo>
                <a:lnTo>
                  <a:pt x="0" y="6"/>
                </a:lnTo>
                <a:lnTo>
                  <a:pt x="5" y="7"/>
                </a:lnTo>
                <a:cubicBezTo>
                  <a:pt x="11" y="7"/>
                  <a:pt x="16" y="5"/>
                  <a:pt x="18" y="3"/>
                </a:cubicBezTo>
                <a:lnTo>
                  <a:pt x="19" y="2"/>
                </a:lnTo>
                <a:lnTo>
                  <a:pt x="19" y="1"/>
                </a:lnTo>
                <a:cubicBezTo>
                  <a:pt x="18" y="1"/>
                  <a:pt x="17" y="0"/>
                  <a:pt x="13" y="0"/>
                </a:cubicBezTo>
                <a:cubicBezTo>
                  <a:pt x="8" y="0"/>
                  <a:pt x="3" y="1"/>
                  <a:pt x="2" y="3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7" name="Freeform 195"/>
          <p:cNvSpPr>
            <a:spLocks/>
          </p:cNvSpPr>
          <p:nvPr/>
        </p:nvSpPr>
        <p:spPr bwMode="auto">
          <a:xfrm>
            <a:off x="2246278" y="614362"/>
            <a:ext cx="12700" cy="14288"/>
          </a:xfrm>
          <a:custGeom>
            <a:avLst/>
            <a:gdLst/>
            <a:ahLst/>
            <a:cxnLst>
              <a:cxn ang="0">
                <a:pos x="12" y="15"/>
              </a:cxn>
              <a:cxn ang="0">
                <a:pos x="11" y="11"/>
              </a:cxn>
              <a:cxn ang="0">
                <a:pos x="16" y="8"/>
              </a:cxn>
              <a:cxn ang="0">
                <a:pos x="17" y="8"/>
              </a:cxn>
              <a:cxn ang="0">
                <a:pos x="16" y="7"/>
              </a:cxn>
              <a:cxn ang="0">
                <a:pos x="2" y="0"/>
              </a:cxn>
              <a:cxn ang="0">
                <a:pos x="0" y="1"/>
              </a:cxn>
              <a:cxn ang="0">
                <a:pos x="19" y="24"/>
              </a:cxn>
              <a:cxn ang="0">
                <a:pos x="20" y="24"/>
              </a:cxn>
              <a:cxn ang="0">
                <a:pos x="21" y="24"/>
              </a:cxn>
              <a:cxn ang="0">
                <a:pos x="21" y="23"/>
              </a:cxn>
              <a:cxn ang="0">
                <a:pos x="12" y="15"/>
              </a:cxn>
            </a:cxnLst>
            <a:rect l="0" t="0" r="r" b="b"/>
            <a:pathLst>
              <a:path w="21" h="24">
                <a:moveTo>
                  <a:pt x="12" y="15"/>
                </a:moveTo>
                <a:lnTo>
                  <a:pt x="11" y="11"/>
                </a:lnTo>
                <a:lnTo>
                  <a:pt x="16" y="8"/>
                </a:lnTo>
                <a:lnTo>
                  <a:pt x="17" y="8"/>
                </a:lnTo>
                <a:lnTo>
                  <a:pt x="16" y="7"/>
                </a:lnTo>
                <a:cubicBezTo>
                  <a:pt x="12" y="3"/>
                  <a:pt x="8" y="0"/>
                  <a:pt x="2" y="0"/>
                </a:cubicBezTo>
                <a:lnTo>
                  <a:pt x="0" y="1"/>
                </a:lnTo>
                <a:cubicBezTo>
                  <a:pt x="0" y="11"/>
                  <a:pt x="6" y="19"/>
                  <a:pt x="19" y="24"/>
                </a:cubicBezTo>
                <a:lnTo>
                  <a:pt x="20" y="24"/>
                </a:lnTo>
                <a:lnTo>
                  <a:pt x="21" y="24"/>
                </a:lnTo>
                <a:lnTo>
                  <a:pt x="21" y="23"/>
                </a:lnTo>
                <a:lnTo>
                  <a:pt x="12" y="15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8" name="Freeform 196"/>
          <p:cNvSpPr>
            <a:spLocks/>
          </p:cNvSpPr>
          <p:nvPr/>
        </p:nvSpPr>
        <p:spPr bwMode="auto">
          <a:xfrm>
            <a:off x="2243103" y="593725"/>
            <a:ext cx="12700" cy="190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1"/>
              </a:cxn>
              <a:cxn ang="0">
                <a:pos x="9" y="27"/>
              </a:cxn>
              <a:cxn ang="0">
                <a:pos x="19" y="33"/>
              </a:cxn>
              <a:cxn ang="0">
                <a:pos x="22" y="32"/>
              </a:cxn>
              <a:cxn ang="0">
                <a:pos x="22" y="26"/>
              </a:cxn>
              <a:cxn ang="0">
                <a:pos x="16" y="20"/>
              </a:cxn>
              <a:cxn ang="0">
                <a:pos x="14" y="22"/>
              </a:cxn>
              <a:cxn ang="0">
                <a:pos x="8" y="12"/>
              </a:cxn>
              <a:cxn ang="0">
                <a:pos x="1" y="0"/>
              </a:cxn>
            </a:cxnLst>
            <a:rect l="0" t="0" r="r" b="b"/>
            <a:pathLst>
              <a:path w="22" h="33">
                <a:moveTo>
                  <a:pt x="1" y="0"/>
                </a:moveTo>
                <a:lnTo>
                  <a:pt x="1" y="1"/>
                </a:lnTo>
                <a:cubicBezTo>
                  <a:pt x="0" y="11"/>
                  <a:pt x="3" y="21"/>
                  <a:pt x="9" y="27"/>
                </a:cubicBezTo>
                <a:cubicBezTo>
                  <a:pt x="13" y="30"/>
                  <a:pt x="17" y="33"/>
                  <a:pt x="19" y="33"/>
                </a:cubicBezTo>
                <a:lnTo>
                  <a:pt x="22" y="32"/>
                </a:lnTo>
                <a:lnTo>
                  <a:pt x="22" y="26"/>
                </a:lnTo>
                <a:lnTo>
                  <a:pt x="16" y="20"/>
                </a:lnTo>
                <a:lnTo>
                  <a:pt x="14" y="22"/>
                </a:lnTo>
                <a:cubicBezTo>
                  <a:pt x="11" y="22"/>
                  <a:pt x="8" y="17"/>
                  <a:pt x="8" y="12"/>
                </a:cubicBezTo>
                <a:cubicBezTo>
                  <a:pt x="8" y="4"/>
                  <a:pt x="5" y="2"/>
                  <a:pt x="1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9" name="Freeform 197"/>
          <p:cNvSpPr>
            <a:spLocks/>
          </p:cNvSpPr>
          <p:nvPr/>
        </p:nvSpPr>
        <p:spPr bwMode="auto">
          <a:xfrm>
            <a:off x="2260565" y="614362"/>
            <a:ext cx="19050" cy="30163"/>
          </a:xfrm>
          <a:custGeom>
            <a:avLst/>
            <a:gdLst/>
            <a:ahLst/>
            <a:cxnLst>
              <a:cxn ang="0">
                <a:pos x="5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3" y="50"/>
              </a:cxn>
              <a:cxn ang="0">
                <a:pos x="27" y="51"/>
              </a:cxn>
              <a:cxn ang="0">
                <a:pos x="33" y="45"/>
              </a:cxn>
              <a:cxn ang="0">
                <a:pos x="30" y="27"/>
              </a:cxn>
              <a:cxn ang="0">
                <a:pos x="27" y="26"/>
              </a:cxn>
              <a:cxn ang="0">
                <a:pos x="25" y="27"/>
              </a:cxn>
              <a:cxn ang="0">
                <a:pos x="26" y="36"/>
              </a:cxn>
              <a:cxn ang="0">
                <a:pos x="25" y="40"/>
              </a:cxn>
              <a:cxn ang="0">
                <a:pos x="23" y="40"/>
              </a:cxn>
              <a:cxn ang="0">
                <a:pos x="23" y="40"/>
              </a:cxn>
              <a:cxn ang="0">
                <a:pos x="19" y="39"/>
              </a:cxn>
              <a:cxn ang="0">
                <a:pos x="7" y="8"/>
              </a:cxn>
              <a:cxn ang="0">
                <a:pos x="5" y="3"/>
              </a:cxn>
            </a:cxnLst>
            <a:rect l="0" t="0" r="r" b="b"/>
            <a:pathLst>
              <a:path w="34" h="51">
                <a:moveTo>
                  <a:pt x="5" y="3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ubicBezTo>
                  <a:pt x="3" y="20"/>
                  <a:pt x="8" y="40"/>
                  <a:pt x="23" y="50"/>
                </a:cubicBezTo>
                <a:lnTo>
                  <a:pt x="27" y="51"/>
                </a:lnTo>
                <a:cubicBezTo>
                  <a:pt x="31" y="51"/>
                  <a:pt x="33" y="47"/>
                  <a:pt x="33" y="45"/>
                </a:cubicBezTo>
                <a:cubicBezTo>
                  <a:pt x="34" y="38"/>
                  <a:pt x="33" y="32"/>
                  <a:pt x="30" y="27"/>
                </a:cubicBezTo>
                <a:lnTo>
                  <a:pt x="27" y="26"/>
                </a:lnTo>
                <a:lnTo>
                  <a:pt x="25" y="27"/>
                </a:lnTo>
                <a:lnTo>
                  <a:pt x="26" y="36"/>
                </a:lnTo>
                <a:lnTo>
                  <a:pt x="25" y="40"/>
                </a:lnTo>
                <a:lnTo>
                  <a:pt x="23" y="40"/>
                </a:lnTo>
                <a:lnTo>
                  <a:pt x="23" y="40"/>
                </a:lnTo>
                <a:lnTo>
                  <a:pt x="19" y="39"/>
                </a:lnTo>
                <a:cubicBezTo>
                  <a:pt x="12" y="32"/>
                  <a:pt x="8" y="22"/>
                  <a:pt x="7" y="8"/>
                </a:cubicBezTo>
                <a:lnTo>
                  <a:pt x="5" y="3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0" name="Freeform 198"/>
          <p:cNvSpPr>
            <a:spLocks/>
          </p:cNvSpPr>
          <p:nvPr/>
        </p:nvSpPr>
        <p:spPr bwMode="auto">
          <a:xfrm>
            <a:off x="2282790" y="635000"/>
            <a:ext cx="17463" cy="34925"/>
          </a:xfrm>
          <a:custGeom>
            <a:avLst/>
            <a:gdLst/>
            <a:ahLst/>
            <a:cxnLst>
              <a:cxn ang="0">
                <a:pos x="15" y="56"/>
              </a:cxn>
              <a:cxn ang="0">
                <a:pos x="21" y="58"/>
              </a:cxn>
              <a:cxn ang="0">
                <a:pos x="26" y="55"/>
              </a:cxn>
              <a:cxn ang="0">
                <a:pos x="28" y="34"/>
              </a:cxn>
              <a:cxn ang="0">
                <a:pos x="28" y="34"/>
              </a:cxn>
              <a:cxn ang="0">
                <a:pos x="24" y="29"/>
              </a:cxn>
              <a:cxn ang="0">
                <a:pos x="24" y="29"/>
              </a:cxn>
              <a:cxn ang="0">
                <a:pos x="23" y="31"/>
              </a:cxn>
              <a:cxn ang="0">
                <a:pos x="22" y="43"/>
              </a:cxn>
              <a:cxn ang="0">
                <a:pos x="19" y="48"/>
              </a:cxn>
              <a:cxn ang="0">
                <a:pos x="16" y="47"/>
              </a:cxn>
              <a:cxn ang="0">
                <a:pos x="7" y="8"/>
              </a:cxn>
              <a:cxn ang="0">
                <a:pos x="2" y="0"/>
              </a:cxn>
              <a:cxn ang="0">
                <a:pos x="1" y="4"/>
              </a:cxn>
              <a:cxn ang="0">
                <a:pos x="15" y="56"/>
              </a:cxn>
            </a:cxnLst>
            <a:rect l="0" t="0" r="r" b="b"/>
            <a:pathLst>
              <a:path w="30" h="58">
                <a:moveTo>
                  <a:pt x="15" y="56"/>
                </a:moveTo>
                <a:lnTo>
                  <a:pt x="21" y="58"/>
                </a:lnTo>
                <a:lnTo>
                  <a:pt x="26" y="55"/>
                </a:lnTo>
                <a:cubicBezTo>
                  <a:pt x="30" y="51"/>
                  <a:pt x="30" y="41"/>
                  <a:pt x="28" y="34"/>
                </a:cubicBezTo>
                <a:lnTo>
                  <a:pt x="28" y="34"/>
                </a:lnTo>
                <a:cubicBezTo>
                  <a:pt x="26" y="31"/>
                  <a:pt x="25" y="29"/>
                  <a:pt x="24" y="29"/>
                </a:cubicBezTo>
                <a:lnTo>
                  <a:pt x="24" y="29"/>
                </a:lnTo>
                <a:lnTo>
                  <a:pt x="23" y="31"/>
                </a:lnTo>
                <a:lnTo>
                  <a:pt x="22" y="43"/>
                </a:lnTo>
                <a:cubicBezTo>
                  <a:pt x="22" y="47"/>
                  <a:pt x="21" y="48"/>
                  <a:pt x="19" y="48"/>
                </a:cubicBezTo>
                <a:lnTo>
                  <a:pt x="16" y="47"/>
                </a:lnTo>
                <a:cubicBezTo>
                  <a:pt x="8" y="35"/>
                  <a:pt x="7" y="21"/>
                  <a:pt x="7" y="8"/>
                </a:cubicBezTo>
                <a:cubicBezTo>
                  <a:pt x="6" y="3"/>
                  <a:pt x="4" y="0"/>
                  <a:pt x="2" y="0"/>
                </a:cubicBezTo>
                <a:lnTo>
                  <a:pt x="1" y="4"/>
                </a:lnTo>
                <a:cubicBezTo>
                  <a:pt x="0" y="23"/>
                  <a:pt x="2" y="45"/>
                  <a:pt x="15" y="56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1" name="Freeform 199"/>
          <p:cNvSpPr>
            <a:spLocks/>
          </p:cNvSpPr>
          <p:nvPr/>
        </p:nvSpPr>
        <p:spPr bwMode="auto">
          <a:xfrm>
            <a:off x="2287553" y="646112"/>
            <a:ext cx="4762" cy="9525"/>
          </a:xfrm>
          <a:custGeom>
            <a:avLst/>
            <a:gdLst/>
            <a:ahLst/>
            <a:cxnLst>
              <a:cxn ang="0">
                <a:pos x="6" y="17"/>
              </a:cxn>
              <a:cxn ang="0">
                <a:pos x="7" y="17"/>
              </a:cxn>
              <a:cxn ang="0">
                <a:pos x="8" y="12"/>
              </a:cxn>
              <a:cxn ang="0">
                <a:pos x="6" y="2"/>
              </a:cxn>
              <a:cxn ang="0">
                <a:pos x="3" y="0"/>
              </a:cxn>
              <a:cxn ang="0">
                <a:pos x="2" y="2"/>
              </a:cxn>
              <a:cxn ang="0">
                <a:pos x="4" y="16"/>
              </a:cxn>
              <a:cxn ang="0">
                <a:pos x="6" y="17"/>
              </a:cxn>
            </a:cxnLst>
            <a:rect l="0" t="0" r="r" b="b"/>
            <a:pathLst>
              <a:path w="8" h="17">
                <a:moveTo>
                  <a:pt x="6" y="17"/>
                </a:moveTo>
                <a:lnTo>
                  <a:pt x="7" y="17"/>
                </a:lnTo>
                <a:lnTo>
                  <a:pt x="8" y="12"/>
                </a:lnTo>
                <a:lnTo>
                  <a:pt x="6" y="2"/>
                </a:lnTo>
                <a:lnTo>
                  <a:pt x="3" y="0"/>
                </a:lnTo>
                <a:lnTo>
                  <a:pt x="2" y="2"/>
                </a:lnTo>
                <a:cubicBezTo>
                  <a:pt x="0" y="8"/>
                  <a:pt x="2" y="13"/>
                  <a:pt x="4" y="16"/>
                </a:cubicBezTo>
                <a:lnTo>
                  <a:pt x="6" y="1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2" name="Freeform 200"/>
          <p:cNvSpPr>
            <a:spLocks/>
          </p:cNvSpPr>
          <p:nvPr/>
        </p:nvSpPr>
        <p:spPr bwMode="auto">
          <a:xfrm>
            <a:off x="2268503" y="623887"/>
            <a:ext cx="3175" cy="6350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6" y="8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1" y="9"/>
              </a:cxn>
              <a:cxn ang="0">
                <a:pos x="4" y="11"/>
              </a:cxn>
            </a:cxnLst>
            <a:rect l="0" t="0" r="r" b="b"/>
            <a:pathLst>
              <a:path w="6" h="11">
                <a:moveTo>
                  <a:pt x="4" y="11"/>
                </a:moveTo>
                <a:lnTo>
                  <a:pt x="6" y="8"/>
                </a:lnTo>
                <a:lnTo>
                  <a:pt x="3" y="1"/>
                </a:lnTo>
                <a:lnTo>
                  <a:pt x="2" y="0"/>
                </a:lnTo>
                <a:lnTo>
                  <a:pt x="0" y="1"/>
                </a:lnTo>
                <a:lnTo>
                  <a:pt x="1" y="9"/>
                </a:lnTo>
                <a:lnTo>
                  <a:pt x="4" y="11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3" name="Freeform 201"/>
          <p:cNvSpPr>
            <a:spLocks/>
          </p:cNvSpPr>
          <p:nvPr/>
        </p:nvSpPr>
        <p:spPr bwMode="auto">
          <a:xfrm>
            <a:off x="2312953" y="428625"/>
            <a:ext cx="15875" cy="14287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2" y="1"/>
              </a:cxn>
              <a:cxn ang="0">
                <a:pos x="0" y="2"/>
              </a:cxn>
              <a:cxn ang="0">
                <a:pos x="5" y="4"/>
              </a:cxn>
              <a:cxn ang="0">
                <a:pos x="22" y="14"/>
              </a:cxn>
              <a:cxn ang="0">
                <a:pos x="23" y="20"/>
              </a:cxn>
              <a:cxn ang="0">
                <a:pos x="17" y="22"/>
              </a:cxn>
              <a:cxn ang="0">
                <a:pos x="17" y="22"/>
              </a:cxn>
              <a:cxn ang="0">
                <a:pos x="17" y="24"/>
              </a:cxn>
              <a:cxn ang="0">
                <a:pos x="22" y="25"/>
              </a:cxn>
              <a:cxn ang="0">
                <a:pos x="27" y="23"/>
              </a:cxn>
              <a:cxn ang="0">
                <a:pos x="28" y="15"/>
              </a:cxn>
              <a:cxn ang="0">
                <a:pos x="4" y="1"/>
              </a:cxn>
            </a:cxnLst>
            <a:rect l="0" t="0" r="r" b="b"/>
            <a:pathLst>
              <a:path w="28" h="25">
                <a:moveTo>
                  <a:pt x="4" y="1"/>
                </a:moveTo>
                <a:lnTo>
                  <a:pt x="2" y="1"/>
                </a:lnTo>
                <a:lnTo>
                  <a:pt x="0" y="2"/>
                </a:lnTo>
                <a:cubicBezTo>
                  <a:pt x="0" y="2"/>
                  <a:pt x="1" y="4"/>
                  <a:pt x="5" y="4"/>
                </a:cubicBezTo>
                <a:cubicBezTo>
                  <a:pt x="11" y="4"/>
                  <a:pt x="18" y="4"/>
                  <a:pt x="22" y="14"/>
                </a:cubicBezTo>
                <a:lnTo>
                  <a:pt x="23" y="20"/>
                </a:lnTo>
                <a:lnTo>
                  <a:pt x="17" y="22"/>
                </a:lnTo>
                <a:lnTo>
                  <a:pt x="17" y="22"/>
                </a:lnTo>
                <a:lnTo>
                  <a:pt x="17" y="24"/>
                </a:lnTo>
                <a:lnTo>
                  <a:pt x="22" y="25"/>
                </a:lnTo>
                <a:lnTo>
                  <a:pt x="27" y="23"/>
                </a:lnTo>
                <a:lnTo>
                  <a:pt x="28" y="15"/>
                </a:lnTo>
                <a:cubicBezTo>
                  <a:pt x="22" y="3"/>
                  <a:pt x="14" y="0"/>
                  <a:pt x="4" y="1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4" name="Freeform 202"/>
          <p:cNvSpPr>
            <a:spLocks/>
          </p:cNvSpPr>
          <p:nvPr/>
        </p:nvSpPr>
        <p:spPr bwMode="auto">
          <a:xfrm>
            <a:off x="2317715" y="434975"/>
            <a:ext cx="4763" cy="3175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7" y="5"/>
              </a:cxn>
              <a:cxn ang="0">
                <a:pos x="2" y="0"/>
              </a:cxn>
              <a:cxn ang="0">
                <a:pos x="0" y="0"/>
              </a:cxn>
              <a:cxn ang="0">
                <a:pos x="2" y="5"/>
              </a:cxn>
              <a:cxn ang="0">
                <a:pos x="6" y="7"/>
              </a:cxn>
            </a:cxnLst>
            <a:rect l="0" t="0" r="r" b="b"/>
            <a:pathLst>
              <a:path w="7" h="7">
                <a:moveTo>
                  <a:pt x="6" y="7"/>
                </a:moveTo>
                <a:lnTo>
                  <a:pt x="7" y="5"/>
                </a:lnTo>
                <a:cubicBezTo>
                  <a:pt x="7" y="2"/>
                  <a:pt x="6" y="0"/>
                  <a:pt x="2" y="0"/>
                </a:cubicBezTo>
                <a:lnTo>
                  <a:pt x="0" y="0"/>
                </a:lnTo>
                <a:lnTo>
                  <a:pt x="2" y="5"/>
                </a:lnTo>
                <a:lnTo>
                  <a:pt x="6" y="7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5" name="Freeform 203"/>
          <p:cNvSpPr>
            <a:spLocks/>
          </p:cNvSpPr>
          <p:nvPr/>
        </p:nvSpPr>
        <p:spPr bwMode="auto">
          <a:xfrm>
            <a:off x="2324065" y="447675"/>
            <a:ext cx="12700" cy="206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1" y="5"/>
              </a:cxn>
              <a:cxn ang="0">
                <a:pos x="14" y="23"/>
              </a:cxn>
              <a:cxn ang="0">
                <a:pos x="8" y="28"/>
              </a:cxn>
              <a:cxn ang="0">
                <a:pos x="3" y="27"/>
              </a:cxn>
              <a:cxn ang="0">
                <a:pos x="0" y="28"/>
              </a:cxn>
              <a:cxn ang="0">
                <a:pos x="0" y="29"/>
              </a:cxn>
              <a:cxn ang="0">
                <a:pos x="13" y="34"/>
              </a:cxn>
              <a:cxn ang="0">
                <a:pos x="17" y="33"/>
              </a:cxn>
              <a:cxn ang="0">
                <a:pos x="20" y="17"/>
              </a:cxn>
              <a:cxn ang="0">
                <a:pos x="2" y="0"/>
              </a:cxn>
            </a:cxnLst>
            <a:rect l="0" t="0" r="r" b="b"/>
            <a:pathLst>
              <a:path w="22" h="34">
                <a:moveTo>
                  <a:pt x="2" y="0"/>
                </a:moveTo>
                <a:lnTo>
                  <a:pt x="0" y="2"/>
                </a:lnTo>
                <a:lnTo>
                  <a:pt x="1" y="5"/>
                </a:lnTo>
                <a:cubicBezTo>
                  <a:pt x="11" y="5"/>
                  <a:pt x="14" y="10"/>
                  <a:pt x="14" y="23"/>
                </a:cubicBezTo>
                <a:cubicBezTo>
                  <a:pt x="13" y="28"/>
                  <a:pt x="10" y="28"/>
                  <a:pt x="8" y="28"/>
                </a:cubicBezTo>
                <a:lnTo>
                  <a:pt x="3" y="27"/>
                </a:lnTo>
                <a:lnTo>
                  <a:pt x="0" y="28"/>
                </a:lnTo>
                <a:lnTo>
                  <a:pt x="0" y="29"/>
                </a:lnTo>
                <a:cubicBezTo>
                  <a:pt x="0" y="31"/>
                  <a:pt x="7" y="34"/>
                  <a:pt x="13" y="34"/>
                </a:cubicBezTo>
                <a:lnTo>
                  <a:pt x="17" y="33"/>
                </a:lnTo>
                <a:cubicBezTo>
                  <a:pt x="21" y="31"/>
                  <a:pt x="22" y="25"/>
                  <a:pt x="20" y="17"/>
                </a:cubicBezTo>
                <a:cubicBezTo>
                  <a:pt x="18" y="6"/>
                  <a:pt x="12" y="1"/>
                  <a:pt x="2" y="0"/>
                </a:cubicBez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6" name="Freeform 204"/>
          <p:cNvSpPr>
            <a:spLocks/>
          </p:cNvSpPr>
          <p:nvPr/>
        </p:nvSpPr>
        <p:spPr bwMode="auto">
          <a:xfrm>
            <a:off x="2324065" y="455612"/>
            <a:ext cx="4763" cy="4763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8" y="7"/>
              </a:cxn>
              <a:cxn ang="0">
                <a:pos x="7" y="1"/>
              </a:cxn>
              <a:cxn ang="0">
                <a:pos x="3" y="0"/>
              </a:cxn>
              <a:cxn ang="0">
                <a:pos x="0" y="2"/>
              </a:cxn>
              <a:cxn ang="0">
                <a:pos x="1" y="6"/>
              </a:cxn>
              <a:cxn ang="0">
                <a:pos x="6" y="8"/>
              </a:cxn>
            </a:cxnLst>
            <a:rect l="0" t="0" r="r" b="b"/>
            <a:pathLst>
              <a:path w="8" h="8">
                <a:moveTo>
                  <a:pt x="6" y="8"/>
                </a:moveTo>
                <a:lnTo>
                  <a:pt x="8" y="7"/>
                </a:lnTo>
                <a:cubicBezTo>
                  <a:pt x="8" y="3"/>
                  <a:pt x="7" y="2"/>
                  <a:pt x="7" y="1"/>
                </a:cubicBezTo>
                <a:lnTo>
                  <a:pt x="3" y="0"/>
                </a:lnTo>
                <a:lnTo>
                  <a:pt x="0" y="2"/>
                </a:lnTo>
                <a:lnTo>
                  <a:pt x="1" y="6"/>
                </a:lnTo>
                <a:lnTo>
                  <a:pt x="6" y="8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27" name="Freeform 205"/>
          <p:cNvSpPr>
            <a:spLocks/>
          </p:cNvSpPr>
          <p:nvPr/>
        </p:nvSpPr>
        <p:spPr bwMode="auto">
          <a:xfrm>
            <a:off x="2324065" y="471487"/>
            <a:ext cx="14288" cy="23813"/>
          </a:xfrm>
          <a:custGeom>
            <a:avLst/>
            <a:gdLst/>
            <a:ahLst/>
            <a:cxnLst>
              <a:cxn ang="0">
                <a:pos x="6" y="40"/>
              </a:cxn>
              <a:cxn ang="0">
                <a:pos x="8" y="39"/>
              </a:cxn>
              <a:cxn ang="0">
                <a:pos x="24" y="17"/>
              </a:cxn>
              <a:cxn ang="0">
                <a:pos x="21" y="6"/>
              </a:cxn>
              <a:cxn ang="0">
                <a:pos x="7" y="1"/>
              </a:cxn>
              <a:cxn ang="0">
                <a:pos x="6" y="0"/>
              </a:cxn>
              <a:cxn ang="0">
                <a:pos x="0" y="3"/>
              </a:cxn>
              <a:cxn ang="0">
                <a:pos x="1" y="6"/>
              </a:cxn>
              <a:cxn ang="0">
                <a:pos x="10" y="8"/>
              </a:cxn>
              <a:cxn ang="0">
                <a:pos x="15" y="12"/>
              </a:cxn>
              <a:cxn ang="0">
                <a:pos x="13" y="24"/>
              </a:cxn>
              <a:cxn ang="0">
                <a:pos x="5" y="37"/>
              </a:cxn>
              <a:cxn ang="0">
                <a:pos x="6" y="40"/>
              </a:cxn>
            </a:cxnLst>
            <a:rect l="0" t="0" r="r" b="b"/>
            <a:pathLst>
              <a:path w="24" h="40">
                <a:moveTo>
                  <a:pt x="6" y="40"/>
                </a:moveTo>
                <a:lnTo>
                  <a:pt x="8" y="39"/>
                </a:lnTo>
                <a:cubicBezTo>
                  <a:pt x="17" y="33"/>
                  <a:pt x="22" y="26"/>
                  <a:pt x="24" y="17"/>
                </a:cubicBezTo>
                <a:cubicBezTo>
                  <a:pt x="24" y="12"/>
                  <a:pt x="23" y="8"/>
                  <a:pt x="21" y="6"/>
                </a:cubicBezTo>
                <a:cubicBezTo>
                  <a:pt x="19" y="3"/>
                  <a:pt x="14" y="1"/>
                  <a:pt x="7" y="1"/>
                </a:cubicBezTo>
                <a:lnTo>
                  <a:pt x="6" y="0"/>
                </a:lnTo>
                <a:lnTo>
                  <a:pt x="0" y="3"/>
                </a:lnTo>
                <a:lnTo>
                  <a:pt x="1" y="6"/>
                </a:lnTo>
                <a:lnTo>
                  <a:pt x="10" y="8"/>
                </a:lnTo>
                <a:lnTo>
                  <a:pt x="15" y="12"/>
                </a:lnTo>
                <a:cubicBezTo>
                  <a:pt x="16" y="14"/>
                  <a:pt x="15" y="20"/>
                  <a:pt x="13" y="24"/>
                </a:cubicBezTo>
                <a:cubicBezTo>
                  <a:pt x="6" y="32"/>
                  <a:pt x="3" y="32"/>
                  <a:pt x="5" y="37"/>
                </a:cubicBezTo>
                <a:lnTo>
                  <a:pt x="6" y="40"/>
                </a:lnTo>
                <a:close/>
              </a:path>
            </a:pathLst>
          </a:custGeom>
          <a:solidFill>
            <a:srgbClr val="8D8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29" name="Freeform 408"/>
          <p:cNvSpPr>
            <a:spLocks noEditPoints="1"/>
          </p:cNvSpPr>
          <p:nvPr/>
        </p:nvSpPr>
        <p:spPr bwMode="auto">
          <a:xfrm>
            <a:off x="1289015" y="776287"/>
            <a:ext cx="55563" cy="66675"/>
          </a:xfrm>
          <a:custGeom>
            <a:avLst/>
            <a:gdLst/>
            <a:ahLst/>
            <a:cxnLst>
              <a:cxn ang="0">
                <a:pos x="38" y="14"/>
              </a:cxn>
              <a:cxn ang="0">
                <a:pos x="62" y="0"/>
              </a:cxn>
              <a:cxn ang="0">
                <a:pos x="62" y="0"/>
              </a:cxn>
              <a:cxn ang="0">
                <a:pos x="67" y="7"/>
              </a:cxn>
              <a:cxn ang="0">
                <a:pos x="38" y="16"/>
              </a:cxn>
              <a:cxn ang="0">
                <a:pos x="38" y="14"/>
              </a:cxn>
              <a:cxn ang="0">
                <a:pos x="11" y="76"/>
              </a:cxn>
              <a:cxn ang="0">
                <a:pos x="11" y="49"/>
              </a:cxn>
              <a:cxn ang="0">
                <a:pos x="5" y="28"/>
              </a:cxn>
              <a:cxn ang="0">
                <a:pos x="0" y="28"/>
              </a:cxn>
              <a:cxn ang="0">
                <a:pos x="0" y="25"/>
              </a:cxn>
              <a:cxn ang="0">
                <a:pos x="37" y="25"/>
              </a:cxn>
              <a:cxn ang="0">
                <a:pos x="37" y="28"/>
              </a:cxn>
              <a:cxn ang="0">
                <a:pos x="31" y="28"/>
              </a:cxn>
              <a:cxn ang="0">
                <a:pos x="25" y="49"/>
              </a:cxn>
              <a:cxn ang="0">
                <a:pos x="25" y="74"/>
              </a:cxn>
              <a:cxn ang="0">
                <a:pos x="49" y="107"/>
              </a:cxn>
              <a:cxn ang="0">
                <a:pos x="73" y="74"/>
              </a:cxn>
              <a:cxn ang="0">
                <a:pos x="73" y="49"/>
              </a:cxn>
              <a:cxn ang="0">
                <a:pos x="66" y="28"/>
              </a:cxn>
              <a:cxn ang="0">
                <a:pos x="60" y="28"/>
              </a:cxn>
              <a:cxn ang="0">
                <a:pos x="60" y="25"/>
              </a:cxn>
              <a:cxn ang="0">
                <a:pos x="94" y="25"/>
              </a:cxn>
              <a:cxn ang="0">
                <a:pos x="94" y="28"/>
              </a:cxn>
              <a:cxn ang="0">
                <a:pos x="89" y="28"/>
              </a:cxn>
              <a:cxn ang="0">
                <a:pos x="82" y="49"/>
              </a:cxn>
              <a:cxn ang="0">
                <a:pos x="82" y="77"/>
              </a:cxn>
              <a:cxn ang="0">
                <a:pos x="47" y="114"/>
              </a:cxn>
              <a:cxn ang="0">
                <a:pos x="11" y="76"/>
              </a:cxn>
            </a:cxnLst>
            <a:rect l="0" t="0" r="r" b="b"/>
            <a:pathLst>
              <a:path w="94" h="114">
                <a:moveTo>
                  <a:pt x="38" y="14"/>
                </a:moveTo>
                <a:cubicBezTo>
                  <a:pt x="45" y="11"/>
                  <a:pt x="57" y="4"/>
                  <a:pt x="62" y="0"/>
                </a:cubicBezTo>
                <a:lnTo>
                  <a:pt x="62" y="0"/>
                </a:lnTo>
                <a:lnTo>
                  <a:pt x="67" y="7"/>
                </a:lnTo>
                <a:cubicBezTo>
                  <a:pt x="67" y="11"/>
                  <a:pt x="46" y="16"/>
                  <a:pt x="38" y="16"/>
                </a:cubicBezTo>
                <a:lnTo>
                  <a:pt x="38" y="14"/>
                </a:lnTo>
                <a:close/>
                <a:moveTo>
                  <a:pt x="11" y="76"/>
                </a:moveTo>
                <a:lnTo>
                  <a:pt x="11" y="49"/>
                </a:lnTo>
                <a:cubicBezTo>
                  <a:pt x="11" y="31"/>
                  <a:pt x="10" y="29"/>
                  <a:pt x="5" y="28"/>
                </a:cubicBezTo>
                <a:lnTo>
                  <a:pt x="0" y="28"/>
                </a:lnTo>
                <a:lnTo>
                  <a:pt x="0" y="25"/>
                </a:lnTo>
                <a:lnTo>
                  <a:pt x="37" y="25"/>
                </a:lnTo>
                <a:lnTo>
                  <a:pt x="37" y="28"/>
                </a:lnTo>
                <a:lnTo>
                  <a:pt x="31" y="28"/>
                </a:lnTo>
                <a:cubicBezTo>
                  <a:pt x="25" y="29"/>
                  <a:pt x="25" y="31"/>
                  <a:pt x="25" y="49"/>
                </a:cubicBezTo>
                <a:lnTo>
                  <a:pt x="25" y="74"/>
                </a:lnTo>
                <a:cubicBezTo>
                  <a:pt x="25" y="97"/>
                  <a:pt x="32" y="107"/>
                  <a:pt x="49" y="107"/>
                </a:cubicBezTo>
                <a:cubicBezTo>
                  <a:pt x="66" y="107"/>
                  <a:pt x="73" y="95"/>
                  <a:pt x="73" y="74"/>
                </a:cubicBezTo>
                <a:lnTo>
                  <a:pt x="73" y="49"/>
                </a:lnTo>
                <a:cubicBezTo>
                  <a:pt x="73" y="31"/>
                  <a:pt x="72" y="29"/>
                  <a:pt x="66" y="28"/>
                </a:cubicBezTo>
                <a:lnTo>
                  <a:pt x="60" y="28"/>
                </a:lnTo>
                <a:lnTo>
                  <a:pt x="60" y="25"/>
                </a:lnTo>
                <a:lnTo>
                  <a:pt x="94" y="25"/>
                </a:lnTo>
                <a:lnTo>
                  <a:pt x="94" y="28"/>
                </a:lnTo>
                <a:lnTo>
                  <a:pt x="89" y="28"/>
                </a:lnTo>
                <a:cubicBezTo>
                  <a:pt x="83" y="29"/>
                  <a:pt x="82" y="31"/>
                  <a:pt x="82" y="49"/>
                </a:cubicBezTo>
                <a:lnTo>
                  <a:pt x="82" y="77"/>
                </a:lnTo>
                <a:cubicBezTo>
                  <a:pt x="82" y="99"/>
                  <a:pt x="70" y="114"/>
                  <a:pt x="47" y="114"/>
                </a:cubicBezTo>
                <a:cubicBezTo>
                  <a:pt x="25" y="114"/>
                  <a:pt x="11" y="101"/>
                  <a:pt x="11" y="76"/>
                </a:cubicBez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0" name="Freeform 409"/>
          <p:cNvSpPr>
            <a:spLocks noEditPoints="1"/>
          </p:cNvSpPr>
          <p:nvPr/>
        </p:nvSpPr>
        <p:spPr bwMode="auto">
          <a:xfrm>
            <a:off x="1349340" y="790575"/>
            <a:ext cx="39688" cy="50800"/>
          </a:xfrm>
          <a:custGeom>
            <a:avLst/>
            <a:gdLst/>
            <a:ahLst/>
            <a:cxnLst>
              <a:cxn ang="0">
                <a:pos x="52" y="65"/>
              </a:cxn>
              <a:cxn ang="0">
                <a:pos x="33" y="44"/>
              </a:cxn>
              <a:cxn ang="0">
                <a:pos x="25" y="44"/>
              </a:cxn>
              <a:cxn ang="0">
                <a:pos x="25" y="63"/>
              </a:cxn>
              <a:cxn ang="0">
                <a:pos x="34" y="82"/>
              </a:cxn>
              <a:cxn ang="0">
                <a:pos x="52" y="65"/>
              </a:cxn>
              <a:cxn ang="0">
                <a:pos x="32" y="39"/>
              </a:cxn>
              <a:cxn ang="0">
                <a:pos x="46" y="22"/>
              </a:cxn>
              <a:cxn ang="0">
                <a:pos x="33" y="6"/>
              </a:cxn>
              <a:cxn ang="0">
                <a:pos x="25" y="8"/>
              </a:cxn>
              <a:cxn ang="0">
                <a:pos x="25" y="39"/>
              </a:cxn>
              <a:cxn ang="0">
                <a:pos x="32" y="39"/>
              </a:cxn>
              <a:cxn ang="0">
                <a:pos x="0" y="85"/>
              </a:cxn>
              <a:cxn ang="0">
                <a:pos x="5" y="84"/>
              </a:cxn>
              <a:cxn ang="0">
                <a:pos x="12" y="63"/>
              </a:cxn>
              <a:cxn ang="0">
                <a:pos x="12" y="25"/>
              </a:cxn>
              <a:cxn ang="0">
                <a:pos x="5" y="5"/>
              </a:cxn>
              <a:cxn ang="0">
                <a:pos x="0" y="4"/>
              </a:cxn>
              <a:cxn ang="0">
                <a:pos x="0" y="1"/>
              </a:cxn>
              <a:cxn ang="0">
                <a:pos x="32" y="0"/>
              </a:cxn>
              <a:cxn ang="0">
                <a:pos x="61" y="21"/>
              </a:cxn>
              <a:cxn ang="0">
                <a:pos x="44" y="40"/>
              </a:cxn>
              <a:cxn ang="0">
                <a:pos x="44" y="40"/>
              </a:cxn>
              <a:cxn ang="0">
                <a:pos x="66" y="62"/>
              </a:cxn>
              <a:cxn ang="0">
                <a:pos x="33" y="88"/>
              </a:cxn>
              <a:cxn ang="0">
                <a:pos x="0" y="88"/>
              </a:cxn>
              <a:cxn ang="0">
                <a:pos x="0" y="85"/>
              </a:cxn>
            </a:cxnLst>
            <a:rect l="0" t="0" r="r" b="b"/>
            <a:pathLst>
              <a:path w="66" h="88">
                <a:moveTo>
                  <a:pt x="52" y="65"/>
                </a:moveTo>
                <a:cubicBezTo>
                  <a:pt x="52" y="54"/>
                  <a:pt x="45" y="44"/>
                  <a:pt x="33" y="44"/>
                </a:cubicBezTo>
                <a:lnTo>
                  <a:pt x="25" y="44"/>
                </a:lnTo>
                <a:lnTo>
                  <a:pt x="25" y="63"/>
                </a:lnTo>
                <a:cubicBezTo>
                  <a:pt x="25" y="81"/>
                  <a:pt x="27" y="82"/>
                  <a:pt x="34" y="82"/>
                </a:cubicBezTo>
                <a:cubicBezTo>
                  <a:pt x="44" y="82"/>
                  <a:pt x="52" y="77"/>
                  <a:pt x="52" y="65"/>
                </a:cubicBezTo>
                <a:close/>
                <a:moveTo>
                  <a:pt x="32" y="39"/>
                </a:moveTo>
                <a:cubicBezTo>
                  <a:pt x="42" y="38"/>
                  <a:pt x="46" y="31"/>
                  <a:pt x="46" y="22"/>
                </a:cubicBezTo>
                <a:cubicBezTo>
                  <a:pt x="46" y="12"/>
                  <a:pt x="41" y="6"/>
                  <a:pt x="33" y="6"/>
                </a:cubicBezTo>
                <a:lnTo>
                  <a:pt x="25" y="8"/>
                </a:lnTo>
                <a:lnTo>
                  <a:pt x="25" y="39"/>
                </a:lnTo>
                <a:lnTo>
                  <a:pt x="32" y="39"/>
                </a:lnTo>
                <a:close/>
                <a:moveTo>
                  <a:pt x="0" y="85"/>
                </a:moveTo>
                <a:lnTo>
                  <a:pt x="5" y="84"/>
                </a:lnTo>
                <a:cubicBezTo>
                  <a:pt x="11" y="84"/>
                  <a:pt x="12" y="81"/>
                  <a:pt x="12" y="63"/>
                </a:cubicBezTo>
                <a:lnTo>
                  <a:pt x="12" y="25"/>
                </a:lnTo>
                <a:cubicBezTo>
                  <a:pt x="12" y="7"/>
                  <a:pt x="11" y="5"/>
                  <a:pt x="5" y="5"/>
                </a:cubicBezTo>
                <a:lnTo>
                  <a:pt x="0" y="4"/>
                </a:lnTo>
                <a:lnTo>
                  <a:pt x="0" y="1"/>
                </a:lnTo>
                <a:cubicBezTo>
                  <a:pt x="9" y="1"/>
                  <a:pt x="25" y="0"/>
                  <a:pt x="32" y="0"/>
                </a:cubicBezTo>
                <a:cubicBezTo>
                  <a:pt x="51" y="0"/>
                  <a:pt x="61" y="8"/>
                  <a:pt x="61" y="21"/>
                </a:cubicBezTo>
                <a:cubicBezTo>
                  <a:pt x="61" y="30"/>
                  <a:pt x="53" y="37"/>
                  <a:pt x="44" y="40"/>
                </a:cubicBezTo>
                <a:lnTo>
                  <a:pt x="44" y="40"/>
                </a:lnTo>
                <a:cubicBezTo>
                  <a:pt x="57" y="42"/>
                  <a:pt x="66" y="50"/>
                  <a:pt x="66" y="62"/>
                </a:cubicBezTo>
                <a:cubicBezTo>
                  <a:pt x="66" y="77"/>
                  <a:pt x="53" y="88"/>
                  <a:pt x="33" y="88"/>
                </a:cubicBezTo>
                <a:lnTo>
                  <a:pt x="0" y="88"/>
                </a:lnTo>
                <a:lnTo>
                  <a:pt x="0" y="85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1" name="Freeform 410"/>
          <p:cNvSpPr>
            <a:spLocks/>
          </p:cNvSpPr>
          <p:nvPr/>
        </p:nvSpPr>
        <p:spPr bwMode="auto">
          <a:xfrm>
            <a:off x="1395378" y="790575"/>
            <a:ext cx="38100" cy="5080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6" y="83"/>
              </a:cxn>
              <a:cxn ang="0">
                <a:pos x="12" y="62"/>
              </a:cxn>
              <a:cxn ang="0">
                <a:pos x="12" y="24"/>
              </a:cxn>
              <a:cxn ang="0">
                <a:pos x="6" y="3"/>
              </a:cxn>
              <a:cxn ang="0">
                <a:pos x="0" y="3"/>
              </a:cxn>
              <a:cxn ang="0">
                <a:pos x="0" y="0"/>
              </a:cxn>
              <a:cxn ang="0">
                <a:pos x="38" y="0"/>
              </a:cxn>
              <a:cxn ang="0">
                <a:pos x="38" y="3"/>
              </a:cxn>
              <a:cxn ang="0">
                <a:pos x="32" y="3"/>
              </a:cxn>
              <a:cxn ang="0">
                <a:pos x="26" y="24"/>
              </a:cxn>
              <a:cxn ang="0">
                <a:pos x="26" y="61"/>
              </a:cxn>
              <a:cxn ang="0">
                <a:pos x="34" y="81"/>
              </a:cxn>
              <a:cxn ang="0">
                <a:pos x="44" y="81"/>
              </a:cxn>
              <a:cxn ang="0">
                <a:pos x="60" y="64"/>
              </a:cxn>
              <a:cxn ang="0">
                <a:pos x="64" y="64"/>
              </a:cxn>
              <a:cxn ang="0">
                <a:pos x="60" y="87"/>
              </a:cxn>
              <a:cxn ang="0">
                <a:pos x="0" y="87"/>
              </a:cxn>
              <a:cxn ang="0">
                <a:pos x="0" y="84"/>
              </a:cxn>
            </a:cxnLst>
            <a:rect l="0" t="0" r="r" b="b"/>
            <a:pathLst>
              <a:path w="64" h="87">
                <a:moveTo>
                  <a:pt x="0" y="84"/>
                </a:moveTo>
                <a:lnTo>
                  <a:pt x="6" y="83"/>
                </a:lnTo>
                <a:cubicBezTo>
                  <a:pt x="11" y="83"/>
                  <a:pt x="12" y="80"/>
                  <a:pt x="12" y="62"/>
                </a:cubicBezTo>
                <a:lnTo>
                  <a:pt x="12" y="24"/>
                </a:lnTo>
                <a:cubicBezTo>
                  <a:pt x="12" y="6"/>
                  <a:pt x="11" y="4"/>
                  <a:pt x="6" y="3"/>
                </a:cubicBezTo>
                <a:lnTo>
                  <a:pt x="0" y="3"/>
                </a:lnTo>
                <a:lnTo>
                  <a:pt x="0" y="0"/>
                </a:lnTo>
                <a:lnTo>
                  <a:pt x="38" y="0"/>
                </a:lnTo>
                <a:lnTo>
                  <a:pt x="38" y="3"/>
                </a:lnTo>
                <a:lnTo>
                  <a:pt x="32" y="3"/>
                </a:lnTo>
                <a:cubicBezTo>
                  <a:pt x="26" y="4"/>
                  <a:pt x="26" y="6"/>
                  <a:pt x="26" y="24"/>
                </a:cubicBezTo>
                <a:lnTo>
                  <a:pt x="26" y="61"/>
                </a:lnTo>
                <a:cubicBezTo>
                  <a:pt x="26" y="80"/>
                  <a:pt x="26" y="81"/>
                  <a:pt x="34" y="81"/>
                </a:cubicBezTo>
                <a:lnTo>
                  <a:pt x="44" y="81"/>
                </a:lnTo>
                <a:cubicBezTo>
                  <a:pt x="52" y="81"/>
                  <a:pt x="57" y="75"/>
                  <a:pt x="60" y="64"/>
                </a:cubicBezTo>
                <a:lnTo>
                  <a:pt x="64" y="64"/>
                </a:lnTo>
                <a:cubicBezTo>
                  <a:pt x="64" y="69"/>
                  <a:pt x="62" y="81"/>
                  <a:pt x="60" y="87"/>
                </a:cubicBezTo>
                <a:lnTo>
                  <a:pt x="0" y="87"/>
                </a:lnTo>
                <a:lnTo>
                  <a:pt x="0" y="84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2" name="Freeform 411"/>
          <p:cNvSpPr>
            <a:spLocks/>
          </p:cNvSpPr>
          <p:nvPr/>
        </p:nvSpPr>
        <p:spPr bwMode="auto">
          <a:xfrm>
            <a:off x="1439828" y="790575"/>
            <a:ext cx="22225" cy="50800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0" y="84"/>
              </a:cxn>
              <a:cxn ang="0">
                <a:pos x="5" y="83"/>
              </a:cxn>
              <a:cxn ang="0">
                <a:pos x="12" y="62"/>
              </a:cxn>
              <a:cxn ang="0">
                <a:pos x="12" y="24"/>
              </a:cxn>
              <a:cxn ang="0">
                <a:pos x="5" y="3"/>
              </a:cxn>
              <a:cxn ang="0">
                <a:pos x="0" y="3"/>
              </a:cxn>
              <a:cxn ang="0">
                <a:pos x="0" y="0"/>
              </a:cxn>
              <a:cxn ang="0">
                <a:pos x="37" y="0"/>
              </a:cxn>
              <a:cxn ang="0">
                <a:pos x="37" y="3"/>
              </a:cxn>
              <a:cxn ang="0">
                <a:pos x="31" y="3"/>
              </a:cxn>
              <a:cxn ang="0">
                <a:pos x="25" y="24"/>
              </a:cxn>
              <a:cxn ang="0">
                <a:pos x="25" y="62"/>
              </a:cxn>
              <a:cxn ang="0">
                <a:pos x="31" y="83"/>
              </a:cxn>
              <a:cxn ang="0">
                <a:pos x="37" y="84"/>
              </a:cxn>
              <a:cxn ang="0">
                <a:pos x="37" y="87"/>
              </a:cxn>
              <a:cxn ang="0">
                <a:pos x="0" y="87"/>
              </a:cxn>
            </a:cxnLst>
            <a:rect l="0" t="0" r="r" b="b"/>
            <a:pathLst>
              <a:path w="37" h="87">
                <a:moveTo>
                  <a:pt x="0" y="87"/>
                </a:moveTo>
                <a:lnTo>
                  <a:pt x="0" y="84"/>
                </a:lnTo>
                <a:lnTo>
                  <a:pt x="5" y="83"/>
                </a:lnTo>
                <a:cubicBezTo>
                  <a:pt x="11" y="83"/>
                  <a:pt x="12" y="80"/>
                  <a:pt x="12" y="62"/>
                </a:cubicBezTo>
                <a:lnTo>
                  <a:pt x="12" y="24"/>
                </a:lnTo>
                <a:cubicBezTo>
                  <a:pt x="12" y="6"/>
                  <a:pt x="11" y="4"/>
                  <a:pt x="5" y="3"/>
                </a:cubicBezTo>
                <a:lnTo>
                  <a:pt x="0" y="3"/>
                </a:lnTo>
                <a:lnTo>
                  <a:pt x="0" y="0"/>
                </a:lnTo>
                <a:lnTo>
                  <a:pt x="37" y="0"/>
                </a:lnTo>
                <a:lnTo>
                  <a:pt x="37" y="3"/>
                </a:lnTo>
                <a:lnTo>
                  <a:pt x="31" y="3"/>
                </a:lnTo>
                <a:cubicBezTo>
                  <a:pt x="26" y="4"/>
                  <a:pt x="25" y="6"/>
                  <a:pt x="25" y="24"/>
                </a:cubicBezTo>
                <a:lnTo>
                  <a:pt x="25" y="62"/>
                </a:lnTo>
                <a:cubicBezTo>
                  <a:pt x="25" y="80"/>
                  <a:pt x="26" y="83"/>
                  <a:pt x="31" y="83"/>
                </a:cubicBezTo>
                <a:lnTo>
                  <a:pt x="37" y="84"/>
                </a:lnTo>
                <a:lnTo>
                  <a:pt x="37" y="87"/>
                </a:lnTo>
                <a:lnTo>
                  <a:pt x="0" y="87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3" name="Freeform 412"/>
          <p:cNvSpPr>
            <a:spLocks/>
          </p:cNvSpPr>
          <p:nvPr/>
        </p:nvSpPr>
        <p:spPr bwMode="auto">
          <a:xfrm>
            <a:off x="1468403" y="788987"/>
            <a:ext cx="46037" cy="53975"/>
          </a:xfrm>
          <a:custGeom>
            <a:avLst/>
            <a:gdLst/>
            <a:ahLst/>
            <a:cxnLst>
              <a:cxn ang="0">
                <a:pos x="47" y="91"/>
              </a:cxn>
              <a:cxn ang="0">
                <a:pos x="0" y="46"/>
              </a:cxn>
              <a:cxn ang="0">
                <a:pos x="49" y="0"/>
              </a:cxn>
              <a:cxn ang="0">
                <a:pos x="79" y="3"/>
              </a:cxn>
              <a:cxn ang="0">
                <a:pos x="79" y="11"/>
              </a:cxn>
              <a:cxn ang="0">
                <a:pos x="78" y="31"/>
              </a:cxn>
              <a:cxn ang="0">
                <a:pos x="74" y="31"/>
              </a:cxn>
              <a:cxn ang="0">
                <a:pos x="49" y="6"/>
              </a:cxn>
              <a:cxn ang="0">
                <a:pos x="14" y="45"/>
              </a:cxn>
              <a:cxn ang="0">
                <a:pos x="49" y="84"/>
              </a:cxn>
              <a:cxn ang="0">
                <a:pos x="75" y="65"/>
              </a:cxn>
              <a:cxn ang="0">
                <a:pos x="78" y="65"/>
              </a:cxn>
              <a:cxn ang="0">
                <a:pos x="75" y="84"/>
              </a:cxn>
              <a:cxn ang="0">
                <a:pos x="47" y="91"/>
              </a:cxn>
            </a:cxnLst>
            <a:rect l="0" t="0" r="r" b="b"/>
            <a:pathLst>
              <a:path w="79" h="91">
                <a:moveTo>
                  <a:pt x="47" y="91"/>
                </a:moveTo>
                <a:cubicBezTo>
                  <a:pt x="21" y="91"/>
                  <a:pt x="0" y="76"/>
                  <a:pt x="0" y="46"/>
                </a:cubicBezTo>
                <a:cubicBezTo>
                  <a:pt x="0" y="17"/>
                  <a:pt x="19" y="0"/>
                  <a:pt x="49" y="0"/>
                </a:cubicBezTo>
                <a:cubicBezTo>
                  <a:pt x="61" y="0"/>
                  <a:pt x="73" y="3"/>
                  <a:pt x="79" y="3"/>
                </a:cubicBezTo>
                <a:lnTo>
                  <a:pt x="79" y="11"/>
                </a:lnTo>
                <a:cubicBezTo>
                  <a:pt x="79" y="17"/>
                  <a:pt x="78" y="28"/>
                  <a:pt x="78" y="31"/>
                </a:cubicBezTo>
                <a:lnTo>
                  <a:pt x="74" y="31"/>
                </a:lnTo>
                <a:cubicBezTo>
                  <a:pt x="74" y="13"/>
                  <a:pt x="64" y="6"/>
                  <a:pt x="49" y="6"/>
                </a:cubicBezTo>
                <a:cubicBezTo>
                  <a:pt x="27" y="6"/>
                  <a:pt x="14" y="21"/>
                  <a:pt x="14" y="45"/>
                </a:cubicBezTo>
                <a:cubicBezTo>
                  <a:pt x="14" y="70"/>
                  <a:pt x="29" y="84"/>
                  <a:pt x="49" y="84"/>
                </a:cubicBezTo>
                <a:cubicBezTo>
                  <a:pt x="65" y="84"/>
                  <a:pt x="72" y="75"/>
                  <a:pt x="75" y="65"/>
                </a:cubicBezTo>
                <a:lnTo>
                  <a:pt x="78" y="65"/>
                </a:lnTo>
                <a:cubicBezTo>
                  <a:pt x="78" y="69"/>
                  <a:pt x="77" y="79"/>
                  <a:pt x="75" y="84"/>
                </a:cubicBezTo>
                <a:cubicBezTo>
                  <a:pt x="68" y="88"/>
                  <a:pt x="59" y="91"/>
                  <a:pt x="47" y="91"/>
                </a:cubicBez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34" name="Freeform 413"/>
          <p:cNvSpPr>
            <a:spLocks noEditPoints="1"/>
          </p:cNvSpPr>
          <p:nvPr/>
        </p:nvSpPr>
        <p:spPr bwMode="auto">
          <a:xfrm>
            <a:off x="1519203" y="790575"/>
            <a:ext cx="52387" cy="50800"/>
          </a:xfrm>
          <a:custGeom>
            <a:avLst/>
            <a:gdLst/>
            <a:ahLst/>
            <a:cxnLst>
              <a:cxn ang="0">
                <a:pos x="43" y="23"/>
              </a:cxn>
              <a:cxn ang="0">
                <a:pos x="42" y="23"/>
              </a:cxn>
              <a:cxn ang="0">
                <a:pos x="30" y="52"/>
              </a:cxn>
              <a:cxn ang="0">
                <a:pos x="55" y="52"/>
              </a:cxn>
              <a:cxn ang="0">
                <a:pos x="43" y="23"/>
              </a:cxn>
              <a:cxn ang="0">
                <a:pos x="0" y="88"/>
              </a:cxn>
              <a:cxn ang="0">
                <a:pos x="0" y="85"/>
              </a:cxn>
              <a:cxn ang="0">
                <a:pos x="14" y="73"/>
              </a:cxn>
              <a:cxn ang="0">
                <a:pos x="45" y="0"/>
              </a:cxn>
              <a:cxn ang="0">
                <a:pos x="48" y="0"/>
              </a:cxn>
              <a:cxn ang="0">
                <a:pos x="81" y="79"/>
              </a:cxn>
              <a:cxn ang="0">
                <a:pos x="90" y="85"/>
              </a:cxn>
              <a:cxn ang="0">
                <a:pos x="90" y="88"/>
              </a:cxn>
              <a:cxn ang="0">
                <a:pos x="52" y="88"/>
              </a:cxn>
              <a:cxn ang="0">
                <a:pos x="52" y="85"/>
              </a:cxn>
              <a:cxn ang="0">
                <a:pos x="57" y="85"/>
              </a:cxn>
              <a:cxn ang="0">
                <a:pos x="64" y="80"/>
              </a:cxn>
              <a:cxn ang="0">
                <a:pos x="61" y="68"/>
              </a:cxn>
              <a:cxn ang="0">
                <a:pos x="57" y="58"/>
              </a:cxn>
              <a:cxn ang="0">
                <a:pos x="28" y="58"/>
              </a:cxn>
              <a:cxn ang="0">
                <a:pos x="25" y="65"/>
              </a:cxn>
              <a:cxn ang="0">
                <a:pos x="21" y="80"/>
              </a:cxn>
              <a:cxn ang="0">
                <a:pos x="32" y="85"/>
              </a:cxn>
              <a:cxn ang="0">
                <a:pos x="32" y="88"/>
              </a:cxn>
              <a:cxn ang="0">
                <a:pos x="0" y="88"/>
              </a:cxn>
            </a:cxnLst>
            <a:rect l="0" t="0" r="r" b="b"/>
            <a:pathLst>
              <a:path w="90" h="88">
                <a:moveTo>
                  <a:pt x="43" y="23"/>
                </a:moveTo>
                <a:lnTo>
                  <a:pt x="42" y="23"/>
                </a:lnTo>
                <a:cubicBezTo>
                  <a:pt x="39" y="32"/>
                  <a:pt x="34" y="43"/>
                  <a:pt x="30" y="52"/>
                </a:cubicBezTo>
                <a:lnTo>
                  <a:pt x="55" y="52"/>
                </a:lnTo>
                <a:lnTo>
                  <a:pt x="43" y="23"/>
                </a:lnTo>
                <a:close/>
                <a:moveTo>
                  <a:pt x="0" y="88"/>
                </a:moveTo>
                <a:lnTo>
                  <a:pt x="0" y="85"/>
                </a:lnTo>
                <a:cubicBezTo>
                  <a:pt x="7" y="84"/>
                  <a:pt x="10" y="82"/>
                  <a:pt x="14" y="73"/>
                </a:cubicBezTo>
                <a:lnTo>
                  <a:pt x="45" y="0"/>
                </a:lnTo>
                <a:lnTo>
                  <a:pt x="48" y="0"/>
                </a:lnTo>
                <a:cubicBezTo>
                  <a:pt x="53" y="13"/>
                  <a:pt x="76" y="71"/>
                  <a:pt x="81" y="79"/>
                </a:cubicBezTo>
                <a:cubicBezTo>
                  <a:pt x="83" y="84"/>
                  <a:pt x="86" y="84"/>
                  <a:pt x="90" y="85"/>
                </a:cubicBezTo>
                <a:lnTo>
                  <a:pt x="90" y="88"/>
                </a:lnTo>
                <a:lnTo>
                  <a:pt x="52" y="88"/>
                </a:lnTo>
                <a:lnTo>
                  <a:pt x="52" y="85"/>
                </a:lnTo>
                <a:lnTo>
                  <a:pt x="57" y="85"/>
                </a:lnTo>
                <a:cubicBezTo>
                  <a:pt x="63" y="84"/>
                  <a:pt x="64" y="83"/>
                  <a:pt x="64" y="80"/>
                </a:cubicBezTo>
                <a:cubicBezTo>
                  <a:pt x="64" y="78"/>
                  <a:pt x="63" y="74"/>
                  <a:pt x="61" y="68"/>
                </a:cubicBezTo>
                <a:lnTo>
                  <a:pt x="57" y="58"/>
                </a:lnTo>
                <a:cubicBezTo>
                  <a:pt x="54" y="58"/>
                  <a:pt x="31" y="58"/>
                  <a:pt x="28" y="58"/>
                </a:cubicBezTo>
                <a:lnTo>
                  <a:pt x="25" y="65"/>
                </a:lnTo>
                <a:cubicBezTo>
                  <a:pt x="23" y="70"/>
                  <a:pt x="21" y="77"/>
                  <a:pt x="21" y="80"/>
                </a:cubicBezTo>
                <a:cubicBezTo>
                  <a:pt x="21" y="83"/>
                  <a:pt x="23" y="84"/>
                  <a:pt x="32" y="85"/>
                </a:cubicBezTo>
                <a:lnTo>
                  <a:pt x="32" y="88"/>
                </a:lnTo>
                <a:lnTo>
                  <a:pt x="0" y="88"/>
                </a:lnTo>
                <a:close/>
              </a:path>
            </a:pathLst>
          </a:custGeom>
          <a:solidFill>
            <a:srgbClr val="6F7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39" name="7 CuadroTexto"/>
          <p:cNvSpPr txBox="1">
            <a:spLocks noChangeArrowheads="1"/>
          </p:cNvSpPr>
          <p:nvPr/>
        </p:nvSpPr>
        <p:spPr bwMode="auto">
          <a:xfrm>
            <a:off x="857250" y="1096471"/>
            <a:ext cx="7429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del </a:t>
            </a:r>
            <a:r>
              <a:rPr lang="es-MX" altLang="es-MX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SNC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altLang="es-MX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altLang="es-MX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es-MX" altLang="es-MX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personas</a:t>
            </a:r>
          </a:p>
        </p:txBody>
      </p:sp>
      <p:sp>
        <p:nvSpPr>
          <p:cNvPr id="119" name="6 Rectángulo"/>
          <p:cNvSpPr/>
          <p:nvPr/>
        </p:nvSpPr>
        <p:spPr>
          <a:xfrm>
            <a:off x="0" y="1340768"/>
            <a:ext cx="91440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0" name="7 CuadroTexto"/>
          <p:cNvSpPr txBox="1">
            <a:spLocks noChangeArrowheads="1"/>
          </p:cNvSpPr>
          <p:nvPr/>
        </p:nvSpPr>
        <p:spPr bwMode="auto">
          <a:xfrm>
            <a:off x="636163" y="1565944"/>
            <a:ext cx="742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28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Uso de las  TIC´S y su impacto</a:t>
            </a:r>
            <a:endParaRPr lang="es-MX" altLang="es-MX" sz="28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AutoShape 2" descr="Resultado de imagen para tic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449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 Imagen" descr="SEP_horizontal_WEB-01.jpg"/>
          <p:cNvPicPr>
            <a:picLocks noChangeAspect="1"/>
          </p:cNvPicPr>
          <p:nvPr/>
        </p:nvPicPr>
        <p:blipFill>
          <a:blip r:embed="rId3" cstate="print"/>
          <a:srcRect t="22430" b="32399"/>
          <a:stretch>
            <a:fillRect/>
          </a:stretch>
        </p:blipFill>
        <p:spPr>
          <a:xfrm>
            <a:off x="220891" y="67444"/>
            <a:ext cx="2701537" cy="942975"/>
          </a:xfrm>
          <a:prstGeom prst="rect">
            <a:avLst/>
          </a:prstGeom>
        </p:spPr>
      </p:pic>
      <p:pic>
        <p:nvPicPr>
          <p:cNvPr id="7" name="Imagen 6" descr="LOGO CONOCER HORIZON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07" y="108856"/>
            <a:ext cx="3499821" cy="9466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7334" y="6389948"/>
            <a:ext cx="4814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dirty="0"/>
          </a:p>
          <a:p>
            <a:r>
              <a:rPr lang="es-MX" sz="1200" dirty="0"/>
              <a:t>Fuente: </a:t>
            </a:r>
            <a:r>
              <a:rPr lang="es-MX" sz="1200" dirty="0" smtClean="0"/>
              <a:t>Sistema de Cuentas Nacionales de México (INEGI)</a:t>
            </a:r>
            <a:r>
              <a:rPr lang="es-MX" sz="1200" dirty="0"/>
              <a:t>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614897" y="3538470"/>
          <a:ext cx="81169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61453" y="1123965"/>
            <a:ext cx="7237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contribución de las telecomunicaciones a la economía ha aumentado desde la reforma 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279301" y="2581856"/>
          <a:ext cx="655105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798490"/>
                <a:gridCol w="270456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CRECIMIENTO</a:t>
                      </a:r>
                      <a:r>
                        <a:rPr lang="es-MX" baseline="0" dirty="0" smtClean="0"/>
                        <a:t> MEDIO </a:t>
                      </a:r>
                    </a:p>
                    <a:p>
                      <a:pPr algn="ctr"/>
                      <a:r>
                        <a:rPr lang="es-MX" baseline="0" dirty="0" smtClean="0"/>
                        <a:t>ANUAL DEL PIB 2013-2018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TELECOMUNICACIONES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2.5%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9.7%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4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 Imagen" descr="SEP_horizontal_WEB-01.jpg"/>
          <p:cNvPicPr>
            <a:picLocks noChangeAspect="1"/>
          </p:cNvPicPr>
          <p:nvPr/>
        </p:nvPicPr>
        <p:blipFill>
          <a:blip r:embed="rId3" cstate="print"/>
          <a:srcRect t="22430" b="32399"/>
          <a:stretch>
            <a:fillRect/>
          </a:stretch>
        </p:blipFill>
        <p:spPr>
          <a:xfrm>
            <a:off x="220891" y="67444"/>
            <a:ext cx="2701537" cy="942975"/>
          </a:xfrm>
          <a:prstGeom prst="rect">
            <a:avLst/>
          </a:prstGeom>
        </p:spPr>
      </p:pic>
      <p:pic>
        <p:nvPicPr>
          <p:cNvPr id="7" name="Imagen 6" descr="LOGO CONOCER HORIZON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07" y="108856"/>
            <a:ext cx="3499821" cy="9466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7334" y="6389948"/>
            <a:ext cx="612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dirty="0"/>
          </a:p>
          <a:p>
            <a:r>
              <a:rPr lang="es-MX" sz="1200" dirty="0"/>
              <a:t>Fuente:  INEGI. Encuesta Nacional sobre Disponibilidad y Uso de TIC en Hogares, ENDUTIH.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41757" y="1226996"/>
            <a:ext cx="7237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mitad de los hogares en México cuentan con servicio de internet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546601" y="2504509"/>
          <a:ext cx="7633081" cy="369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975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7772</TotalTime>
  <Words>832</Words>
  <Application>Microsoft Office PowerPoint</Application>
  <PresentationFormat>Presentación en pantalla (4:3)</PresentationFormat>
  <Paragraphs>180</Paragraphs>
  <Slides>17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MS Mincho</vt:lpstr>
      <vt:lpstr>Agency FB</vt:lpstr>
      <vt:lpstr>Arial</vt:lpstr>
      <vt:lpstr>Calibri</vt:lpstr>
      <vt:lpstr>Calibri Light</vt:lpstr>
      <vt:lpstr>Cambria</vt:lpstr>
      <vt:lpstr>Soberana Texto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CONOCER</dc:creator>
  <cp:lastModifiedBy>Maria Fernanda Zarate Flores</cp:lastModifiedBy>
  <cp:revision>504</cp:revision>
  <cp:lastPrinted>2018-09-11T22:49:22Z</cp:lastPrinted>
  <dcterms:created xsi:type="dcterms:W3CDTF">2017-11-09T21:43:59Z</dcterms:created>
  <dcterms:modified xsi:type="dcterms:W3CDTF">2018-09-19T14:53:49Z</dcterms:modified>
</cp:coreProperties>
</file>