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57" r:id="rId4"/>
    <p:sldId id="289" r:id="rId5"/>
    <p:sldId id="293" r:id="rId6"/>
    <p:sldId id="294" r:id="rId7"/>
    <p:sldId id="286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5" r:id="rId17"/>
    <p:sldId id="311" r:id="rId18"/>
    <p:sldId id="312" r:id="rId19"/>
    <p:sldId id="273" r:id="rId20"/>
  </p:sldIdLst>
  <p:sldSz cx="9144000" cy="5143500" type="screen16x9"/>
  <p:notesSz cx="6858000" cy="9144000"/>
  <p:embeddedFontLst>
    <p:embeddedFont>
      <p:font typeface="Segoe UI Symbol" panose="020B0502040204020203" pitchFamily="3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Simplified Arabic" panose="020B0604020202020204" charset="-78"/>
      <p:regular r:id="rId27"/>
      <p:bold r:id="rId28"/>
    </p:embeddedFont>
    <p:embeddedFont>
      <p:font typeface="Telefonica" panose="020B0604020202020204" charset="0"/>
      <p:regular r:id="rId29"/>
      <p:bold r:id="rId30"/>
      <p:italic r:id="rId3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CC4"/>
    <a:srgbClr val="003245"/>
    <a:srgbClr val="2694B6"/>
    <a:srgbClr val="00202D"/>
    <a:srgbClr val="E6E6E6"/>
    <a:srgbClr val="00EDFF"/>
    <a:srgbClr val="343434"/>
    <a:srgbClr val="634D7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1"/>
  </p:normalViewPr>
  <p:slideViewPr>
    <p:cSldViewPr>
      <p:cViewPr varScale="1">
        <p:scale>
          <a:sx n="97" d="100"/>
          <a:sy n="97" d="100"/>
        </p:scale>
        <p:origin x="58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&gt;65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0.16</c:v>
                </c:pt>
                <c:pt idx="1">
                  <c:v>0.35</c:v>
                </c:pt>
                <c:pt idx="2">
                  <c:v>0.24</c:v>
                </c:pt>
                <c:pt idx="3">
                  <c:v>0.17</c:v>
                </c:pt>
                <c:pt idx="4">
                  <c:v>0.06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D8-934D-ABBE-E21A159E39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31707439"/>
        <c:axId val="1130662847"/>
      </c:barChart>
      <c:catAx>
        <c:axId val="12317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0662847"/>
        <c:crosses val="autoZero"/>
        <c:auto val="1"/>
        <c:lblAlgn val="ctr"/>
        <c:lblOffset val="100"/>
        <c:noMultiLvlLbl val="0"/>
      </c:catAx>
      <c:valAx>
        <c:axId val="1130662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17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accent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76D0E-9E43-4231-AF50-8B09495FA6E3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07E2C-AD60-40E6-A9B3-A2D256B771D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345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7E2C-AD60-40E6-A9B3-A2D256B771D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0680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7E2C-AD60-40E6-A9B3-A2D256B771DF}" type="slidenum">
              <a:rPr lang="es-PE" smtClean="0"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722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7E2C-AD60-40E6-A9B3-A2D256B771D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873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7E2C-AD60-40E6-A9B3-A2D256B771D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9311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07E2C-AD60-40E6-A9B3-A2D256B771D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73543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099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6622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5091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7">
            <a:extLst>
              <a:ext uri="{FF2B5EF4-FFF2-40B4-BE49-F238E27FC236}">
                <a16:creationId xmlns:a16="http://schemas.microsoft.com/office/drawing/2014/main" id="{DDBE57D4-EF42-3947-9D07-65BDE92E2E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9144000" cy="2945606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08E2D33B-A845-F843-B85E-83FB553D805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45678" y="3550288"/>
            <a:ext cx="4852644" cy="943165"/>
          </a:xfrm>
        </p:spPr>
        <p:txBody>
          <a:bodyPr>
            <a:noAutofit/>
          </a:bodyPr>
          <a:lstStyle>
            <a:lvl1pPr marL="0" indent="0" algn="ctr">
              <a:buNone/>
              <a:defRPr sz="3323">
                <a:solidFill>
                  <a:schemeClr val="accent2"/>
                </a:solidFill>
                <a:latin typeface="Telefonica Headline Light" panose="02000506040000020004" pitchFamily="50" charset="0"/>
              </a:defRPr>
            </a:lvl1pPr>
            <a:lvl2pPr marL="791279" indent="0">
              <a:buNone/>
              <a:defRPr sz="1477"/>
            </a:lvl2pPr>
            <a:lvl3pPr marL="1582556" indent="0">
              <a:buNone/>
              <a:defRPr sz="1477"/>
            </a:lvl3pPr>
            <a:lvl4pPr marL="2373834" indent="0">
              <a:buNone/>
              <a:defRPr sz="1477"/>
            </a:lvl4pPr>
            <a:lvl5pPr marL="3165113" indent="0">
              <a:buNone/>
              <a:defRPr sz="1477"/>
            </a:lvl5pPr>
          </a:lstStyle>
          <a:p>
            <a:pPr lvl="0"/>
            <a:r>
              <a:rPr lang="es-ES" dirty="0"/>
              <a:t>Abrimos horizontes </a:t>
            </a:r>
          </a:p>
          <a:p>
            <a:pPr lvl="0"/>
            <a:r>
              <a:rPr lang="es-ES" dirty="0"/>
              <a:t>de conocimiento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671120-5615-B94B-959B-02C2A5161B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1925" y="4786930"/>
            <a:ext cx="1200150" cy="1238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A89F45B-F768-8740-9160-F5F11CFAEA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24325" y="3152036"/>
            <a:ext cx="10477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2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3E144C39-5BE0-2B4A-9472-4A22FEF3CA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96344" y="185483"/>
            <a:ext cx="4151313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accent2"/>
                </a:solidFill>
                <a:latin typeface="Telefonica ExtraLight" panose="00000300000000000000" pitchFamily="2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DACFD6-8E53-BB48-BF75-016C68006B41}"/>
              </a:ext>
            </a:extLst>
          </p:cNvPr>
          <p:cNvSpPr/>
          <p:nvPr userDrawn="1"/>
        </p:nvSpPr>
        <p:spPr>
          <a:xfrm>
            <a:off x="0" y="2876551"/>
            <a:ext cx="9144000" cy="2266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 dirty="0"/>
          </a:p>
        </p:txBody>
      </p:sp>
      <p:sp>
        <p:nvSpPr>
          <p:cNvPr id="11" name="Marcador de posición de imagen 7">
            <a:extLst>
              <a:ext uri="{FF2B5EF4-FFF2-40B4-BE49-F238E27FC236}">
                <a16:creationId xmlns:a16="http://schemas.microsoft.com/office/drawing/2014/main" id="{B24AEE31-C38A-444C-B4E0-96FD4E6301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493" y="1078564"/>
            <a:ext cx="4914000" cy="1907376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35A690E7-BE1A-D94D-9A00-D0664240C19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847" y="3311805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14" name="Marcador de posición de imagen 12">
            <a:extLst>
              <a:ext uri="{FF2B5EF4-FFF2-40B4-BE49-F238E27FC236}">
                <a16:creationId xmlns:a16="http://schemas.microsoft.com/office/drawing/2014/main" id="{827D3CC1-EE8B-C446-89B5-0785B551FF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0886" y="3311805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:a16="http://schemas.microsoft.com/office/drawing/2014/main" id="{CB1CF14B-BC82-3A44-9F21-4D57D9395F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6925" y="3312778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17" name="Marcador de posición de imagen 12">
            <a:extLst>
              <a:ext uri="{FF2B5EF4-FFF2-40B4-BE49-F238E27FC236}">
                <a16:creationId xmlns:a16="http://schemas.microsoft.com/office/drawing/2014/main" id="{EB1B517E-34D3-DE47-832E-D53EC8931CE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02966" y="3314122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5CFD3881-D8A2-CD41-A872-3F771249A3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2425" y="1418037"/>
            <a:ext cx="3279776" cy="435769"/>
          </a:xfrm>
        </p:spPr>
        <p:txBody>
          <a:bodyPr>
            <a:noAutofit/>
          </a:bodyPr>
          <a:lstStyle>
            <a:lvl1pPr marL="0" indent="0">
              <a:buNone/>
              <a:defRPr sz="1181">
                <a:solidFill>
                  <a:schemeClr val="accent2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1" name="Marcador de posición de texto 19">
            <a:extLst>
              <a:ext uri="{FF2B5EF4-FFF2-40B4-BE49-F238E27FC236}">
                <a16:creationId xmlns:a16="http://schemas.microsoft.com/office/drawing/2014/main" id="{E1274D24-A5D0-2949-B9DD-55E439D1B9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32425" y="2057886"/>
            <a:ext cx="3279776" cy="435769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sz="1181">
                <a:solidFill>
                  <a:schemeClr val="bg1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2" name="Marcador de posición de texto 19">
            <a:extLst>
              <a:ext uri="{FF2B5EF4-FFF2-40B4-BE49-F238E27FC236}">
                <a16:creationId xmlns:a16="http://schemas.microsoft.com/office/drawing/2014/main" id="{BDCE346C-E2CB-0042-A0A6-AE25397263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84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3" name="Marcador de posición de texto 19">
            <a:extLst>
              <a:ext uri="{FF2B5EF4-FFF2-40B4-BE49-F238E27FC236}">
                <a16:creationId xmlns:a16="http://schemas.microsoft.com/office/drawing/2014/main" id="{2FA647F1-1398-164C-A314-936FA3E6356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484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4" name="Marcador de posición de texto 19">
            <a:extLst>
              <a:ext uri="{FF2B5EF4-FFF2-40B4-BE49-F238E27FC236}">
                <a16:creationId xmlns:a16="http://schemas.microsoft.com/office/drawing/2014/main" id="{3A335572-C01B-824B-A0B2-48CDC02F7B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088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836800A6-39D3-AB4D-882A-3E0FB66F05A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63088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69644440-29F3-8E42-9742-171F1FA7439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16924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6D806967-80F1-1242-803A-E80FBC8C05B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6924" y="409476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F9F8C263-4D1B-8545-8DF4-908F66E5C9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00296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9" name="Marcador de posición de texto 19">
            <a:extLst>
              <a:ext uri="{FF2B5EF4-FFF2-40B4-BE49-F238E27FC236}">
                <a16:creationId xmlns:a16="http://schemas.microsoft.com/office/drawing/2014/main" id="{ED660676-694C-0E44-A6BB-D644E377162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00296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30" name="Marcador de posición de texto 11">
            <a:extLst>
              <a:ext uri="{FF2B5EF4-FFF2-40B4-BE49-F238E27FC236}">
                <a16:creationId xmlns:a16="http://schemas.microsoft.com/office/drawing/2014/main" id="{DAFE9110-046F-E74C-BFCA-387103DCFF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8905" y="699681"/>
            <a:ext cx="726191" cy="3927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/>
              <a:t> a. 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8463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97B69DC6-B6EF-7742-A772-C5E407565E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6337" y="3"/>
            <a:ext cx="3647663" cy="5143497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E925F34D-71D0-6D4E-A626-CA69A4E4E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6124" y="223583"/>
            <a:ext cx="4151313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accent2"/>
                </a:solidFill>
                <a:latin typeface="Telefonica Headline Light" panose="02000506040000020004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70A387F-658C-3B42-AC9D-66BC49882248}"/>
              </a:ext>
            </a:extLst>
          </p:cNvPr>
          <p:cNvSpPr/>
          <p:nvPr userDrawn="1"/>
        </p:nvSpPr>
        <p:spPr>
          <a:xfrm>
            <a:off x="2675932" y="1100571"/>
            <a:ext cx="70667" cy="35570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7"/>
          </a:p>
        </p:txBody>
      </p:sp>
      <p:sp>
        <p:nvSpPr>
          <p:cNvPr id="11" name="Marcador de posición de texto 7">
            <a:extLst>
              <a:ext uri="{FF2B5EF4-FFF2-40B4-BE49-F238E27FC236}">
                <a16:creationId xmlns:a16="http://schemas.microsoft.com/office/drawing/2014/main" id="{6386455C-67F0-2448-A5FD-65D329529C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2307" y="1100571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1</a:t>
            </a:r>
          </a:p>
        </p:txBody>
      </p:sp>
      <p:sp>
        <p:nvSpPr>
          <p:cNvPr id="13" name="Marcador de posición de texto 7">
            <a:extLst>
              <a:ext uri="{FF2B5EF4-FFF2-40B4-BE49-F238E27FC236}">
                <a16:creationId xmlns:a16="http://schemas.microsoft.com/office/drawing/2014/main" id="{53AFE891-1FBE-1240-9DF0-82177F3916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84568" y="1100571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2</a:t>
            </a:r>
          </a:p>
        </p:txBody>
      </p:sp>
      <p:sp>
        <p:nvSpPr>
          <p:cNvPr id="20" name="Marcador de posición de imagen 12">
            <a:extLst>
              <a:ext uri="{FF2B5EF4-FFF2-40B4-BE49-F238E27FC236}">
                <a16:creationId xmlns:a16="http://schemas.microsoft.com/office/drawing/2014/main" id="{97E4EA58-42D1-0948-8AFA-47526F9A88A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81121" y="1547371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posición de texto 19">
            <a:extLst>
              <a:ext uri="{FF2B5EF4-FFF2-40B4-BE49-F238E27FC236}">
                <a16:creationId xmlns:a16="http://schemas.microsoft.com/office/drawing/2014/main" id="{97929482-1EBE-1F4D-8A2B-B30BABC11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0444" y="2045173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79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455698 MM</a:t>
            </a:r>
          </a:p>
        </p:txBody>
      </p:sp>
      <p:sp>
        <p:nvSpPr>
          <p:cNvPr id="22" name="Marcador de posición de texto 19">
            <a:extLst>
              <a:ext uri="{FF2B5EF4-FFF2-40B4-BE49-F238E27FC236}">
                <a16:creationId xmlns:a16="http://schemas.microsoft.com/office/drawing/2014/main" id="{573CE5CA-DC7B-8343-A96D-4D93C11452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5769" y="2282394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3" name="Marcador de posición de imagen 12">
            <a:extLst>
              <a:ext uri="{FF2B5EF4-FFF2-40B4-BE49-F238E27FC236}">
                <a16:creationId xmlns:a16="http://schemas.microsoft.com/office/drawing/2014/main" id="{C677FF96-B046-C340-B86C-B9B2A32C07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66187" y="2755950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4" name="Marcador de posición de texto 19">
            <a:extLst>
              <a:ext uri="{FF2B5EF4-FFF2-40B4-BE49-F238E27FC236}">
                <a16:creationId xmlns:a16="http://schemas.microsoft.com/office/drawing/2014/main" id="{F51B6343-F0B4-8246-B5C4-699A0E5448F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5512" y="3253751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79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455698 MM</a:t>
            </a:r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E4D6DEAF-C553-0941-9F3B-ED45F07147F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0836" y="3490972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6" name="Marcador de posición de imagen 12">
            <a:extLst>
              <a:ext uri="{FF2B5EF4-FFF2-40B4-BE49-F238E27FC236}">
                <a16:creationId xmlns:a16="http://schemas.microsoft.com/office/drawing/2014/main" id="{6EFB50F7-7FC7-4E41-AAEE-7564BEBC4B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723738" y="1547371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F52B3EBD-7763-1D4D-98E6-D27F981E8C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83062" y="2045173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79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455698 MM</a:t>
            </a:r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2799B3B0-D794-2B40-B3A4-06C6340529E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78386" y="2282394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9" name="Marcador de posición de imagen 12">
            <a:extLst>
              <a:ext uri="{FF2B5EF4-FFF2-40B4-BE49-F238E27FC236}">
                <a16:creationId xmlns:a16="http://schemas.microsoft.com/office/drawing/2014/main" id="{5C01D411-55E9-EB4B-9AF8-C79D25A2279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90257" y="2755950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30" name="Marcador de posición de texto 19">
            <a:extLst>
              <a:ext uri="{FF2B5EF4-FFF2-40B4-BE49-F238E27FC236}">
                <a16:creationId xmlns:a16="http://schemas.microsoft.com/office/drawing/2014/main" id="{3E4CE4D5-20B2-D94A-A1A2-A08B2DD4F42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049580" y="3253751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379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455698 MM</a:t>
            </a:r>
          </a:p>
        </p:txBody>
      </p:sp>
      <p:sp>
        <p:nvSpPr>
          <p:cNvPr id="31" name="Marcador de posición de texto 19">
            <a:extLst>
              <a:ext uri="{FF2B5EF4-FFF2-40B4-BE49-F238E27FC236}">
                <a16:creationId xmlns:a16="http://schemas.microsoft.com/office/drawing/2014/main" id="{EA2132E3-38E3-1F4F-9568-6541DCC89A6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4905" y="3490972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32" name="Marcador de posición de texto 19">
            <a:extLst>
              <a:ext uri="{FF2B5EF4-FFF2-40B4-BE49-F238E27FC236}">
                <a16:creationId xmlns:a16="http://schemas.microsoft.com/office/drawing/2014/main" id="{6A9F8A4B-6F99-584D-929F-8D3116C9608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5770" y="2629897"/>
            <a:ext cx="1828799" cy="144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lang="es-ES" sz="517" dirty="0"/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 </a:t>
            </a:r>
          </a:p>
        </p:txBody>
      </p:sp>
      <p:sp>
        <p:nvSpPr>
          <p:cNvPr id="33" name="Marcador de posición de texto 19">
            <a:extLst>
              <a:ext uri="{FF2B5EF4-FFF2-40B4-BE49-F238E27FC236}">
                <a16:creationId xmlns:a16="http://schemas.microsoft.com/office/drawing/2014/main" id="{4CA82BFD-D4A2-CB4F-B0ED-5CA85CAA4F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02706" y="2629897"/>
            <a:ext cx="1828799" cy="14400"/>
          </a:xfrm>
          <a:solidFill>
            <a:schemeClr val="accent2"/>
          </a:solidFill>
        </p:spPr>
        <p:txBody>
          <a:bodyPr>
            <a:noAutofit/>
          </a:bodyPr>
          <a:lstStyle>
            <a:lvl1pPr marL="0" indent="0" algn="ctr">
              <a:buNone/>
              <a:defRPr lang="es-ES" sz="517" dirty="0"/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 </a:t>
            </a:r>
          </a:p>
        </p:txBody>
      </p:sp>
      <p:sp>
        <p:nvSpPr>
          <p:cNvPr id="34" name="Marcador de posición de texto 11">
            <a:extLst>
              <a:ext uri="{FF2B5EF4-FFF2-40B4-BE49-F238E27FC236}">
                <a16:creationId xmlns:a16="http://schemas.microsoft.com/office/drawing/2014/main" id="{B2FB7C3F-95E9-534B-A6F0-4FFA096F31F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05410" y="736779"/>
            <a:ext cx="726191" cy="3927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37" name="Marcador de posición de texto 11">
            <a:extLst>
              <a:ext uri="{FF2B5EF4-FFF2-40B4-BE49-F238E27FC236}">
                <a16:creationId xmlns:a16="http://schemas.microsoft.com/office/drawing/2014/main" id="{31FD0C1B-3DCF-764D-B434-1A9BEDD7A14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41706" y="1393298"/>
            <a:ext cx="495999" cy="3927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38" name="Marcador de posición de texto 11">
            <a:extLst>
              <a:ext uri="{FF2B5EF4-FFF2-40B4-BE49-F238E27FC236}">
                <a16:creationId xmlns:a16="http://schemas.microsoft.com/office/drawing/2014/main" id="{1DB627AC-FEEE-F045-A3F1-5A870BBB8AD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02169" y="1393298"/>
            <a:ext cx="495999" cy="3927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946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texto 7">
            <a:extLst>
              <a:ext uri="{FF2B5EF4-FFF2-40B4-BE49-F238E27FC236}">
                <a16:creationId xmlns:a16="http://schemas.microsoft.com/office/drawing/2014/main" id="{53A4A8A6-25FF-284E-B9FC-09B614421A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32" y="185483"/>
            <a:ext cx="8089736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accent2"/>
                </a:solidFill>
                <a:latin typeface="Telefonica ExtraLight" panose="00000300000000000000" pitchFamily="2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9" name="Marcador de posición de texto 19">
            <a:extLst>
              <a:ext uri="{FF2B5EF4-FFF2-40B4-BE49-F238E27FC236}">
                <a16:creationId xmlns:a16="http://schemas.microsoft.com/office/drawing/2014/main" id="{E3A02BBA-8C7D-964D-8B61-8229F9FE06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16932" y="936025"/>
            <a:ext cx="4710140" cy="4355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13" name="Marcador de posición de texto 7">
            <a:extLst>
              <a:ext uri="{FF2B5EF4-FFF2-40B4-BE49-F238E27FC236}">
                <a16:creationId xmlns:a16="http://schemas.microsoft.com/office/drawing/2014/main" id="{18D57205-1575-5E45-A2AD-105801D76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2695" y="1763511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1</a:t>
            </a:r>
          </a:p>
        </p:txBody>
      </p:sp>
      <p:sp>
        <p:nvSpPr>
          <p:cNvPr id="15" name="Marcador de posición de texto 7">
            <a:extLst>
              <a:ext uri="{FF2B5EF4-FFF2-40B4-BE49-F238E27FC236}">
                <a16:creationId xmlns:a16="http://schemas.microsoft.com/office/drawing/2014/main" id="{5525EC53-FB84-8D40-80C0-9ADBE57394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016" y="1763511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1</a:t>
            </a:r>
          </a:p>
        </p:txBody>
      </p:sp>
      <p:sp>
        <p:nvSpPr>
          <p:cNvPr id="17" name="Marcador de posición de texto 11">
            <a:extLst>
              <a:ext uri="{FF2B5EF4-FFF2-40B4-BE49-F238E27FC236}">
                <a16:creationId xmlns:a16="http://schemas.microsoft.com/office/drawing/2014/main" id="{A1EBECEB-8A1A-1A4A-8D38-55713F0608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08905" y="685802"/>
            <a:ext cx="726191" cy="39273"/>
          </a:xfrm>
          <a:solidFill>
            <a:schemeClr val="accent1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18" name="Marcador de posición de texto 11">
            <a:extLst>
              <a:ext uri="{FF2B5EF4-FFF2-40B4-BE49-F238E27FC236}">
                <a16:creationId xmlns:a16="http://schemas.microsoft.com/office/drawing/2014/main" id="{9ABC57FE-B2B5-C942-BB91-B1528E598E2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177232" y="2009602"/>
            <a:ext cx="495999" cy="3927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19" name="Marcador de posición de texto 11">
            <a:extLst>
              <a:ext uri="{FF2B5EF4-FFF2-40B4-BE49-F238E27FC236}">
                <a16:creationId xmlns:a16="http://schemas.microsoft.com/office/drawing/2014/main" id="{FAFCDE14-3264-1D4E-A054-8B2EB05CB5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836553" y="2014451"/>
            <a:ext cx="495999" cy="3927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7307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91580BE-78F0-6E4F-A143-6D3D27F0B2BE}"/>
              </a:ext>
            </a:extLst>
          </p:cNvPr>
          <p:cNvSpPr/>
          <p:nvPr userDrawn="1"/>
        </p:nvSpPr>
        <p:spPr>
          <a:xfrm>
            <a:off x="0" y="0"/>
            <a:ext cx="9144000" cy="972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 b="0" i="0" dirty="0">
              <a:latin typeface="Telefonica ExtraLight" pitchFamily="2" charset="77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0BE81B1-045E-DF49-9F3A-4C08CB6BC875}"/>
              </a:ext>
            </a:extLst>
          </p:cNvPr>
          <p:cNvSpPr/>
          <p:nvPr userDrawn="1"/>
        </p:nvSpPr>
        <p:spPr>
          <a:xfrm>
            <a:off x="1" y="972384"/>
            <a:ext cx="3052517" cy="3576756"/>
          </a:xfrm>
          <a:prstGeom prst="rect">
            <a:avLst/>
          </a:prstGeom>
          <a:solidFill>
            <a:srgbClr val="EA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5EF2F08-2C69-F047-ADA0-5C7AF5B38005}"/>
              </a:ext>
            </a:extLst>
          </p:cNvPr>
          <p:cNvSpPr/>
          <p:nvPr userDrawn="1"/>
        </p:nvSpPr>
        <p:spPr>
          <a:xfrm>
            <a:off x="6105035" y="972384"/>
            <a:ext cx="3052517" cy="3576756"/>
          </a:xfrm>
          <a:prstGeom prst="rect">
            <a:avLst/>
          </a:prstGeom>
          <a:solidFill>
            <a:srgbClr val="EA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777D973-DC2A-D745-93A6-AD988154EA6B}"/>
              </a:ext>
            </a:extLst>
          </p:cNvPr>
          <p:cNvSpPr/>
          <p:nvPr userDrawn="1"/>
        </p:nvSpPr>
        <p:spPr>
          <a:xfrm>
            <a:off x="3045742" y="972384"/>
            <a:ext cx="3052517" cy="3576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11" name="Marcador de posición de texto 7">
            <a:extLst>
              <a:ext uri="{FF2B5EF4-FFF2-40B4-BE49-F238E27FC236}">
                <a16:creationId xmlns:a16="http://schemas.microsoft.com/office/drawing/2014/main" id="{B6E2BA0C-29C9-8749-964B-0508E888B1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132" y="185483"/>
            <a:ext cx="8089736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bg1"/>
                </a:solidFill>
                <a:latin typeface="Telefonica ExtraLight" panose="00000300000000000000" pitchFamily="2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4A5AB679-BA4B-A047-BCB3-518BD7AAD9E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7040" y="748619"/>
            <a:ext cx="540000" cy="5400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689">
                <a:solidFill>
                  <a:schemeClr val="accent2"/>
                </a:solidFill>
              </a:defRPr>
            </a:lvl1pPr>
            <a:lvl2pPr marL="422015" indent="0">
              <a:buNone/>
              <a:defRPr sz="591">
                <a:solidFill>
                  <a:schemeClr val="accent2"/>
                </a:solidFill>
              </a:defRPr>
            </a:lvl2pPr>
            <a:lvl3pPr marL="844030" indent="0">
              <a:buNone/>
              <a:defRPr sz="517">
                <a:solidFill>
                  <a:schemeClr val="accent2"/>
                </a:solidFill>
              </a:defRPr>
            </a:lvl3pPr>
            <a:lvl4pPr marL="1266044" indent="0">
              <a:buNone/>
              <a:defRPr sz="492">
                <a:solidFill>
                  <a:schemeClr val="accent2"/>
                </a:solidFill>
              </a:defRPr>
            </a:lvl4pPr>
            <a:lvl5pPr marL="1688060" indent="0">
              <a:buNone/>
              <a:defRPr sz="492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 dirty="0"/>
              <a:t> </a:t>
            </a:r>
          </a:p>
        </p:txBody>
      </p:sp>
      <p:sp>
        <p:nvSpPr>
          <p:cNvPr id="14" name="Marcador de posición de texto 12">
            <a:extLst>
              <a:ext uri="{FF2B5EF4-FFF2-40B4-BE49-F238E27FC236}">
                <a16:creationId xmlns:a16="http://schemas.microsoft.com/office/drawing/2014/main" id="{C9BE7CFA-3E96-914C-9FCA-7E080BB08E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2000" y="748619"/>
            <a:ext cx="540000" cy="5400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689">
                <a:solidFill>
                  <a:schemeClr val="accent2"/>
                </a:solidFill>
              </a:defRPr>
            </a:lvl1pPr>
            <a:lvl2pPr marL="422015" indent="0">
              <a:buNone/>
              <a:defRPr sz="591">
                <a:solidFill>
                  <a:schemeClr val="accent2"/>
                </a:solidFill>
              </a:defRPr>
            </a:lvl2pPr>
            <a:lvl3pPr marL="844030" indent="0">
              <a:buNone/>
              <a:defRPr sz="517">
                <a:solidFill>
                  <a:schemeClr val="accent2"/>
                </a:solidFill>
              </a:defRPr>
            </a:lvl3pPr>
            <a:lvl4pPr marL="1266044" indent="0">
              <a:buNone/>
              <a:defRPr sz="492">
                <a:solidFill>
                  <a:schemeClr val="accent2"/>
                </a:solidFill>
              </a:defRPr>
            </a:lvl4pPr>
            <a:lvl5pPr marL="1688060" indent="0">
              <a:buNone/>
              <a:defRPr sz="492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 dirty="0"/>
              <a:t> </a:t>
            </a:r>
          </a:p>
        </p:txBody>
      </p:sp>
      <p:sp>
        <p:nvSpPr>
          <p:cNvPr id="15" name="Marcador de posición de texto 12">
            <a:extLst>
              <a:ext uri="{FF2B5EF4-FFF2-40B4-BE49-F238E27FC236}">
                <a16:creationId xmlns:a16="http://schemas.microsoft.com/office/drawing/2014/main" id="{6C1358BF-35C3-1647-A6EB-AFEC09FF98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2074" y="748619"/>
            <a:ext cx="540000" cy="54000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sz="689">
                <a:solidFill>
                  <a:schemeClr val="accent2"/>
                </a:solidFill>
              </a:defRPr>
            </a:lvl1pPr>
            <a:lvl2pPr marL="422015" indent="0">
              <a:buNone/>
              <a:defRPr sz="591">
                <a:solidFill>
                  <a:schemeClr val="accent2"/>
                </a:solidFill>
              </a:defRPr>
            </a:lvl2pPr>
            <a:lvl3pPr marL="844030" indent="0">
              <a:buNone/>
              <a:defRPr sz="517">
                <a:solidFill>
                  <a:schemeClr val="accent2"/>
                </a:solidFill>
              </a:defRPr>
            </a:lvl3pPr>
            <a:lvl4pPr marL="1266044" indent="0">
              <a:buNone/>
              <a:defRPr sz="492">
                <a:solidFill>
                  <a:schemeClr val="accent2"/>
                </a:solidFill>
              </a:defRPr>
            </a:lvl4pPr>
            <a:lvl5pPr marL="1688060" indent="0">
              <a:buNone/>
              <a:defRPr sz="492">
                <a:solidFill>
                  <a:schemeClr val="accent2"/>
                </a:solidFill>
              </a:defRPr>
            </a:lvl5pPr>
          </a:lstStyle>
          <a:p>
            <a:pPr lvl="0"/>
            <a:r>
              <a:rPr lang="es-ES" dirty="0"/>
              <a:t> </a:t>
            </a:r>
          </a:p>
        </p:txBody>
      </p:sp>
      <p:sp>
        <p:nvSpPr>
          <p:cNvPr id="20" name="Marcador de posición de texto 7">
            <a:extLst>
              <a:ext uri="{FF2B5EF4-FFF2-40B4-BE49-F238E27FC236}">
                <a16:creationId xmlns:a16="http://schemas.microsoft.com/office/drawing/2014/main" id="{EBBE1719-4101-7344-B5C1-8AC74A07051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3723" y="1474199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76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1</a:t>
            </a:r>
          </a:p>
        </p:txBody>
      </p:sp>
      <p:sp>
        <p:nvSpPr>
          <p:cNvPr id="22" name="Marcador de posición de texto 7">
            <a:extLst>
              <a:ext uri="{FF2B5EF4-FFF2-40B4-BE49-F238E27FC236}">
                <a16:creationId xmlns:a16="http://schemas.microsoft.com/office/drawing/2014/main" id="{D985E3C6-BAF8-4C46-9615-3ED75016502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39464" y="1461450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76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2</a:t>
            </a:r>
          </a:p>
        </p:txBody>
      </p:sp>
      <p:sp>
        <p:nvSpPr>
          <p:cNvPr id="24" name="Marcador de posición de texto 7">
            <a:extLst>
              <a:ext uri="{FF2B5EF4-FFF2-40B4-BE49-F238E27FC236}">
                <a16:creationId xmlns:a16="http://schemas.microsoft.com/office/drawing/2014/main" id="{ED35BB6A-E412-494D-A180-8BC363E3F0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98756" y="1460714"/>
            <a:ext cx="2065073" cy="227700"/>
          </a:xfrm>
        </p:spPr>
        <p:txBody>
          <a:bodyPr>
            <a:noAutofit/>
          </a:bodyPr>
          <a:lstStyle>
            <a:lvl1pPr marL="0" indent="0" algn="ctr">
              <a:buNone/>
              <a:defRPr sz="1576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2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62C5823-4D67-5247-9A2E-43B89BB205E8}"/>
              </a:ext>
            </a:extLst>
          </p:cNvPr>
          <p:cNvSpPr/>
          <p:nvPr userDrawn="1"/>
        </p:nvSpPr>
        <p:spPr>
          <a:xfrm>
            <a:off x="4230001" y="4547719"/>
            <a:ext cx="684000" cy="42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17" name="Marcador de posición de texto 7">
            <a:extLst>
              <a:ext uri="{FF2B5EF4-FFF2-40B4-BE49-F238E27FC236}">
                <a16:creationId xmlns:a16="http://schemas.microsoft.com/office/drawing/2014/main" id="{EA6003DB-F21D-4C46-8C20-E23B81181D1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7132" y="4613390"/>
            <a:ext cx="8089736" cy="500320"/>
          </a:xfrm>
        </p:spPr>
        <p:txBody>
          <a:bodyPr>
            <a:noAutofit/>
          </a:bodyPr>
          <a:lstStyle>
            <a:lvl1pPr marL="0" indent="0" algn="ctr">
              <a:buNone/>
              <a:defRPr sz="2250">
                <a:solidFill>
                  <a:schemeClr val="accent1"/>
                </a:solidFill>
                <a:latin typeface="+mj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8" name="Marcador de posición de texto 19">
            <a:extLst>
              <a:ext uri="{FF2B5EF4-FFF2-40B4-BE49-F238E27FC236}">
                <a16:creationId xmlns:a16="http://schemas.microsoft.com/office/drawing/2014/main" id="{0B0C1AFC-4B0F-7E4D-9236-6315F717ED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0420" y="1910616"/>
            <a:ext cx="201167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19" name="Marcador de posición de texto 19">
            <a:extLst>
              <a:ext uri="{FF2B5EF4-FFF2-40B4-BE49-F238E27FC236}">
                <a16:creationId xmlns:a16="http://schemas.microsoft.com/office/drawing/2014/main" id="{FE26EE46-34B4-8A4A-B336-D28BFB2E11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0419" y="2147836"/>
            <a:ext cx="201168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8C792355-847B-514F-B940-217295040DC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0420" y="2761548"/>
            <a:ext cx="201167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D8D7D9E3-D139-9E45-9442-697E4555F3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20419" y="2998769"/>
            <a:ext cx="201168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74D2E4AD-9F54-C14A-AE00-1D8E24DD6D7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20420" y="3613731"/>
            <a:ext cx="201167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29" name="Marcador de posición de texto 19">
            <a:extLst>
              <a:ext uri="{FF2B5EF4-FFF2-40B4-BE49-F238E27FC236}">
                <a16:creationId xmlns:a16="http://schemas.microsoft.com/office/drawing/2014/main" id="{C6179FE8-6324-AA44-9DB8-657B5D902B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0419" y="3850951"/>
            <a:ext cx="201168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39" name="Marcador de posición de texto 19">
            <a:extLst>
              <a:ext uri="{FF2B5EF4-FFF2-40B4-BE49-F238E27FC236}">
                <a16:creationId xmlns:a16="http://schemas.microsoft.com/office/drawing/2014/main" id="{B7E91DBF-AF8A-DF47-9C68-4542146711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657602" y="1910616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40" name="Marcador de posición de texto 19">
            <a:extLst>
              <a:ext uri="{FF2B5EF4-FFF2-40B4-BE49-F238E27FC236}">
                <a16:creationId xmlns:a16="http://schemas.microsoft.com/office/drawing/2014/main" id="{A6CDEC1B-2EFC-434A-A3A4-2ABE97F91D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57601" y="2147836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41" name="Marcador de posición de texto 19">
            <a:extLst>
              <a:ext uri="{FF2B5EF4-FFF2-40B4-BE49-F238E27FC236}">
                <a16:creationId xmlns:a16="http://schemas.microsoft.com/office/drawing/2014/main" id="{61795276-745E-CB46-AF3F-34DCBBC95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57602" y="2761548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42" name="Marcador de posición de texto 19">
            <a:extLst>
              <a:ext uri="{FF2B5EF4-FFF2-40B4-BE49-F238E27FC236}">
                <a16:creationId xmlns:a16="http://schemas.microsoft.com/office/drawing/2014/main" id="{949CA2FE-93EF-504A-8C08-0BB45604C6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57601" y="2998769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43" name="Marcador de posición de texto 19">
            <a:extLst>
              <a:ext uri="{FF2B5EF4-FFF2-40B4-BE49-F238E27FC236}">
                <a16:creationId xmlns:a16="http://schemas.microsoft.com/office/drawing/2014/main" id="{FB362E75-E282-3B4B-AACE-EE29F46356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7602" y="3613731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44" name="Marcador de posición de texto 19">
            <a:extLst>
              <a:ext uri="{FF2B5EF4-FFF2-40B4-BE49-F238E27FC236}">
                <a16:creationId xmlns:a16="http://schemas.microsoft.com/office/drawing/2014/main" id="{B6DD0288-CE28-7A4C-9F7E-C8EA9255E4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57601" y="3850951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47" name="Marcador de posición de texto 19">
            <a:extLst>
              <a:ext uri="{FF2B5EF4-FFF2-40B4-BE49-F238E27FC236}">
                <a16:creationId xmlns:a16="http://schemas.microsoft.com/office/drawing/2014/main" id="{72A3A1CE-D449-B54E-8FD9-B8ED2FA8384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98668" y="1872267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48" name="Marcador de posición de texto 19">
            <a:extLst>
              <a:ext uri="{FF2B5EF4-FFF2-40B4-BE49-F238E27FC236}">
                <a16:creationId xmlns:a16="http://schemas.microsoft.com/office/drawing/2014/main" id="{8C52D386-5FAA-1C42-8B3B-692FAE97666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98667" y="2109487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49" name="Marcador de posición de texto 19">
            <a:extLst>
              <a:ext uri="{FF2B5EF4-FFF2-40B4-BE49-F238E27FC236}">
                <a16:creationId xmlns:a16="http://schemas.microsoft.com/office/drawing/2014/main" id="{1BB7060D-5A92-894D-8120-663C27F046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98668" y="2723200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50" name="Marcador de posición de texto 19">
            <a:extLst>
              <a:ext uri="{FF2B5EF4-FFF2-40B4-BE49-F238E27FC236}">
                <a16:creationId xmlns:a16="http://schemas.microsoft.com/office/drawing/2014/main" id="{B9381CA6-B971-9740-BEAE-EC1025EA361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698667" y="2960420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51" name="Marcador de posición de texto 19">
            <a:extLst>
              <a:ext uri="{FF2B5EF4-FFF2-40B4-BE49-F238E27FC236}">
                <a16:creationId xmlns:a16="http://schemas.microsoft.com/office/drawing/2014/main" id="{0EC41451-B8CC-FC46-9CC7-43D1246F858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698668" y="3575382"/>
            <a:ext cx="1828799" cy="21034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34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52" name="Marcador de posición de texto 19">
            <a:extLst>
              <a:ext uri="{FF2B5EF4-FFF2-40B4-BE49-F238E27FC236}">
                <a16:creationId xmlns:a16="http://schemas.microsoft.com/office/drawing/2014/main" id="{F1DC3E77-A42D-5142-A092-9736C5AEC2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698667" y="3812602"/>
            <a:ext cx="1828800" cy="289358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3295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79D37D2-755B-1B4C-B7D6-19C3B9925398}"/>
              </a:ext>
            </a:extLst>
          </p:cNvPr>
          <p:cNvSpPr/>
          <p:nvPr userDrawn="1"/>
        </p:nvSpPr>
        <p:spPr>
          <a:xfrm>
            <a:off x="0" y="0"/>
            <a:ext cx="5496338" cy="3024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D6F7F81C-273A-4749-B6F1-4C7048CDF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6337" y="3"/>
            <a:ext cx="3647663" cy="3024000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posición de texto 7">
            <a:extLst>
              <a:ext uri="{FF2B5EF4-FFF2-40B4-BE49-F238E27FC236}">
                <a16:creationId xmlns:a16="http://schemas.microsoft.com/office/drawing/2014/main" id="{5BFDB636-D235-F142-874D-50E954E30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100" y="223583"/>
            <a:ext cx="4710140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bg1"/>
                </a:solidFill>
                <a:latin typeface="Telefonica ExtraLight" panose="00000300000000000000" pitchFamily="2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5" name="Marcador de posición de texto 19">
            <a:extLst>
              <a:ext uri="{FF2B5EF4-FFF2-40B4-BE49-F238E27FC236}">
                <a16:creationId xmlns:a16="http://schemas.microsoft.com/office/drawing/2014/main" id="{DA5FC040-E963-9645-B6D8-A49C5F925B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00" y="1379199"/>
            <a:ext cx="4710140" cy="78008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576" b="0">
                <a:solidFill>
                  <a:schemeClr val="bg1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 DOLOR SIT AMET, CONSECTETUR ADIPISCING ELIT. UT SUSCIPIT NEQUE AT ELIT ALIQUAM, ULLAMCORPER ULTRICIES LIBERO EGESTAS. </a:t>
            </a:r>
          </a:p>
        </p:txBody>
      </p:sp>
      <p:sp>
        <p:nvSpPr>
          <p:cNvPr id="16" name="Marcador de posición de texto 19">
            <a:extLst>
              <a:ext uri="{FF2B5EF4-FFF2-40B4-BE49-F238E27FC236}">
                <a16:creationId xmlns:a16="http://schemas.microsoft.com/office/drawing/2014/main" id="{37C290B6-B1AC-A042-A512-7E8A3EC03A4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3100" y="2243922"/>
            <a:ext cx="4710140" cy="21733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181" b="1">
                <a:solidFill>
                  <a:schemeClr val="bg1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</a:t>
            </a:r>
          </a:p>
        </p:txBody>
      </p:sp>
      <p:sp>
        <p:nvSpPr>
          <p:cNvPr id="20" name="Marcador de posición de imagen 12">
            <a:extLst>
              <a:ext uri="{FF2B5EF4-FFF2-40B4-BE49-F238E27FC236}">
                <a16:creationId xmlns:a16="http://schemas.microsoft.com/office/drawing/2014/main" id="{CCCA08E9-66E9-1043-97C7-A04076CF62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847" y="3311805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21" name="Marcador de posición de imagen 12">
            <a:extLst>
              <a:ext uri="{FF2B5EF4-FFF2-40B4-BE49-F238E27FC236}">
                <a16:creationId xmlns:a16="http://schemas.microsoft.com/office/drawing/2014/main" id="{B61559B3-0B18-0D40-8AB3-D65FFDEBA1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30886" y="3311805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22" name="Marcador de posición de imagen 12">
            <a:extLst>
              <a:ext uri="{FF2B5EF4-FFF2-40B4-BE49-F238E27FC236}">
                <a16:creationId xmlns:a16="http://schemas.microsoft.com/office/drawing/2014/main" id="{B2325891-D5F3-B34C-97D5-E40F3B1AA1F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6925" y="3312778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23" name="Marcador de posición de imagen 12">
            <a:extLst>
              <a:ext uri="{FF2B5EF4-FFF2-40B4-BE49-F238E27FC236}">
                <a16:creationId xmlns:a16="http://schemas.microsoft.com/office/drawing/2014/main" id="{F087A75E-3DF2-104D-8E33-F7A1F8E1F4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002966" y="3314122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24" name="Marcador de posición de texto 19">
            <a:extLst>
              <a:ext uri="{FF2B5EF4-FFF2-40B4-BE49-F238E27FC236}">
                <a16:creationId xmlns:a16="http://schemas.microsoft.com/office/drawing/2014/main" id="{F09AF758-3AD6-704C-BA9A-20C6DF6D33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484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BEAFAC9A-6F5E-4E4B-A35D-B35E8E4395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484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52F37488-1C7F-2F42-89BD-7FE1D197D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088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7" name="Marcador de posición de texto 19">
            <a:extLst>
              <a:ext uri="{FF2B5EF4-FFF2-40B4-BE49-F238E27FC236}">
                <a16:creationId xmlns:a16="http://schemas.microsoft.com/office/drawing/2014/main" id="{46DBD781-7F4F-1240-8104-E0FD5F3117E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3088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8" name="Marcador de posición de texto 19">
            <a:extLst>
              <a:ext uri="{FF2B5EF4-FFF2-40B4-BE49-F238E27FC236}">
                <a16:creationId xmlns:a16="http://schemas.microsoft.com/office/drawing/2014/main" id="{9A48ECB6-AB0E-C048-A41D-334F93B580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16924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9" name="Marcador de posición de texto 19">
            <a:extLst>
              <a:ext uri="{FF2B5EF4-FFF2-40B4-BE49-F238E27FC236}">
                <a16:creationId xmlns:a16="http://schemas.microsoft.com/office/drawing/2014/main" id="{F6C7EC43-281E-E542-9949-D9D51B88810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16924" y="409476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30" name="Marcador de posición de texto 19">
            <a:extLst>
              <a:ext uri="{FF2B5EF4-FFF2-40B4-BE49-F238E27FC236}">
                <a16:creationId xmlns:a16="http://schemas.microsoft.com/office/drawing/2014/main" id="{F15A0D6F-097B-4F46-8631-FE9C96C079F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002966" y="3798213"/>
            <a:ext cx="1828799" cy="26057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31" name="Marcador de posición de texto 19">
            <a:extLst>
              <a:ext uri="{FF2B5EF4-FFF2-40B4-BE49-F238E27FC236}">
                <a16:creationId xmlns:a16="http://schemas.microsoft.com/office/drawing/2014/main" id="{7656A51A-4322-894B-89D2-4C04DCDFCBC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02965" y="4101243"/>
            <a:ext cx="1828800" cy="702650"/>
          </a:xfrm>
          <a:noFill/>
        </p:spPr>
        <p:txBody>
          <a:bodyPr>
            <a:noAutofit/>
          </a:bodyPr>
          <a:lstStyle>
            <a:lvl1pPr marL="0" indent="0">
              <a:buNone/>
              <a:defRPr sz="98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34" name="Marcador de posición de imagen 12">
            <a:extLst>
              <a:ext uri="{FF2B5EF4-FFF2-40B4-BE49-F238E27FC236}">
                <a16:creationId xmlns:a16="http://schemas.microsoft.com/office/drawing/2014/main" id="{31CE856F-667E-AA41-9633-F86B1CC9019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386186" y="925131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0027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D6E397BD-ABAF-FC4E-92FC-9F008BB52609}"/>
              </a:ext>
            </a:extLst>
          </p:cNvPr>
          <p:cNvSpPr/>
          <p:nvPr userDrawn="1"/>
        </p:nvSpPr>
        <p:spPr>
          <a:xfrm>
            <a:off x="5496337" y="-1"/>
            <a:ext cx="3647663" cy="5143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2B8DEDB-607E-3E4F-8316-76B478EB19E2}"/>
              </a:ext>
            </a:extLst>
          </p:cNvPr>
          <p:cNvSpPr/>
          <p:nvPr userDrawn="1"/>
        </p:nvSpPr>
        <p:spPr>
          <a:xfrm>
            <a:off x="0" y="2366573"/>
            <a:ext cx="5496338" cy="2776928"/>
          </a:xfrm>
          <a:prstGeom prst="rect">
            <a:avLst/>
          </a:prstGeom>
          <a:solidFill>
            <a:srgbClr val="EA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13" name="Marcador de posición de texto 7">
            <a:extLst>
              <a:ext uri="{FF2B5EF4-FFF2-40B4-BE49-F238E27FC236}">
                <a16:creationId xmlns:a16="http://schemas.microsoft.com/office/drawing/2014/main" id="{8370A167-44FA-FD40-B9C5-9F6033E1F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8829" y="223583"/>
            <a:ext cx="4710140" cy="500320"/>
          </a:xfrm>
        </p:spPr>
        <p:txBody>
          <a:bodyPr>
            <a:noAutofit/>
          </a:bodyPr>
          <a:lstStyle>
            <a:lvl1pPr marL="0" indent="0" algn="ctr">
              <a:buNone/>
              <a:defRPr sz="2700" b="0" i="0">
                <a:solidFill>
                  <a:schemeClr val="accent2"/>
                </a:solidFill>
                <a:latin typeface="Telefonica ExtraLight" panose="00000300000000000000" pitchFamily="2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pantalla</a:t>
            </a:r>
          </a:p>
        </p:txBody>
      </p:sp>
      <p:sp>
        <p:nvSpPr>
          <p:cNvPr id="15" name="Marcador de posición de texto 19">
            <a:extLst>
              <a:ext uri="{FF2B5EF4-FFF2-40B4-BE49-F238E27FC236}">
                <a16:creationId xmlns:a16="http://schemas.microsoft.com/office/drawing/2014/main" id="{34970907-E7C6-4040-8006-ABE2CA6BD0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8829" y="928405"/>
            <a:ext cx="4710140" cy="134997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200" b="0">
                <a:solidFill>
                  <a:schemeClr val="accent2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laoreet</a:t>
            </a:r>
            <a:r>
              <a:rPr lang="es-ES" dirty="0"/>
              <a:t>. Sed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arcu</a:t>
            </a:r>
            <a:r>
              <a:rPr lang="es-ES" dirty="0"/>
              <a:t> ut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, mi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eros vitae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Aenean</a:t>
            </a:r>
            <a:r>
              <a:rPr lang="es-ES" dirty="0"/>
              <a:t> ut </a:t>
            </a:r>
            <a:r>
              <a:rPr lang="es-ES" dirty="0" err="1"/>
              <a:t>cursus</a:t>
            </a:r>
            <a:r>
              <a:rPr lang="es-ES" dirty="0"/>
              <a:t> leo. </a:t>
            </a:r>
            <a:r>
              <a:rPr lang="es-ES" dirty="0" err="1"/>
              <a:t>Fusce</a:t>
            </a:r>
            <a:r>
              <a:rPr lang="es-ES" dirty="0"/>
              <a:t> dolor </a:t>
            </a:r>
            <a:r>
              <a:rPr lang="es-ES" dirty="0" err="1"/>
              <a:t>est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 ante </a:t>
            </a:r>
            <a:r>
              <a:rPr lang="es-ES" dirty="0" err="1"/>
              <a:t>vestibulum</a:t>
            </a:r>
            <a:r>
              <a:rPr lang="es-ES" dirty="0"/>
              <a:t>,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condimentum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. </a:t>
            </a:r>
          </a:p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laoreet</a:t>
            </a:r>
            <a:r>
              <a:rPr lang="es-ES" dirty="0"/>
              <a:t>. </a:t>
            </a:r>
          </a:p>
        </p:txBody>
      </p:sp>
      <p:sp>
        <p:nvSpPr>
          <p:cNvPr id="16" name="Marcador de posición de imagen 12">
            <a:extLst>
              <a:ext uri="{FF2B5EF4-FFF2-40B4-BE49-F238E27FC236}">
                <a16:creationId xmlns:a16="http://schemas.microsoft.com/office/drawing/2014/main" id="{AAA1590A-C7BF-2945-AB46-1C0486CE873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46446" y="223582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7" name="Marcador de posición de texto 19">
            <a:extLst>
              <a:ext uri="{FF2B5EF4-FFF2-40B4-BE49-F238E27FC236}">
                <a16:creationId xmlns:a16="http://schemas.microsoft.com/office/drawing/2014/main" id="{87C00567-14C4-4249-AEAF-974616B7DE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7520" y="709991"/>
            <a:ext cx="2945300" cy="218416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125" b="1">
                <a:solidFill>
                  <a:schemeClr val="bg1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18" name="Marcador de posición de texto 19">
            <a:extLst>
              <a:ext uri="{FF2B5EF4-FFF2-40B4-BE49-F238E27FC236}">
                <a16:creationId xmlns:a16="http://schemas.microsoft.com/office/drawing/2014/main" id="{2B17DDE4-B48B-9B4F-8881-D7D5A84433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7520" y="1013020"/>
            <a:ext cx="2945300" cy="61418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0" name="Marcador de posición de imagen 12">
            <a:extLst>
              <a:ext uri="{FF2B5EF4-FFF2-40B4-BE49-F238E27FC236}">
                <a16:creationId xmlns:a16="http://schemas.microsoft.com/office/drawing/2014/main" id="{2CBC1DF5-7F31-CF4A-8372-A42CD966A5C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046446" y="1835318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1" name="Marcador de posición de texto 19">
            <a:extLst>
              <a:ext uri="{FF2B5EF4-FFF2-40B4-BE49-F238E27FC236}">
                <a16:creationId xmlns:a16="http://schemas.microsoft.com/office/drawing/2014/main" id="{27AE5162-E11E-F344-BA0E-EB90860F3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47520" y="2321727"/>
            <a:ext cx="2945300" cy="218416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125" b="1">
                <a:solidFill>
                  <a:schemeClr val="bg1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2" name="Marcador de posición de texto 19">
            <a:extLst>
              <a:ext uri="{FF2B5EF4-FFF2-40B4-BE49-F238E27FC236}">
                <a16:creationId xmlns:a16="http://schemas.microsoft.com/office/drawing/2014/main" id="{F606CEB1-139D-274F-829B-F7E2E32E17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847520" y="2624755"/>
            <a:ext cx="2945300" cy="591744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4" name="Marcador de posición de imagen 12">
            <a:extLst>
              <a:ext uri="{FF2B5EF4-FFF2-40B4-BE49-F238E27FC236}">
                <a16:creationId xmlns:a16="http://schemas.microsoft.com/office/drawing/2014/main" id="{3CE10B9D-8481-C645-A9C9-B41CE2834D8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046446" y="3458929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25" name="Marcador de posición de texto 19">
            <a:extLst>
              <a:ext uri="{FF2B5EF4-FFF2-40B4-BE49-F238E27FC236}">
                <a16:creationId xmlns:a16="http://schemas.microsoft.com/office/drawing/2014/main" id="{F65552F9-9BC8-274E-99A4-65FA787437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847520" y="3945338"/>
            <a:ext cx="2945300" cy="218416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125" b="1">
                <a:solidFill>
                  <a:schemeClr val="bg1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endParaRPr lang="es-ES" dirty="0"/>
          </a:p>
        </p:txBody>
      </p:sp>
      <p:sp>
        <p:nvSpPr>
          <p:cNvPr id="26" name="Marcador de posición de texto 19">
            <a:extLst>
              <a:ext uri="{FF2B5EF4-FFF2-40B4-BE49-F238E27FC236}">
                <a16:creationId xmlns:a16="http://schemas.microsoft.com/office/drawing/2014/main" id="{7AB9C85A-4700-9841-9C7A-489E315EF2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847520" y="4248366"/>
            <a:ext cx="2945300" cy="591745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050" b="0">
                <a:solidFill>
                  <a:schemeClr val="bg1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Ut </a:t>
            </a:r>
            <a:r>
              <a:rPr lang="es-ES" dirty="0" err="1"/>
              <a:t>suscipit</a:t>
            </a:r>
            <a:r>
              <a:rPr lang="es-ES" dirty="0"/>
              <a:t> </a:t>
            </a:r>
            <a:r>
              <a:rPr lang="es-ES" dirty="0" err="1"/>
              <a:t>neque</a:t>
            </a:r>
            <a:r>
              <a:rPr lang="es-ES" dirty="0"/>
              <a:t> at </a:t>
            </a:r>
            <a:r>
              <a:rPr lang="es-ES" dirty="0" err="1"/>
              <a:t>elit</a:t>
            </a:r>
            <a:r>
              <a:rPr lang="es-ES" dirty="0"/>
              <a:t> </a:t>
            </a:r>
            <a:r>
              <a:rPr lang="es-ES" dirty="0" err="1"/>
              <a:t>aliquam</a:t>
            </a:r>
            <a:r>
              <a:rPr lang="es-ES" dirty="0"/>
              <a:t>,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ultricies</a:t>
            </a:r>
            <a:r>
              <a:rPr lang="es-ES" dirty="0"/>
              <a:t> libero </a:t>
            </a:r>
            <a:r>
              <a:rPr lang="es-ES" dirty="0" err="1"/>
              <a:t>egestas</a:t>
            </a:r>
            <a:r>
              <a:rPr lang="es-ES" dirty="0"/>
              <a:t>. </a:t>
            </a:r>
          </a:p>
        </p:txBody>
      </p:sp>
      <p:sp>
        <p:nvSpPr>
          <p:cNvPr id="28" name="Marcador de posición de texto 7">
            <a:extLst>
              <a:ext uri="{FF2B5EF4-FFF2-40B4-BE49-F238E27FC236}">
                <a16:creationId xmlns:a16="http://schemas.microsoft.com/office/drawing/2014/main" id="{0900F776-D143-A844-95A1-03D756019C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78829" y="2624756"/>
            <a:ext cx="4710140" cy="225125"/>
          </a:xfrm>
        </p:spPr>
        <p:txBody>
          <a:bodyPr>
            <a:noAutofit/>
          </a:bodyPr>
          <a:lstStyle>
            <a:lvl1pPr marL="0" indent="0" algn="ctr">
              <a:buNone/>
              <a:defRPr sz="1350">
                <a:solidFill>
                  <a:schemeClr val="accent1"/>
                </a:solidFill>
                <a:latin typeface="+mj-lt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/>
              <a:t>TITULO APARTADO</a:t>
            </a:r>
          </a:p>
        </p:txBody>
      </p:sp>
      <p:sp>
        <p:nvSpPr>
          <p:cNvPr id="29" name="Marcador de posición de imagen 12">
            <a:extLst>
              <a:ext uri="{FF2B5EF4-FFF2-40B4-BE49-F238E27FC236}">
                <a16:creationId xmlns:a16="http://schemas.microsoft.com/office/drawing/2014/main" id="{374906EE-17FE-5F47-8AA2-BB53B32BD65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88638" y="3242574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30" name="Marcador de posición de texto 19">
            <a:extLst>
              <a:ext uri="{FF2B5EF4-FFF2-40B4-BE49-F238E27FC236}">
                <a16:creationId xmlns:a16="http://schemas.microsoft.com/office/drawing/2014/main" id="{5EAC5958-7FC8-234D-89F1-C8159487C1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0704" y="302542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31" name="Marcador de posición de texto 19">
            <a:extLst>
              <a:ext uri="{FF2B5EF4-FFF2-40B4-BE49-F238E27FC236}">
                <a16:creationId xmlns:a16="http://schemas.microsoft.com/office/drawing/2014/main" id="{9BB9CED1-B52C-4C4C-A7EC-5E9F6310830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0704" y="3664415"/>
            <a:ext cx="1143315" cy="22777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38" name="Marcador de posición de imagen 12">
            <a:extLst>
              <a:ext uri="{FF2B5EF4-FFF2-40B4-BE49-F238E27FC236}">
                <a16:creationId xmlns:a16="http://schemas.microsoft.com/office/drawing/2014/main" id="{32260455-D7C4-A14F-A039-FEF758C0373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452591" y="3261362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39" name="Marcador de posición de texto 19">
            <a:extLst>
              <a:ext uri="{FF2B5EF4-FFF2-40B4-BE49-F238E27FC236}">
                <a16:creationId xmlns:a16="http://schemas.microsoft.com/office/drawing/2014/main" id="{3B413C64-CB94-A14E-959C-3986960B6D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154657" y="302542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40" name="Marcador de posición de texto 19">
            <a:extLst>
              <a:ext uri="{FF2B5EF4-FFF2-40B4-BE49-F238E27FC236}">
                <a16:creationId xmlns:a16="http://schemas.microsoft.com/office/drawing/2014/main" id="{8EB75013-3592-8046-882E-9754C4876A8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54657" y="3664415"/>
            <a:ext cx="1143315" cy="2089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41" name="Marcador de posición de imagen 12">
            <a:extLst>
              <a:ext uri="{FF2B5EF4-FFF2-40B4-BE49-F238E27FC236}">
                <a16:creationId xmlns:a16="http://schemas.microsoft.com/office/drawing/2014/main" id="{E291151C-2DD4-494A-88BE-70754B05D04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216543" y="3242860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42" name="Marcador de posición de texto 19">
            <a:extLst>
              <a:ext uri="{FF2B5EF4-FFF2-40B4-BE49-F238E27FC236}">
                <a16:creationId xmlns:a16="http://schemas.microsoft.com/office/drawing/2014/main" id="{85BEB327-108F-084E-AD55-90793DAA540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918609" y="302542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43" name="Marcador de posición de texto 19">
            <a:extLst>
              <a:ext uri="{FF2B5EF4-FFF2-40B4-BE49-F238E27FC236}">
                <a16:creationId xmlns:a16="http://schemas.microsoft.com/office/drawing/2014/main" id="{2B98F759-F08F-6343-8C86-9F0C75B9333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18609" y="3664415"/>
            <a:ext cx="1143315" cy="208990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44" name="Marcador de posición de imagen 12">
            <a:extLst>
              <a:ext uri="{FF2B5EF4-FFF2-40B4-BE49-F238E27FC236}">
                <a16:creationId xmlns:a16="http://schemas.microsoft.com/office/drawing/2014/main" id="{0A696D84-2D95-F441-95E4-C7AC9EA8742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88638" y="4272884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45" name="Marcador de posición de texto 19">
            <a:extLst>
              <a:ext uri="{FF2B5EF4-FFF2-40B4-BE49-F238E27FC236}">
                <a16:creationId xmlns:a16="http://schemas.microsoft.com/office/drawing/2014/main" id="{C55C44A7-1B9C-7246-8B5C-2626230B756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90704" y="405573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46" name="Marcador de posición de texto 19">
            <a:extLst>
              <a:ext uri="{FF2B5EF4-FFF2-40B4-BE49-F238E27FC236}">
                <a16:creationId xmlns:a16="http://schemas.microsoft.com/office/drawing/2014/main" id="{127DB7FA-EAFC-C442-B25B-403A781623F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90704" y="4694724"/>
            <a:ext cx="1143315" cy="22777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47" name="Marcador de posición de imagen 12">
            <a:extLst>
              <a:ext uri="{FF2B5EF4-FFF2-40B4-BE49-F238E27FC236}">
                <a16:creationId xmlns:a16="http://schemas.microsoft.com/office/drawing/2014/main" id="{928007FE-6050-B24A-91E1-DCD685D1CD8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452591" y="4285364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48" name="Marcador de posición de texto 19">
            <a:extLst>
              <a:ext uri="{FF2B5EF4-FFF2-40B4-BE49-F238E27FC236}">
                <a16:creationId xmlns:a16="http://schemas.microsoft.com/office/drawing/2014/main" id="{57A651DB-34D1-CD4D-B3FD-D8B53B33108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154657" y="405573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49" name="Marcador de posición de texto 19">
            <a:extLst>
              <a:ext uri="{FF2B5EF4-FFF2-40B4-BE49-F238E27FC236}">
                <a16:creationId xmlns:a16="http://schemas.microsoft.com/office/drawing/2014/main" id="{F89574F2-0893-BD48-A3C7-7E600CE79D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154657" y="4694724"/>
            <a:ext cx="1143315" cy="22777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50" name="Marcador de posición de imagen 12">
            <a:extLst>
              <a:ext uri="{FF2B5EF4-FFF2-40B4-BE49-F238E27FC236}">
                <a16:creationId xmlns:a16="http://schemas.microsoft.com/office/drawing/2014/main" id="{7EE63D6A-754F-3846-8B97-3C157450683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212829" y="4285364"/>
            <a:ext cx="547448" cy="371750"/>
          </a:xfrm>
        </p:spPr>
        <p:txBody>
          <a:bodyPr>
            <a:normAutofit/>
          </a:bodyPr>
          <a:lstStyle>
            <a:lvl1pPr marL="0" indent="0">
              <a:buNone/>
              <a:defRPr sz="985">
                <a:solidFill>
                  <a:schemeClr val="accent2"/>
                </a:solidFill>
              </a:defRPr>
            </a:lvl1pPr>
          </a:lstStyle>
          <a:p>
            <a:r>
              <a:rPr lang="es-ES" dirty="0" err="1"/>
              <a:t>img</a:t>
            </a:r>
            <a:endParaRPr lang="es-ES" dirty="0"/>
          </a:p>
        </p:txBody>
      </p:sp>
      <p:sp>
        <p:nvSpPr>
          <p:cNvPr id="51" name="Marcador de posición de texto 19">
            <a:extLst>
              <a:ext uri="{FF2B5EF4-FFF2-40B4-BE49-F238E27FC236}">
                <a16:creationId xmlns:a16="http://schemas.microsoft.com/office/drawing/2014/main" id="{04A7410E-72EA-5244-8BC9-80EF8CB6F5F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914895" y="4055737"/>
            <a:ext cx="1143315" cy="191072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1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/>
              <a:t>LOREM IPSUM</a:t>
            </a:r>
          </a:p>
        </p:txBody>
      </p:sp>
      <p:sp>
        <p:nvSpPr>
          <p:cNvPr id="52" name="Marcador de posición de texto 19">
            <a:extLst>
              <a:ext uri="{FF2B5EF4-FFF2-40B4-BE49-F238E27FC236}">
                <a16:creationId xmlns:a16="http://schemas.microsoft.com/office/drawing/2014/main" id="{C5AA9188-5C6D-C14A-A618-1BE3152C47A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914895" y="4694724"/>
            <a:ext cx="1143315" cy="22777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825" b="0">
                <a:solidFill>
                  <a:schemeClr val="accent2"/>
                </a:solidFill>
                <a:latin typeface="+mn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endParaRPr lang="es-ES" dirty="0"/>
          </a:p>
        </p:txBody>
      </p:sp>
      <p:sp>
        <p:nvSpPr>
          <p:cNvPr id="53" name="Marcador de posición de texto 11">
            <a:extLst>
              <a:ext uri="{FF2B5EF4-FFF2-40B4-BE49-F238E27FC236}">
                <a16:creationId xmlns:a16="http://schemas.microsoft.com/office/drawing/2014/main" id="{1A4F31BC-501E-C74D-80C1-779C0D244C1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370802" y="737672"/>
            <a:ext cx="726191" cy="39273"/>
          </a:xfrm>
          <a:solidFill>
            <a:schemeClr val="tx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54" name="Marcador de posición de texto 11">
            <a:extLst>
              <a:ext uri="{FF2B5EF4-FFF2-40B4-BE49-F238E27FC236}">
                <a16:creationId xmlns:a16="http://schemas.microsoft.com/office/drawing/2014/main" id="{89E62FD2-ECD8-9042-B310-7D07A1FA306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372" y="935843"/>
            <a:ext cx="545597" cy="29506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55" name="Marcador de posición de texto 11">
            <a:extLst>
              <a:ext uri="{FF2B5EF4-FFF2-40B4-BE49-F238E27FC236}">
                <a16:creationId xmlns:a16="http://schemas.microsoft.com/office/drawing/2014/main" id="{80C18362-0396-AF49-B47D-826AE9F291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7372" y="2551030"/>
            <a:ext cx="545597" cy="29506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sp>
        <p:nvSpPr>
          <p:cNvPr id="56" name="Marcador de posición de texto 11">
            <a:extLst>
              <a:ext uri="{FF2B5EF4-FFF2-40B4-BE49-F238E27FC236}">
                <a16:creationId xmlns:a16="http://schemas.microsoft.com/office/drawing/2014/main" id="{FEB8EA87-C433-214A-8827-325FBF264D8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372" y="4176555"/>
            <a:ext cx="545597" cy="29506"/>
          </a:xfrm>
          <a:solidFill>
            <a:schemeClr val="bg2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622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79D37D2-755B-1B4C-B7D6-19C3B9925398}"/>
              </a:ext>
            </a:extLst>
          </p:cNvPr>
          <p:cNvSpPr/>
          <p:nvPr userDrawn="1"/>
        </p:nvSpPr>
        <p:spPr>
          <a:xfrm>
            <a:off x="0" y="2"/>
            <a:ext cx="5496338" cy="2636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 dirty="0">
              <a:latin typeface="Telefonica ExtraLight" panose="00000300000000000000" pitchFamily="2" charset="0"/>
            </a:endParaRPr>
          </a:p>
        </p:txBody>
      </p:sp>
      <p:sp>
        <p:nvSpPr>
          <p:cNvPr id="9" name="Marcador de posición de imagen 7">
            <a:extLst>
              <a:ext uri="{FF2B5EF4-FFF2-40B4-BE49-F238E27FC236}">
                <a16:creationId xmlns:a16="http://schemas.microsoft.com/office/drawing/2014/main" id="{D6F7F81C-273A-4749-B6F1-4C7048CDF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96337" y="3"/>
            <a:ext cx="3647663" cy="5143497"/>
          </a:xfrm>
        </p:spPr>
        <p:txBody>
          <a:bodyPr>
            <a:normAutofit/>
          </a:bodyPr>
          <a:lstStyle>
            <a:lvl1pPr marL="0" indent="0">
              <a:buNone/>
              <a:defRPr sz="1477">
                <a:solidFill>
                  <a:schemeClr val="accent2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s-ES" dirty="0"/>
          </a:p>
        </p:txBody>
      </p:sp>
      <p:sp>
        <p:nvSpPr>
          <p:cNvPr id="10" name="Marcador de posición de texto 7">
            <a:extLst>
              <a:ext uri="{FF2B5EF4-FFF2-40B4-BE49-F238E27FC236}">
                <a16:creationId xmlns:a16="http://schemas.microsoft.com/office/drawing/2014/main" id="{5BFDB636-D235-F142-874D-50E954E30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100" y="223583"/>
            <a:ext cx="4710140" cy="2237678"/>
          </a:xfrm>
        </p:spPr>
        <p:txBody>
          <a:bodyPr>
            <a:noAutofit/>
          </a:bodyPr>
          <a:lstStyle>
            <a:lvl1pPr marL="0" indent="0" algn="l">
              <a:buNone/>
              <a:defRPr sz="4050" b="0" i="0">
                <a:solidFill>
                  <a:schemeClr val="bg1"/>
                </a:solidFill>
                <a:latin typeface="Telefonica Headline Light" panose="02000506040000020004" pitchFamily="50" charset="0"/>
              </a:defRPr>
            </a:lvl1pPr>
            <a:lvl2pPr marL="422015" indent="0">
              <a:buNone/>
              <a:defRPr sz="1477">
                <a:latin typeface="+mj-lt"/>
              </a:defRPr>
            </a:lvl2pPr>
            <a:lvl3pPr marL="844030" indent="0">
              <a:buNone/>
              <a:defRPr sz="1292">
                <a:latin typeface="+mj-lt"/>
              </a:defRPr>
            </a:lvl3pPr>
            <a:lvl4pPr marL="1266044" indent="0">
              <a:buNone/>
              <a:defRPr sz="1108">
                <a:latin typeface="+mj-lt"/>
              </a:defRPr>
            </a:lvl4pPr>
            <a:lvl5pPr marL="1688060" indent="0">
              <a:buNone/>
              <a:defRPr sz="1108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</a:p>
        </p:txBody>
      </p:sp>
      <p:sp>
        <p:nvSpPr>
          <p:cNvPr id="32" name="Marcador de posición de texto 19">
            <a:extLst>
              <a:ext uri="{FF2B5EF4-FFF2-40B4-BE49-F238E27FC236}">
                <a16:creationId xmlns:a16="http://schemas.microsoft.com/office/drawing/2014/main" id="{0106E2E6-2BAB-F94A-B0E8-43ACB6230B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3100" y="2860101"/>
            <a:ext cx="4710140" cy="2001459"/>
          </a:xfrm>
          <a:noFill/>
        </p:spPr>
        <p:txBody>
          <a:bodyPr>
            <a:noAutofit/>
          </a:bodyPr>
          <a:lstStyle>
            <a:lvl1pPr marL="0" indent="0" algn="l">
              <a:buNone/>
              <a:defRPr sz="1125" b="0">
                <a:solidFill>
                  <a:schemeClr val="accent2"/>
                </a:solidFill>
                <a:latin typeface="+mj-lt"/>
              </a:defRPr>
            </a:lvl1pPr>
            <a:lvl2pPr marL="422015" indent="0">
              <a:buNone/>
              <a:defRPr sz="1292">
                <a:latin typeface="+mj-lt"/>
              </a:defRPr>
            </a:lvl2pPr>
            <a:lvl3pPr marL="844030" indent="0">
              <a:buNone/>
              <a:defRPr sz="1108">
                <a:latin typeface="+mj-lt"/>
              </a:defRPr>
            </a:lvl3pPr>
            <a:lvl4pPr marL="1266044" indent="0">
              <a:buNone/>
              <a:defRPr sz="1015">
                <a:latin typeface="+mj-lt"/>
              </a:defRPr>
            </a:lvl4pPr>
            <a:lvl5pPr marL="1688060" indent="0">
              <a:buNone/>
              <a:defRPr sz="1015">
                <a:latin typeface="+mj-lt"/>
              </a:defRPr>
            </a:lvl5pPr>
          </a:lstStyle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laoreet</a:t>
            </a:r>
            <a:r>
              <a:rPr lang="es-ES" dirty="0"/>
              <a:t>. Sed </a:t>
            </a:r>
            <a:r>
              <a:rPr lang="es-ES" dirty="0" err="1"/>
              <a:t>fermentum</a:t>
            </a:r>
            <a:r>
              <a:rPr lang="es-ES" dirty="0"/>
              <a:t>, </a:t>
            </a:r>
            <a:r>
              <a:rPr lang="es-ES" dirty="0" err="1"/>
              <a:t>arcu</a:t>
            </a:r>
            <a:r>
              <a:rPr lang="es-ES" dirty="0"/>
              <a:t> ut </a:t>
            </a:r>
            <a:r>
              <a:rPr lang="es-ES" dirty="0" err="1"/>
              <a:t>imperdiet</a:t>
            </a:r>
            <a:r>
              <a:rPr lang="es-ES" dirty="0"/>
              <a:t> </a:t>
            </a:r>
            <a:r>
              <a:rPr lang="es-ES" dirty="0" err="1"/>
              <a:t>elementum</a:t>
            </a:r>
            <a:r>
              <a:rPr lang="es-ES" dirty="0"/>
              <a:t>, mi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finibus</a:t>
            </a:r>
            <a:r>
              <a:rPr lang="es-ES" dirty="0"/>
              <a:t> </a:t>
            </a:r>
            <a:r>
              <a:rPr lang="es-ES" dirty="0" err="1"/>
              <a:t>nisi</a:t>
            </a:r>
            <a:r>
              <a:rPr lang="es-ES" dirty="0"/>
              <a:t>, </a:t>
            </a:r>
            <a:r>
              <a:rPr lang="es-ES" dirty="0" err="1"/>
              <a:t>eget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lacus</a:t>
            </a:r>
            <a:r>
              <a:rPr lang="es-ES" dirty="0"/>
              <a:t> eros vitae </a:t>
            </a:r>
            <a:r>
              <a:rPr lang="es-ES" dirty="0" err="1"/>
              <a:t>felis</a:t>
            </a:r>
            <a:r>
              <a:rPr lang="es-ES" dirty="0"/>
              <a:t>. </a:t>
            </a:r>
            <a:r>
              <a:rPr lang="es-ES" dirty="0" err="1"/>
              <a:t>Aenean</a:t>
            </a:r>
            <a:r>
              <a:rPr lang="es-ES" dirty="0"/>
              <a:t> ut </a:t>
            </a:r>
            <a:r>
              <a:rPr lang="es-ES" dirty="0" err="1"/>
              <a:t>cursus</a:t>
            </a:r>
            <a:r>
              <a:rPr lang="es-ES" dirty="0"/>
              <a:t> leo. </a:t>
            </a:r>
            <a:r>
              <a:rPr lang="es-ES" dirty="0" err="1"/>
              <a:t>Fusce</a:t>
            </a:r>
            <a:r>
              <a:rPr lang="es-ES" dirty="0"/>
              <a:t> dolor </a:t>
            </a:r>
            <a:r>
              <a:rPr lang="es-ES" dirty="0" err="1"/>
              <a:t>est</a:t>
            </a:r>
            <a:r>
              <a:rPr lang="es-ES" dirty="0"/>
              <a:t>, </a:t>
            </a:r>
            <a:r>
              <a:rPr lang="es-ES" dirty="0" err="1"/>
              <a:t>congue</a:t>
            </a:r>
            <a:r>
              <a:rPr lang="es-ES" dirty="0"/>
              <a:t> a ante </a:t>
            </a:r>
            <a:r>
              <a:rPr lang="es-ES" dirty="0" err="1"/>
              <a:t>vestibulum</a:t>
            </a:r>
            <a:r>
              <a:rPr lang="es-ES" dirty="0"/>
              <a:t>, </a:t>
            </a:r>
            <a:r>
              <a:rPr lang="es-ES" dirty="0" err="1"/>
              <a:t>molestie</a:t>
            </a:r>
            <a:r>
              <a:rPr lang="es-ES" dirty="0"/>
              <a:t> </a:t>
            </a:r>
            <a:r>
              <a:rPr lang="es-ES" dirty="0" err="1"/>
              <a:t>condimentum</a:t>
            </a:r>
            <a:r>
              <a:rPr lang="es-ES" dirty="0"/>
              <a:t> </a:t>
            </a:r>
            <a:r>
              <a:rPr lang="es-ES" dirty="0" err="1"/>
              <a:t>quam</a:t>
            </a:r>
            <a:r>
              <a:rPr lang="es-ES" dirty="0"/>
              <a:t>. </a:t>
            </a:r>
          </a:p>
          <a:p>
            <a:pPr lvl="0"/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</a:t>
            </a:r>
            <a:r>
              <a:rPr lang="es-ES" dirty="0" err="1"/>
              <a:t>Vivamus</a:t>
            </a:r>
            <a:r>
              <a:rPr lang="es-ES" dirty="0"/>
              <a:t> </a:t>
            </a:r>
            <a:r>
              <a:rPr lang="es-ES" dirty="0" err="1"/>
              <a:t>ullamcorper</a:t>
            </a:r>
            <a:r>
              <a:rPr lang="es-ES" dirty="0"/>
              <a:t> </a:t>
            </a:r>
            <a:r>
              <a:rPr lang="es-ES" dirty="0" err="1"/>
              <a:t>sem</a:t>
            </a:r>
            <a:r>
              <a:rPr lang="es-ES" dirty="0"/>
              <a:t> </a:t>
            </a:r>
            <a:r>
              <a:rPr lang="es-ES" dirty="0" err="1"/>
              <a:t>vel</a:t>
            </a:r>
            <a:r>
              <a:rPr lang="es-ES" dirty="0"/>
              <a:t> </a:t>
            </a:r>
            <a:r>
              <a:rPr lang="es-ES" dirty="0" err="1"/>
              <a:t>mauris</a:t>
            </a:r>
            <a:r>
              <a:rPr lang="es-ES" dirty="0"/>
              <a:t> </a:t>
            </a:r>
            <a:r>
              <a:rPr lang="es-ES" dirty="0" err="1"/>
              <a:t>placerat</a:t>
            </a:r>
            <a:r>
              <a:rPr lang="es-ES" dirty="0"/>
              <a:t> </a:t>
            </a:r>
            <a:r>
              <a:rPr lang="es-ES" dirty="0" err="1"/>
              <a:t>laoreet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26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91956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9B25903-1DF9-384B-8980-61E5FB2F7C4F}"/>
              </a:ext>
            </a:extLst>
          </p:cNvPr>
          <p:cNvSpPr/>
          <p:nvPr userDrawn="1"/>
        </p:nvSpPr>
        <p:spPr>
          <a:xfrm>
            <a:off x="0" y="3032760"/>
            <a:ext cx="9144000" cy="2110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13" name="Marcador de posición de texto 3">
            <a:extLst>
              <a:ext uri="{FF2B5EF4-FFF2-40B4-BE49-F238E27FC236}">
                <a16:creationId xmlns:a16="http://schemas.microsoft.com/office/drawing/2014/main" id="{FF92D0A1-8280-D64E-BFD1-5D790B5E39E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145679" y="2089596"/>
            <a:ext cx="4852644" cy="943165"/>
          </a:xfrm>
        </p:spPr>
        <p:txBody>
          <a:bodyPr>
            <a:noAutofit/>
          </a:bodyPr>
          <a:lstStyle>
            <a:lvl1pPr marL="0" indent="0" algn="ctr">
              <a:buNone/>
              <a:defRPr lang="es-ES" sz="6794" b="0" i="0" dirty="0">
                <a:latin typeface="Telefonica ExtraLight" panose="00000300000000000000" pitchFamily="2" charset="0"/>
              </a:defRPr>
            </a:lvl1pPr>
            <a:lvl2pPr marL="791279" indent="0">
              <a:buNone/>
              <a:defRPr sz="1477"/>
            </a:lvl2pPr>
            <a:lvl3pPr marL="1582556" indent="0">
              <a:buNone/>
              <a:defRPr sz="1477"/>
            </a:lvl3pPr>
            <a:lvl4pPr marL="2373834" indent="0">
              <a:buNone/>
              <a:defRPr sz="1477"/>
            </a:lvl4pPr>
            <a:lvl5pPr marL="3165113" indent="0">
              <a:buNone/>
              <a:defRPr sz="1477"/>
            </a:lvl5pPr>
          </a:lstStyle>
          <a:p>
            <a:pPr lvl="0"/>
            <a:r>
              <a:rPr lang="es-ES" dirty="0"/>
              <a:t>Gracias</a:t>
            </a:r>
          </a:p>
        </p:txBody>
      </p:sp>
      <p:sp>
        <p:nvSpPr>
          <p:cNvPr id="14" name="Marcador de posición de texto 11">
            <a:extLst>
              <a:ext uri="{FF2B5EF4-FFF2-40B4-BE49-F238E27FC236}">
                <a16:creationId xmlns:a16="http://schemas.microsoft.com/office/drawing/2014/main" id="{7E28C715-B7DC-B74E-9C52-9192A30C68E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666187" y="3183338"/>
            <a:ext cx="1811629" cy="620219"/>
          </a:xfrm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887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Primera plataforma iberoamericana de </a:t>
            </a:r>
            <a:r>
              <a:rPr lang="es-ES" dirty="0" err="1"/>
              <a:t>MOOCs</a:t>
            </a:r>
            <a:r>
              <a:rPr lang="es-ES" dirty="0"/>
              <a:t> </a:t>
            </a:r>
          </a:p>
          <a:p>
            <a:pPr lvl="4"/>
            <a:r>
              <a:rPr lang="es-ES" dirty="0" err="1"/>
              <a:t>www.miriadax.net</a:t>
            </a:r>
            <a:endParaRPr lang="es-ES" dirty="0"/>
          </a:p>
        </p:txBody>
      </p:sp>
      <p:sp>
        <p:nvSpPr>
          <p:cNvPr id="16" name="Marcador de posición de texto 11">
            <a:extLst>
              <a:ext uri="{FF2B5EF4-FFF2-40B4-BE49-F238E27FC236}">
                <a16:creationId xmlns:a16="http://schemas.microsoft.com/office/drawing/2014/main" id="{27955F3D-327E-5F43-8868-4B2F8CA37358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715841" y="3922313"/>
            <a:ext cx="1712321" cy="4320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buNone/>
              <a:defRPr lang="es-ES" dirty="0" smtClean="0"/>
            </a:lvl1pPr>
            <a:lvl2pPr marL="422015" indent="0">
              <a:buNone/>
              <a:defRPr sz="1477">
                <a:solidFill>
                  <a:schemeClr val="bg1"/>
                </a:solidFill>
              </a:defRPr>
            </a:lvl2pPr>
            <a:lvl3pPr marL="844030" indent="0">
              <a:buNone/>
              <a:defRPr sz="1292">
                <a:solidFill>
                  <a:schemeClr val="bg1"/>
                </a:solidFill>
              </a:defRPr>
            </a:lvl3pPr>
            <a:lvl4pPr marL="1266044" indent="0">
              <a:buNone/>
              <a:defRPr sz="1108">
                <a:solidFill>
                  <a:schemeClr val="bg1"/>
                </a:solidFill>
              </a:defRPr>
            </a:lvl4pPr>
            <a:lvl5pPr marL="10258" indent="0" algn="ctr">
              <a:buNone/>
              <a:tabLst/>
              <a:defRPr lang="es-ES" sz="689" dirty="0">
                <a:solidFill>
                  <a:schemeClr val="bg1"/>
                </a:solidFill>
              </a:defRPr>
            </a:lvl5pPr>
          </a:lstStyle>
          <a:p>
            <a:pPr lvl="4"/>
            <a:r>
              <a:rPr lang="es-ES" dirty="0"/>
              <a:t> 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8F940B9D-AFD3-1440-85F2-7F01268DE2BF}"/>
              </a:ext>
            </a:extLst>
          </p:cNvPr>
          <p:cNvGrpSpPr/>
          <p:nvPr userDrawn="1"/>
        </p:nvGrpSpPr>
        <p:grpSpPr>
          <a:xfrm>
            <a:off x="3666187" y="4675476"/>
            <a:ext cx="1723805" cy="171284"/>
            <a:chOff x="4796138" y="6210521"/>
            <a:chExt cx="3210919" cy="319050"/>
          </a:xfrm>
        </p:grpSpPr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75060DC-8A2D-3242-8CC4-C6CBDF7C2BC6}"/>
                </a:ext>
              </a:extLst>
            </p:cNvPr>
            <p:cNvSpPr/>
            <p:nvPr userDrawn="1"/>
          </p:nvSpPr>
          <p:spPr>
            <a:xfrm>
              <a:off x="4888249" y="6210521"/>
              <a:ext cx="1019580" cy="2544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754"/>
            </a:p>
          </p:txBody>
        </p:sp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4DEB2AA1-99C0-E545-AB84-9F5119DCE96C}"/>
                </a:ext>
              </a:extLst>
            </p:cNvPr>
            <p:cNvSpPr/>
            <p:nvPr userDrawn="1"/>
          </p:nvSpPr>
          <p:spPr>
            <a:xfrm>
              <a:off x="4796138" y="6529571"/>
              <a:ext cx="1194435" cy="0"/>
            </a:xfrm>
            <a:custGeom>
              <a:avLst/>
              <a:gdLst/>
              <a:ahLst/>
              <a:cxnLst/>
              <a:rect l="l" t="t" r="r" b="b"/>
              <a:pathLst>
                <a:path w="1194434">
                  <a:moveTo>
                    <a:pt x="0" y="0"/>
                  </a:moveTo>
                  <a:lnTo>
                    <a:pt x="1193838" y="0"/>
                  </a:lnTo>
                </a:path>
              </a:pathLst>
            </a:custGeom>
            <a:ln w="1609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754"/>
            </a:p>
          </p:txBody>
        </p:sp>
        <p:sp>
          <p:nvSpPr>
            <p:cNvPr id="18" name="object 9">
              <a:extLst>
                <a:ext uri="{FF2B5EF4-FFF2-40B4-BE49-F238E27FC236}">
                  <a16:creationId xmlns:a16="http://schemas.microsoft.com/office/drawing/2014/main" id="{BBDCF65B-C43D-CF47-A839-8ADAB9E5BF7F}"/>
                </a:ext>
              </a:extLst>
            </p:cNvPr>
            <p:cNvSpPr/>
            <p:nvPr userDrawn="1"/>
          </p:nvSpPr>
          <p:spPr>
            <a:xfrm>
              <a:off x="6189949" y="6233967"/>
              <a:ext cx="1817108" cy="1821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754"/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EE354C32-5D02-CC45-B8B7-969091D16B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48125" y="275597"/>
            <a:ext cx="10477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4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776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900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645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617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512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588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6253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8ACE-15E9-4DDE-81C1-53DE5E683358}" type="datetimeFigureOut">
              <a:rPr lang="es-PE" smtClean="0"/>
              <a:t>20/09/2018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64A23-909B-4A81-926C-B92842116D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83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0" r:id="rId19"/>
    <p:sldLayoutId id="2147483671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6.png"/><Relationship Id="rId7" Type="http://schemas.openxmlformats.org/officeDocument/2006/relationships/image" Target="../media/image53.png"/><Relationship Id="rId12" Type="http://schemas.openxmlformats.org/officeDocument/2006/relationships/image" Target="../media/image40.png"/><Relationship Id="rId17" Type="http://schemas.openxmlformats.org/officeDocument/2006/relationships/image" Target="../media/image66.png"/><Relationship Id="rId2" Type="http://schemas.openxmlformats.org/officeDocument/2006/relationships/image" Target="../media/image55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5" Type="http://schemas.openxmlformats.org/officeDocument/2006/relationships/image" Target="../media/image64.png"/><Relationship Id="rId10" Type="http://schemas.openxmlformats.org/officeDocument/2006/relationships/image" Target="../media/image52.png"/><Relationship Id="rId19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73.pn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image" Target="../media/image20.png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emf"/><Relationship Id="rId9" Type="http://schemas.openxmlformats.org/officeDocument/2006/relationships/image" Target="../media/image18.emf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95" y="0"/>
            <a:ext cx="9141291" cy="514349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8699583" y="-20538"/>
            <a:ext cx="276525" cy="5164038"/>
          </a:xfrm>
          <a:prstGeom prst="rect">
            <a:avLst/>
          </a:prstGeom>
          <a:solidFill>
            <a:srgbClr val="29ACC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4" name="Rectángulo 23"/>
          <p:cNvSpPr/>
          <p:nvPr/>
        </p:nvSpPr>
        <p:spPr>
          <a:xfrm>
            <a:off x="8964488" y="-20538"/>
            <a:ext cx="179512" cy="51640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CuadroTexto"/>
          <p:cNvSpPr txBox="1"/>
          <p:nvPr/>
        </p:nvSpPr>
        <p:spPr>
          <a:xfrm>
            <a:off x="3000437" y="985287"/>
            <a:ext cx="5604011" cy="13388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s-PE" sz="2700" b="1" dirty="0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¿EVOLUCIÓN</a:t>
            </a:r>
          </a:p>
          <a:p>
            <a:pPr algn="r"/>
            <a:r>
              <a:rPr lang="es-PE" sz="2700" b="1" dirty="0" smtClean="0">
                <a:solidFill>
                  <a:srgbClr val="FFC000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DIGITAL o REVOLUCIÓN CULTURAL? </a:t>
            </a:r>
            <a:endParaRPr lang="es-PE" sz="2700" b="1" dirty="0">
              <a:solidFill>
                <a:srgbClr val="FFC000"/>
              </a:solidFill>
              <a:latin typeface="Segoe UI Symbol" panose="020B0502040204020203" pitchFamily="34" charset="0"/>
              <a:ea typeface="Segoe UI Symbol" panose="020B0502040204020203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139952" y="2606402"/>
            <a:ext cx="44044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spc="100" dirty="0" smtClean="0">
                <a:solidFill>
                  <a:srgbClr val="00202D"/>
                </a:solidFill>
                <a:latin typeface="Simplified Arabic" panose="02020603050405020304" pitchFamily="18" charset="-78"/>
                <a:ea typeface="Telefonica Headline Light" charset="0"/>
                <a:cs typeface="Simplified Arabic" panose="02020603050405020304" pitchFamily="18" charset="-78"/>
              </a:rPr>
              <a:t>Luciano Velazco Revoredo</a:t>
            </a:r>
          </a:p>
          <a:p>
            <a:pPr algn="r"/>
            <a:r>
              <a:rPr lang="es-PE" sz="1500" dirty="0" smtClean="0">
                <a:solidFill>
                  <a:srgbClr val="29ACC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Director General </a:t>
            </a:r>
          </a:p>
        </p:txBody>
      </p:sp>
      <p:cxnSp>
        <p:nvCxnSpPr>
          <p:cNvPr id="9" name="Conector recto 5"/>
          <p:cNvCxnSpPr/>
          <p:nvPr/>
        </p:nvCxnSpPr>
        <p:spPr bwMode="auto">
          <a:xfrm>
            <a:off x="7237045" y="843558"/>
            <a:ext cx="1307381" cy="0"/>
          </a:xfrm>
          <a:prstGeom prst="line">
            <a:avLst/>
          </a:prstGeom>
          <a:ln w="101600">
            <a:solidFill>
              <a:srgbClr val="35BAD3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3" descr="C:\Users\Yerika\Documents\TED\CI,CE\LOGOTIPO TED\LOGO TED LARGO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659982"/>
            <a:ext cx="2152830" cy="27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211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147A0529-14B6-8647-94D8-7AAAA6931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5403" y="123478"/>
            <a:ext cx="4151313" cy="500320"/>
          </a:xfrm>
        </p:spPr>
        <p:txBody>
          <a:bodyPr/>
          <a:lstStyle/>
          <a:p>
            <a:r>
              <a:rPr lang="es-ES" sz="3200" dirty="0">
                <a:solidFill>
                  <a:srgbClr val="003143"/>
                </a:solidFill>
                <a:latin typeface="Telefonica ExtraLight" pitchFamily="2" charset="77"/>
              </a:rPr>
              <a:t>Nuest</a:t>
            </a:r>
            <a:r>
              <a:rPr lang="es-ES" sz="3200" spc="-151" dirty="0">
                <a:solidFill>
                  <a:srgbClr val="003143"/>
                </a:solidFill>
                <a:latin typeface="Telefonica ExtraLight" pitchFamily="2" charset="77"/>
              </a:rPr>
              <a:t>r</a:t>
            </a:r>
            <a:r>
              <a:rPr lang="es-ES" sz="3200" dirty="0">
                <a:solidFill>
                  <a:srgbClr val="003143"/>
                </a:solidFill>
                <a:latin typeface="Telefonica ExtraLight" pitchFamily="2" charset="77"/>
              </a:rPr>
              <a:t>as cif</a:t>
            </a:r>
            <a:r>
              <a:rPr lang="es-ES" sz="3200" spc="-151" dirty="0">
                <a:solidFill>
                  <a:srgbClr val="003143"/>
                </a:solidFill>
                <a:latin typeface="Telefonica ExtraLight" pitchFamily="2" charset="77"/>
              </a:rPr>
              <a:t>r</a:t>
            </a:r>
            <a:r>
              <a:rPr lang="es-ES" sz="3200" dirty="0">
                <a:solidFill>
                  <a:srgbClr val="003143"/>
                </a:solidFill>
                <a:latin typeface="Telefonica ExtraLight" pitchFamily="2" charset="77"/>
              </a:rPr>
              <a:t>as</a:t>
            </a:r>
            <a:endParaRPr lang="es-ES" sz="3200" dirty="0">
              <a:latin typeface="Telefonica ExtraLight" pitchFamily="2" charset="77"/>
            </a:endParaRPr>
          </a:p>
        </p:txBody>
      </p:sp>
      <p:sp>
        <p:nvSpPr>
          <p:cNvPr id="21" name="Marcador de posición de texto 20">
            <a:extLst>
              <a:ext uri="{FF2B5EF4-FFF2-40B4-BE49-F238E27FC236}">
                <a16:creationId xmlns:a16="http://schemas.microsoft.com/office/drawing/2014/main" id="{8EEC4AEE-AA2C-C24A-96F8-874967127A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2616" y="863484"/>
            <a:ext cx="2065073" cy="227700"/>
          </a:xfrm>
        </p:spPr>
        <p:txBody>
          <a:bodyPr/>
          <a:lstStyle/>
          <a:p>
            <a:r>
              <a:rPr lang="es-ES" dirty="0">
                <a:solidFill>
                  <a:srgbClr val="A59A34"/>
                </a:solidFill>
                <a:cs typeface="Telefonica"/>
              </a:rPr>
              <a:t>COMUNI</a:t>
            </a:r>
            <a:r>
              <a:rPr lang="es-ES" spc="-27" dirty="0">
                <a:solidFill>
                  <a:srgbClr val="A59A34"/>
                </a:solidFill>
                <a:cs typeface="Telefonica"/>
              </a:rPr>
              <a:t>D</a:t>
            </a:r>
            <a:r>
              <a:rPr lang="es-ES" dirty="0">
                <a:solidFill>
                  <a:srgbClr val="A59A34"/>
                </a:solidFill>
                <a:cs typeface="Telefonica"/>
              </a:rPr>
              <a:t>AD</a:t>
            </a:r>
            <a:endParaRPr lang="es-ES" dirty="0"/>
          </a:p>
        </p:txBody>
      </p:sp>
      <p:sp>
        <p:nvSpPr>
          <p:cNvPr id="22" name="Marcador de posición de texto 21">
            <a:extLst>
              <a:ext uri="{FF2B5EF4-FFF2-40B4-BE49-F238E27FC236}">
                <a16:creationId xmlns:a16="http://schemas.microsoft.com/office/drawing/2014/main" id="{AFBECA4D-D813-B441-9C5D-98D263E747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64528" y="863484"/>
            <a:ext cx="2065073" cy="227700"/>
          </a:xfrm>
        </p:spPr>
        <p:txBody>
          <a:bodyPr/>
          <a:lstStyle/>
          <a:p>
            <a:r>
              <a:rPr lang="es-ES" dirty="0">
                <a:solidFill>
                  <a:srgbClr val="A59A34"/>
                </a:solidFill>
                <a:cs typeface="Telefonica"/>
              </a:rPr>
              <a:t>CONTENIDO</a:t>
            </a:r>
            <a:endParaRPr lang="es-ES" dirty="0"/>
          </a:p>
        </p:txBody>
      </p:sp>
      <p:sp>
        <p:nvSpPr>
          <p:cNvPr id="24" name="Marcador de posición de texto 23">
            <a:extLst>
              <a:ext uri="{FF2B5EF4-FFF2-40B4-BE49-F238E27FC236}">
                <a16:creationId xmlns:a16="http://schemas.microsoft.com/office/drawing/2014/main" id="{2D04FBCE-2E05-4B40-8FA0-1384345674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0753" y="1573582"/>
            <a:ext cx="1828799" cy="210347"/>
          </a:xfrm>
        </p:spPr>
        <p:txBody>
          <a:bodyPr/>
          <a:lstStyle/>
          <a:p>
            <a:pPr marL="9524">
              <a:spcBef>
                <a:spcPts val="97"/>
              </a:spcBef>
            </a:pPr>
            <a:r>
              <a:rPr lang="es-ES" sz="1500" spc="5">
                <a:solidFill>
                  <a:srgbClr val="003143"/>
                </a:solidFill>
                <a:cs typeface="Telefonica"/>
              </a:rPr>
              <a:t>5</a:t>
            </a:r>
            <a:r>
              <a:rPr lang="es-ES" sz="1500" spc="-52">
                <a:solidFill>
                  <a:srgbClr val="003143"/>
                </a:solidFill>
                <a:cs typeface="Telefonica"/>
              </a:rPr>
              <a:t> </a:t>
            </a:r>
            <a:r>
              <a:rPr lang="es-ES" sz="1500" spc="18" dirty="0">
                <a:solidFill>
                  <a:srgbClr val="003143"/>
                </a:solidFill>
                <a:cs typeface="Telefonica"/>
              </a:rPr>
              <a:t>MM</a:t>
            </a:r>
            <a:endParaRPr lang="es-ES" sz="1500" dirty="0">
              <a:cs typeface="Telefonica"/>
            </a:endParaRPr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D9E231D9-BA3A-CC43-88C1-403DC3EA61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0752" y="1810803"/>
            <a:ext cx="1828800" cy="289358"/>
          </a:xfrm>
        </p:spPr>
        <p:txBody>
          <a:bodyPr/>
          <a:lstStyle/>
          <a:p>
            <a:pPr algn="ctr"/>
            <a:r>
              <a:rPr lang="es-ES" sz="1050" spc="-5" dirty="0">
                <a:solidFill>
                  <a:srgbClr val="003143"/>
                </a:solidFill>
                <a:latin typeface="Telefonica-Light"/>
                <a:cs typeface="Telefonica-Light"/>
              </a:rPr>
              <a:t>Estudiantes</a:t>
            </a:r>
            <a:r>
              <a:rPr lang="es-ES" sz="1050" spc="-45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matriculados</a:t>
            </a:r>
            <a:endParaRPr lang="es-ES" sz="1050" dirty="0">
              <a:latin typeface="Telefonica-Light"/>
              <a:cs typeface="Telefonica-Light"/>
            </a:endParaRPr>
          </a:p>
        </p:txBody>
      </p:sp>
      <p:sp>
        <p:nvSpPr>
          <p:cNvPr id="27" name="Marcador de posición de texto 26">
            <a:extLst>
              <a:ext uri="{FF2B5EF4-FFF2-40B4-BE49-F238E27FC236}">
                <a16:creationId xmlns:a16="http://schemas.microsoft.com/office/drawing/2014/main" id="{F8896C01-FB13-B14F-AECA-CFBFE3F8DC7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0753" y="2641420"/>
            <a:ext cx="1828799" cy="210347"/>
          </a:xfrm>
        </p:spPr>
        <p:txBody>
          <a:bodyPr/>
          <a:lstStyle/>
          <a:p>
            <a:r>
              <a:rPr lang="es-ES" sz="1500" spc="7" dirty="0">
                <a:solidFill>
                  <a:srgbClr val="003143"/>
                </a:solidFill>
                <a:cs typeface="Telefonica"/>
              </a:rPr>
              <a:t>3.000</a:t>
            </a:r>
            <a:endParaRPr lang="es-ES" dirty="0"/>
          </a:p>
        </p:txBody>
      </p:sp>
      <p:sp>
        <p:nvSpPr>
          <p:cNvPr id="28" name="Marcador de posición de texto 27">
            <a:extLst>
              <a:ext uri="{FF2B5EF4-FFF2-40B4-BE49-F238E27FC236}">
                <a16:creationId xmlns:a16="http://schemas.microsoft.com/office/drawing/2014/main" id="{9D7063F5-FAF3-F64E-B886-A4A9B5CB9A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0752" y="2878641"/>
            <a:ext cx="1828800" cy="289358"/>
          </a:xfrm>
        </p:spPr>
        <p:txBody>
          <a:bodyPr/>
          <a:lstStyle/>
          <a:p>
            <a:pPr algn="ctr"/>
            <a:r>
              <a:rPr lang="es-ES" sz="1050" spc="-34" dirty="0">
                <a:solidFill>
                  <a:srgbClr val="003143"/>
                </a:solidFill>
                <a:latin typeface="Telefonica-Light"/>
                <a:cs typeface="Telefonica-Light"/>
              </a:rPr>
              <a:t>Pr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o</a:t>
            </a:r>
            <a:r>
              <a:rPr lang="es-ES" sz="1050" spc="-7" dirty="0">
                <a:solidFill>
                  <a:srgbClr val="003143"/>
                </a:solidFill>
                <a:latin typeface="Telefonica-Light"/>
                <a:cs typeface="Telefonica-Light"/>
              </a:rPr>
              <a:t>f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eso</a:t>
            </a:r>
            <a:r>
              <a:rPr lang="es-ES" sz="1050" spc="-34" dirty="0">
                <a:solidFill>
                  <a:srgbClr val="003143"/>
                </a:solidFill>
                <a:latin typeface="Telefonica-Light"/>
                <a:cs typeface="Telefonica-Light"/>
              </a:rPr>
              <a:t>r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es</a:t>
            </a:r>
            <a:endParaRPr lang="es-ES" dirty="0"/>
          </a:p>
        </p:txBody>
      </p:sp>
      <p:sp>
        <p:nvSpPr>
          <p:cNvPr id="30" name="Marcador de posición de texto 29">
            <a:extLst>
              <a:ext uri="{FF2B5EF4-FFF2-40B4-BE49-F238E27FC236}">
                <a16:creationId xmlns:a16="http://schemas.microsoft.com/office/drawing/2014/main" id="{D55019A0-CF75-974A-AEA1-DD37F2D81A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082666" y="1573582"/>
            <a:ext cx="1828799" cy="210347"/>
          </a:xfrm>
        </p:spPr>
        <p:txBody>
          <a:bodyPr/>
          <a:lstStyle/>
          <a:p>
            <a:r>
              <a:rPr lang="es-ES" sz="1500" spc="7" dirty="0">
                <a:solidFill>
                  <a:srgbClr val="003143"/>
                </a:solidFill>
                <a:cs typeface="Telefonica"/>
              </a:rPr>
              <a:t>830</a:t>
            </a:r>
            <a:endParaRPr lang="es-ES" dirty="0"/>
          </a:p>
        </p:txBody>
      </p:sp>
      <p:sp>
        <p:nvSpPr>
          <p:cNvPr id="31" name="Marcador de posición de texto 30">
            <a:extLst>
              <a:ext uri="{FF2B5EF4-FFF2-40B4-BE49-F238E27FC236}">
                <a16:creationId xmlns:a16="http://schemas.microsoft.com/office/drawing/2014/main" id="{46EEBCFC-ACD2-FF45-8B14-EF6920E9A0D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082664" y="1810803"/>
            <a:ext cx="1828800" cy="289358"/>
          </a:xfrm>
        </p:spPr>
        <p:txBody>
          <a:bodyPr/>
          <a:lstStyle/>
          <a:p>
            <a:pPr algn="ctr"/>
            <a:r>
              <a:rPr lang="es-ES" sz="1050" spc="-11" dirty="0">
                <a:solidFill>
                  <a:srgbClr val="003143"/>
                </a:solidFill>
                <a:latin typeface="Telefonica-Light"/>
                <a:cs typeface="Telefonica-Light"/>
              </a:rPr>
              <a:t>Cursos</a:t>
            </a:r>
            <a:r>
              <a:rPr lang="es-ES" sz="1050" spc="-18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spc="-5" dirty="0">
                <a:solidFill>
                  <a:srgbClr val="003143"/>
                </a:solidFill>
                <a:latin typeface="Telefonica-Light"/>
                <a:cs typeface="Telefonica-Light"/>
              </a:rPr>
              <a:t>publicados</a:t>
            </a:r>
            <a:endParaRPr lang="es-ES" sz="1050" dirty="0">
              <a:latin typeface="Telefonica-Light"/>
              <a:cs typeface="Telefonica-Light"/>
            </a:endParaRPr>
          </a:p>
        </p:txBody>
      </p:sp>
      <p:sp>
        <p:nvSpPr>
          <p:cNvPr id="33" name="Marcador de posición de texto 32">
            <a:extLst>
              <a:ext uri="{FF2B5EF4-FFF2-40B4-BE49-F238E27FC236}">
                <a16:creationId xmlns:a16="http://schemas.microsoft.com/office/drawing/2014/main" id="{AF487BB8-4BF0-D641-ACB0-458B9A0B548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88552" y="2650551"/>
            <a:ext cx="1828799" cy="210347"/>
          </a:xfrm>
        </p:spPr>
        <p:txBody>
          <a:bodyPr/>
          <a:lstStyle/>
          <a:p>
            <a:r>
              <a:rPr lang="es-ES" sz="1500" spc="11" dirty="0">
                <a:solidFill>
                  <a:srgbClr val="003143"/>
                </a:solidFill>
                <a:cs typeface="Telefonica"/>
              </a:rPr>
              <a:t>27%</a:t>
            </a:r>
            <a:endParaRPr lang="es-ES" sz="1500" dirty="0">
              <a:cs typeface="Telefonica"/>
            </a:endParaRPr>
          </a:p>
        </p:txBody>
      </p:sp>
      <p:sp>
        <p:nvSpPr>
          <p:cNvPr id="34" name="Marcador de posición de texto 33">
            <a:extLst>
              <a:ext uri="{FF2B5EF4-FFF2-40B4-BE49-F238E27FC236}">
                <a16:creationId xmlns:a16="http://schemas.microsoft.com/office/drawing/2014/main" id="{7108E004-763E-3247-BFCD-0070205C251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088551" y="2878641"/>
            <a:ext cx="1828800" cy="289358"/>
          </a:xfrm>
        </p:spPr>
        <p:txBody>
          <a:bodyPr/>
          <a:lstStyle/>
          <a:p>
            <a:pPr algn="ctr"/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Media de</a:t>
            </a:r>
            <a:r>
              <a:rPr lang="es-ES" sz="1050" spc="-68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finalización</a:t>
            </a:r>
            <a:endParaRPr lang="es-ES" sz="1050" dirty="0">
              <a:latin typeface="Telefonica-Light"/>
              <a:cs typeface="Telefonica-Light"/>
            </a:endParaRPr>
          </a:p>
          <a:p>
            <a:endParaRPr lang="es-ES" dirty="0"/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66F0F6B1-BF06-F948-A549-23C5DAAEC0E1}"/>
              </a:ext>
            </a:extLst>
          </p:cNvPr>
          <p:cNvSpPr/>
          <p:nvPr/>
        </p:nvSpPr>
        <p:spPr>
          <a:xfrm>
            <a:off x="5548458" y="0"/>
            <a:ext cx="3624117" cy="5143500"/>
          </a:xfrm>
          <a:prstGeom prst="rect">
            <a:avLst/>
          </a:prstGeom>
          <a:blipFill>
            <a:blip r:embed="rId2" cstate="print"/>
            <a:stretch>
              <a:fillRect t="-15846" b="-15846"/>
            </a:stretch>
          </a:blipFill>
        </p:spPr>
        <p:txBody>
          <a:bodyPr wrap="square" lIns="0" tIns="0" rIns="0" bIns="0" rtlCol="0"/>
          <a:lstStyle/>
          <a:p>
            <a:endParaRPr sz="754"/>
          </a:p>
        </p:txBody>
      </p:sp>
      <p:sp>
        <p:nvSpPr>
          <p:cNvPr id="39" name="Marcador de posición de texto 26">
            <a:extLst>
              <a:ext uri="{FF2B5EF4-FFF2-40B4-BE49-F238E27FC236}">
                <a16:creationId xmlns:a16="http://schemas.microsoft.com/office/drawing/2014/main" id="{3D60D230-2C2C-D34A-BB55-42A6E272B43A}"/>
              </a:ext>
            </a:extLst>
          </p:cNvPr>
          <p:cNvSpPr txBox="1">
            <a:spLocks/>
          </p:cNvSpPr>
          <p:nvPr/>
        </p:nvSpPr>
        <p:spPr>
          <a:xfrm>
            <a:off x="460753" y="3529198"/>
            <a:ext cx="1828799" cy="210347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838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spc="7" dirty="0">
                <a:solidFill>
                  <a:srgbClr val="003143"/>
                </a:solidFill>
                <a:cs typeface="Telefonica"/>
              </a:rPr>
              <a:t>85 + 26</a:t>
            </a:r>
            <a:endParaRPr lang="es-ES" sz="1379" dirty="0"/>
          </a:p>
        </p:txBody>
      </p:sp>
      <p:sp>
        <p:nvSpPr>
          <p:cNvPr id="40" name="Marcador de posición de texto 27">
            <a:extLst>
              <a:ext uri="{FF2B5EF4-FFF2-40B4-BE49-F238E27FC236}">
                <a16:creationId xmlns:a16="http://schemas.microsoft.com/office/drawing/2014/main" id="{AEBAC71E-3122-474A-ABA2-14BF2F5CDF18}"/>
              </a:ext>
            </a:extLst>
          </p:cNvPr>
          <p:cNvSpPr txBox="1">
            <a:spLocks/>
          </p:cNvSpPr>
          <p:nvPr/>
        </p:nvSpPr>
        <p:spPr>
          <a:xfrm>
            <a:off x="460752" y="3709268"/>
            <a:ext cx="1828800" cy="198245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31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50" spc="-5" dirty="0">
                <a:solidFill>
                  <a:srgbClr val="003143"/>
                </a:solidFill>
                <a:latin typeface="Telefonica-Light"/>
                <a:cs typeface="Telefonica-Light"/>
              </a:rPr>
              <a:t>Universidades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+</a:t>
            </a:r>
            <a:r>
              <a:rPr lang="es-ES" sz="1050" spc="-56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Instituciones</a:t>
            </a:r>
            <a:endParaRPr lang="es-ES" sz="1050" dirty="0">
              <a:latin typeface="Telefonica-Light"/>
              <a:cs typeface="Telefonica-Light"/>
            </a:endParaRPr>
          </a:p>
        </p:txBody>
      </p:sp>
      <p:sp>
        <p:nvSpPr>
          <p:cNvPr id="46" name="Marcador de posición de texto 26">
            <a:extLst>
              <a:ext uri="{FF2B5EF4-FFF2-40B4-BE49-F238E27FC236}">
                <a16:creationId xmlns:a16="http://schemas.microsoft.com/office/drawing/2014/main" id="{977BBBC8-65DB-A34E-8B58-216F376B639A}"/>
              </a:ext>
            </a:extLst>
          </p:cNvPr>
          <p:cNvSpPr txBox="1">
            <a:spLocks/>
          </p:cNvSpPr>
          <p:nvPr/>
        </p:nvSpPr>
        <p:spPr>
          <a:xfrm>
            <a:off x="460753" y="4379491"/>
            <a:ext cx="1828799" cy="210347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838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">
              <a:spcBef>
                <a:spcPts val="97"/>
              </a:spcBef>
            </a:pPr>
            <a:r>
              <a:rPr lang="es-ES" sz="1500" spc="7" dirty="0">
                <a:solidFill>
                  <a:srgbClr val="003143"/>
                </a:solidFill>
                <a:cs typeface="Telefonica"/>
              </a:rPr>
              <a:t>+555K</a:t>
            </a:r>
            <a:endParaRPr lang="es-ES" sz="1500" dirty="0">
              <a:cs typeface="Telefonica"/>
            </a:endParaRPr>
          </a:p>
        </p:txBody>
      </p:sp>
      <p:sp>
        <p:nvSpPr>
          <p:cNvPr id="47" name="Marcador de posición de texto 27">
            <a:extLst>
              <a:ext uri="{FF2B5EF4-FFF2-40B4-BE49-F238E27FC236}">
                <a16:creationId xmlns:a16="http://schemas.microsoft.com/office/drawing/2014/main" id="{E3C14087-E699-BF47-8555-CA0B2664933D}"/>
              </a:ext>
            </a:extLst>
          </p:cNvPr>
          <p:cNvSpPr txBox="1">
            <a:spLocks/>
          </p:cNvSpPr>
          <p:nvPr/>
        </p:nvSpPr>
        <p:spPr>
          <a:xfrm>
            <a:off x="545403" y="4578206"/>
            <a:ext cx="1659498" cy="289358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31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4" algn="ctr">
              <a:spcBef>
                <a:spcPts val="74"/>
              </a:spcBef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Matrículas </a:t>
            </a:r>
            <a:r>
              <a:rPr lang="es-ES" sz="1050" spc="-7" dirty="0">
                <a:solidFill>
                  <a:srgbClr val="003143"/>
                </a:solidFill>
                <a:latin typeface="Telefonica-Light"/>
                <a:cs typeface="Telefonica-Light"/>
              </a:rPr>
              <a:t>nuevas</a:t>
            </a:r>
            <a:r>
              <a:rPr lang="es-ES" sz="1050" spc="-68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1050" spc="-7" dirty="0">
                <a:solidFill>
                  <a:srgbClr val="003143"/>
                </a:solidFill>
                <a:latin typeface="Telefonica-Light"/>
                <a:cs typeface="Telefonica-Light"/>
              </a:rPr>
              <a:t>Enero 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a</a:t>
            </a:r>
            <a:r>
              <a:rPr lang="es-ES" sz="1050" spc="-52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1050" spc="-5" dirty="0">
                <a:solidFill>
                  <a:srgbClr val="003143"/>
                </a:solidFill>
                <a:latin typeface="Telefonica-Light"/>
                <a:cs typeface="Telefonica-Light"/>
              </a:rPr>
              <a:t>Mayo</a:t>
            </a:r>
            <a:endParaRPr lang="es-ES" sz="1050" dirty="0">
              <a:latin typeface="Telefonica-Light"/>
              <a:cs typeface="Telefonica-Light"/>
            </a:endParaRPr>
          </a:p>
          <a:p>
            <a:pPr marL="9524" algn="ctr">
              <a:spcBef>
                <a:spcPts val="74"/>
              </a:spcBef>
            </a:pPr>
            <a:endParaRPr lang="es-ES" sz="1050" dirty="0">
              <a:latin typeface="Telefonica-Light"/>
              <a:cs typeface="Telefonica-Light"/>
            </a:endParaRPr>
          </a:p>
        </p:txBody>
      </p:sp>
      <p:sp>
        <p:nvSpPr>
          <p:cNvPr id="58" name="Marcador de posición de texto 56">
            <a:extLst>
              <a:ext uri="{FF2B5EF4-FFF2-40B4-BE49-F238E27FC236}">
                <a16:creationId xmlns:a16="http://schemas.microsoft.com/office/drawing/2014/main" id="{6B05B5A0-C150-AD4C-AFBC-E01651E196D6}"/>
              </a:ext>
            </a:extLst>
          </p:cNvPr>
          <p:cNvSpPr txBox="1">
            <a:spLocks/>
          </p:cNvSpPr>
          <p:nvPr/>
        </p:nvSpPr>
        <p:spPr>
          <a:xfrm>
            <a:off x="1149699" y="1159358"/>
            <a:ext cx="450908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/>
              <a:t> </a:t>
            </a:r>
          </a:p>
        </p:txBody>
      </p:sp>
      <p:sp>
        <p:nvSpPr>
          <p:cNvPr id="59" name="Marcador de posición de texto 21">
            <a:extLst>
              <a:ext uri="{FF2B5EF4-FFF2-40B4-BE49-F238E27FC236}">
                <a16:creationId xmlns:a16="http://schemas.microsoft.com/office/drawing/2014/main" id="{ECB1B1AB-1122-E948-96A2-FF073EFEB1EF}"/>
              </a:ext>
            </a:extLst>
          </p:cNvPr>
          <p:cNvSpPr txBox="1">
            <a:spLocks/>
          </p:cNvSpPr>
          <p:nvPr/>
        </p:nvSpPr>
        <p:spPr>
          <a:xfrm>
            <a:off x="2964528" y="3301498"/>
            <a:ext cx="2065073" cy="2277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1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800" dirty="0">
                <a:solidFill>
                  <a:srgbClr val="A59A34"/>
                </a:solidFill>
                <a:cs typeface="Telefonica"/>
              </a:rPr>
              <a:t>RR.SS</a:t>
            </a:r>
            <a:endParaRPr lang="es-ES" sz="1576" dirty="0"/>
          </a:p>
        </p:txBody>
      </p:sp>
      <p:sp>
        <p:nvSpPr>
          <p:cNvPr id="60" name="Marcador de posición de texto 56">
            <a:extLst>
              <a:ext uri="{FF2B5EF4-FFF2-40B4-BE49-F238E27FC236}">
                <a16:creationId xmlns:a16="http://schemas.microsoft.com/office/drawing/2014/main" id="{115C3183-6088-3949-B068-E6E1237CBB55}"/>
              </a:ext>
            </a:extLst>
          </p:cNvPr>
          <p:cNvSpPr txBox="1">
            <a:spLocks/>
          </p:cNvSpPr>
          <p:nvPr/>
        </p:nvSpPr>
        <p:spPr>
          <a:xfrm>
            <a:off x="3771611" y="3597372"/>
            <a:ext cx="450908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/>
              <a:t> </a:t>
            </a:r>
          </a:p>
        </p:txBody>
      </p:sp>
      <p:pic>
        <p:nvPicPr>
          <p:cNvPr id="66" name="Imagen 65">
            <a:extLst>
              <a:ext uri="{FF2B5EF4-FFF2-40B4-BE49-F238E27FC236}">
                <a16:creationId xmlns:a16="http://schemas.microsoft.com/office/drawing/2014/main" id="{38CF15A2-52AE-0047-AF38-A9DCDA1A5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834" y="3215495"/>
            <a:ext cx="314637" cy="314637"/>
          </a:xfrm>
          <a:prstGeom prst="rect">
            <a:avLst/>
          </a:prstGeom>
        </p:spPr>
      </p:pic>
      <p:pic>
        <p:nvPicPr>
          <p:cNvPr id="68" name="Imagen 67">
            <a:extLst>
              <a:ext uri="{FF2B5EF4-FFF2-40B4-BE49-F238E27FC236}">
                <a16:creationId xmlns:a16="http://schemas.microsoft.com/office/drawing/2014/main" id="{4D64CAFB-2166-334E-8990-1CFBEB307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099" y="1329042"/>
            <a:ext cx="414107" cy="202648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163B0145-2F13-F64C-8F96-769039C88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309" y="2222285"/>
            <a:ext cx="365687" cy="365687"/>
          </a:xfrm>
          <a:prstGeom prst="rect">
            <a:avLst/>
          </a:prstGeom>
        </p:spPr>
      </p:pic>
      <p:pic>
        <p:nvPicPr>
          <p:cNvPr id="72" name="Imagen 71">
            <a:extLst>
              <a:ext uri="{FF2B5EF4-FFF2-40B4-BE49-F238E27FC236}">
                <a16:creationId xmlns:a16="http://schemas.microsoft.com/office/drawing/2014/main" id="{B2BAE7CF-C3A5-1E45-9E82-FC27E944A4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564" y="2277917"/>
            <a:ext cx="388775" cy="272682"/>
          </a:xfrm>
          <a:prstGeom prst="rect">
            <a:avLst/>
          </a:prstGeom>
        </p:spPr>
      </p:pic>
      <p:pic>
        <p:nvPicPr>
          <p:cNvPr id="74" name="Imagen 73">
            <a:extLst>
              <a:ext uri="{FF2B5EF4-FFF2-40B4-BE49-F238E27FC236}">
                <a16:creationId xmlns:a16="http://schemas.microsoft.com/office/drawing/2014/main" id="{A928DB34-5915-3A45-BBC7-C454DE9BF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6247" y="4044210"/>
            <a:ext cx="297811" cy="297811"/>
          </a:xfrm>
          <a:prstGeom prst="rect">
            <a:avLst/>
          </a:prstGeom>
        </p:spPr>
      </p:pic>
      <p:pic>
        <p:nvPicPr>
          <p:cNvPr id="76" name="Imagen 75">
            <a:extLst>
              <a:ext uri="{FF2B5EF4-FFF2-40B4-BE49-F238E27FC236}">
                <a16:creationId xmlns:a16="http://schemas.microsoft.com/office/drawing/2014/main" id="{029E2F9B-272A-6641-8643-9F8A0A079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2064" y="1297638"/>
            <a:ext cx="270000" cy="270000"/>
          </a:xfrm>
          <a:prstGeom prst="rect">
            <a:avLst/>
          </a:prstGeom>
        </p:spPr>
      </p:pic>
      <p:sp>
        <p:nvSpPr>
          <p:cNvPr id="77" name="Marcador de posición de texto 52">
            <a:extLst>
              <a:ext uri="{FF2B5EF4-FFF2-40B4-BE49-F238E27FC236}">
                <a16:creationId xmlns:a16="http://schemas.microsoft.com/office/drawing/2014/main" id="{75EAB305-DF52-3F40-84DD-B5966FD3F00E}"/>
              </a:ext>
            </a:extLst>
          </p:cNvPr>
          <p:cNvSpPr txBox="1">
            <a:spLocks/>
          </p:cNvSpPr>
          <p:nvPr/>
        </p:nvSpPr>
        <p:spPr>
          <a:xfrm>
            <a:off x="496562" y="3104558"/>
            <a:ext cx="1828799" cy="14400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78" name="Marcador de posición de texto 52">
            <a:extLst>
              <a:ext uri="{FF2B5EF4-FFF2-40B4-BE49-F238E27FC236}">
                <a16:creationId xmlns:a16="http://schemas.microsoft.com/office/drawing/2014/main" id="{07E4AC19-DB37-E64C-A071-2CCC14211045}"/>
              </a:ext>
            </a:extLst>
          </p:cNvPr>
          <p:cNvSpPr txBox="1">
            <a:spLocks/>
          </p:cNvSpPr>
          <p:nvPr/>
        </p:nvSpPr>
        <p:spPr>
          <a:xfrm>
            <a:off x="460753" y="3940086"/>
            <a:ext cx="1828799" cy="14400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F7938CCC-4EDC-4844-A8E6-7FF2D831F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8505" y="4112883"/>
            <a:ext cx="239252" cy="239252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E031538C-1A69-D341-98FA-543B34F63D0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305" y="4435066"/>
            <a:ext cx="239252" cy="239252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5FA0701C-8C1D-204A-8EB6-14CCB36482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08505" y="3797374"/>
            <a:ext cx="239252" cy="239252"/>
          </a:xfrm>
          <a:prstGeom prst="rect">
            <a:avLst/>
          </a:prstGeom>
        </p:spPr>
      </p:pic>
      <p:sp>
        <p:nvSpPr>
          <p:cNvPr id="85" name="Marcador de posición de texto 32">
            <a:extLst>
              <a:ext uri="{FF2B5EF4-FFF2-40B4-BE49-F238E27FC236}">
                <a16:creationId xmlns:a16="http://schemas.microsoft.com/office/drawing/2014/main" id="{D8C09306-18C7-D447-893A-008E8ED6358F}"/>
              </a:ext>
            </a:extLst>
          </p:cNvPr>
          <p:cNvSpPr txBox="1">
            <a:spLocks/>
          </p:cNvSpPr>
          <p:nvPr/>
        </p:nvSpPr>
        <p:spPr>
          <a:xfrm>
            <a:off x="3541460" y="3785606"/>
            <a:ext cx="1076925" cy="26325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838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spc="7" dirty="0">
                <a:solidFill>
                  <a:srgbClr val="003143"/>
                </a:solidFill>
                <a:cs typeface="Telefonica"/>
              </a:rPr>
              <a:t>78.542</a:t>
            </a:r>
            <a:endParaRPr lang="es-ES" sz="1500" dirty="0">
              <a:cs typeface="Telefonica"/>
            </a:endParaRPr>
          </a:p>
        </p:txBody>
      </p:sp>
      <p:sp>
        <p:nvSpPr>
          <p:cNvPr id="86" name="Marcador de posición de texto 32">
            <a:extLst>
              <a:ext uri="{FF2B5EF4-FFF2-40B4-BE49-F238E27FC236}">
                <a16:creationId xmlns:a16="http://schemas.microsoft.com/office/drawing/2014/main" id="{EE5F5BA5-25B9-3F46-940E-C67441877632}"/>
              </a:ext>
            </a:extLst>
          </p:cNvPr>
          <p:cNvSpPr txBox="1">
            <a:spLocks/>
          </p:cNvSpPr>
          <p:nvPr/>
        </p:nvSpPr>
        <p:spPr>
          <a:xfrm>
            <a:off x="3541460" y="4118260"/>
            <a:ext cx="1076925" cy="26325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838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spc="7" dirty="0">
                <a:solidFill>
                  <a:srgbClr val="003143"/>
                </a:solidFill>
                <a:cs typeface="Telefonica"/>
              </a:rPr>
              <a:t>50.762</a:t>
            </a:r>
            <a:endParaRPr lang="es-ES" sz="1500" dirty="0">
              <a:cs typeface="Telefonica"/>
            </a:endParaRPr>
          </a:p>
        </p:txBody>
      </p:sp>
      <p:sp>
        <p:nvSpPr>
          <p:cNvPr id="87" name="Marcador de posición de texto 32">
            <a:extLst>
              <a:ext uri="{FF2B5EF4-FFF2-40B4-BE49-F238E27FC236}">
                <a16:creationId xmlns:a16="http://schemas.microsoft.com/office/drawing/2014/main" id="{74EB2929-DEA1-6045-900F-F90F15990742}"/>
              </a:ext>
            </a:extLst>
          </p:cNvPr>
          <p:cNvSpPr txBox="1">
            <a:spLocks/>
          </p:cNvSpPr>
          <p:nvPr/>
        </p:nvSpPr>
        <p:spPr>
          <a:xfrm>
            <a:off x="3541460" y="4430990"/>
            <a:ext cx="1076925" cy="263253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838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500" spc="7" dirty="0">
                <a:solidFill>
                  <a:srgbClr val="003143"/>
                </a:solidFill>
                <a:cs typeface="Telefonica"/>
              </a:rPr>
              <a:t>8.674</a:t>
            </a:r>
            <a:endParaRPr lang="es-ES" sz="1500" dirty="0">
              <a:cs typeface="Telefonica"/>
            </a:endParaRPr>
          </a:p>
        </p:txBody>
      </p:sp>
      <p:sp>
        <p:nvSpPr>
          <p:cNvPr id="41" name="Marcador de posición de texto 56">
            <a:extLst>
              <a:ext uri="{FF2B5EF4-FFF2-40B4-BE49-F238E27FC236}">
                <a16:creationId xmlns:a16="http://schemas.microsoft.com/office/drawing/2014/main" id="{8D6D250B-CC12-E742-9137-B1257F430F0F}"/>
              </a:ext>
            </a:extLst>
          </p:cNvPr>
          <p:cNvSpPr txBox="1">
            <a:spLocks/>
          </p:cNvSpPr>
          <p:nvPr/>
        </p:nvSpPr>
        <p:spPr>
          <a:xfrm>
            <a:off x="3771611" y="1132484"/>
            <a:ext cx="450908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/>
              <a:t> </a:t>
            </a:r>
          </a:p>
        </p:txBody>
      </p:sp>
      <p:sp>
        <p:nvSpPr>
          <p:cNvPr id="42" name="Marcador de posición de texto 53">
            <a:extLst>
              <a:ext uri="{FF2B5EF4-FFF2-40B4-BE49-F238E27FC236}">
                <a16:creationId xmlns:a16="http://schemas.microsoft.com/office/drawing/2014/main" id="{3EF40982-E4A6-194E-A3A7-118660D06BFA}"/>
              </a:ext>
            </a:extLst>
          </p:cNvPr>
          <p:cNvSpPr txBox="1">
            <a:spLocks/>
          </p:cNvSpPr>
          <p:nvPr/>
        </p:nvSpPr>
        <p:spPr>
          <a:xfrm>
            <a:off x="3158833" y="3104558"/>
            <a:ext cx="1828799" cy="14400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43" name="Marcador de posición de texto 52">
            <a:extLst>
              <a:ext uri="{FF2B5EF4-FFF2-40B4-BE49-F238E27FC236}">
                <a16:creationId xmlns:a16="http://schemas.microsoft.com/office/drawing/2014/main" id="{D901394B-2D6F-5D44-BEB8-CB417AF3F716}"/>
              </a:ext>
            </a:extLst>
          </p:cNvPr>
          <p:cNvSpPr txBox="1">
            <a:spLocks/>
          </p:cNvSpPr>
          <p:nvPr/>
        </p:nvSpPr>
        <p:spPr>
          <a:xfrm>
            <a:off x="496562" y="2085383"/>
            <a:ext cx="1828799" cy="14400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44" name="Marcador de posición de texto 52">
            <a:extLst>
              <a:ext uri="{FF2B5EF4-FFF2-40B4-BE49-F238E27FC236}">
                <a16:creationId xmlns:a16="http://schemas.microsoft.com/office/drawing/2014/main" id="{D76CFA09-D05C-8842-AEF1-E20EEFFEBCE8}"/>
              </a:ext>
            </a:extLst>
          </p:cNvPr>
          <p:cNvSpPr txBox="1">
            <a:spLocks/>
          </p:cNvSpPr>
          <p:nvPr/>
        </p:nvSpPr>
        <p:spPr>
          <a:xfrm>
            <a:off x="3158833" y="2075858"/>
            <a:ext cx="1828799" cy="14400"/>
          </a:xfrm>
          <a:prstGeom prst="rect">
            <a:avLst/>
          </a:prstGeom>
          <a:solidFill>
            <a:schemeClr val="accent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45" name="Marcador de posición de texto 27">
            <a:extLst>
              <a:ext uri="{FF2B5EF4-FFF2-40B4-BE49-F238E27FC236}">
                <a16:creationId xmlns:a16="http://schemas.microsoft.com/office/drawing/2014/main" id="{692005CC-2405-804A-8D49-DFBA3207A1D9}"/>
              </a:ext>
            </a:extLst>
          </p:cNvPr>
          <p:cNvSpPr txBox="1">
            <a:spLocks/>
          </p:cNvSpPr>
          <p:nvPr/>
        </p:nvSpPr>
        <p:spPr>
          <a:xfrm>
            <a:off x="2325361" y="667285"/>
            <a:ext cx="726191" cy="3927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85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6360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texto 22">
            <a:extLst>
              <a:ext uri="{FF2B5EF4-FFF2-40B4-BE49-F238E27FC236}">
                <a16:creationId xmlns:a16="http://schemas.microsoft.com/office/drawing/2014/main" id="{5D5422A9-448B-D14E-A91D-316DE00B4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965" y="39290"/>
            <a:ext cx="8089736" cy="500320"/>
          </a:xfrm>
        </p:spPr>
        <p:txBody>
          <a:bodyPr/>
          <a:lstStyle/>
          <a:p>
            <a:r>
              <a:rPr lang="es-ES" sz="4000" dirty="0">
                <a:solidFill>
                  <a:srgbClr val="003244"/>
                </a:solidFill>
                <a:latin typeface="Telefonica ExtraLight" pitchFamily="2" charset="77"/>
              </a:rPr>
              <a:t>Nuest</a:t>
            </a:r>
            <a:r>
              <a:rPr lang="es-ES" sz="4000" spc="-124" dirty="0">
                <a:solidFill>
                  <a:srgbClr val="003244"/>
                </a:solidFill>
                <a:latin typeface="Telefonica ExtraLight" pitchFamily="2" charset="77"/>
              </a:rPr>
              <a:t>r</a:t>
            </a:r>
            <a:r>
              <a:rPr lang="es-ES" sz="4000" dirty="0">
                <a:solidFill>
                  <a:srgbClr val="003244"/>
                </a:solidFill>
                <a:latin typeface="Telefonica ExtraLight" pitchFamily="2" charset="77"/>
              </a:rPr>
              <a:t>os usuarios</a:t>
            </a:r>
            <a:endParaRPr lang="es-ES" sz="4000" dirty="0">
              <a:latin typeface="Telefonica ExtraLight" pitchFamily="2" charset="77"/>
            </a:endParaRPr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11578337-4C9E-4749-AD0B-931E144B6EF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6929" y="860474"/>
            <a:ext cx="4710140" cy="435575"/>
          </a:xfrm>
        </p:spPr>
        <p:txBody>
          <a:bodyPr/>
          <a:lstStyle/>
          <a:p>
            <a:pPr marL="580968" marR="3809" indent="-571444">
              <a:spcBef>
                <a:spcPts val="74"/>
              </a:spcBef>
            </a:pP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Nuestros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datos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varían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diariamente, por ello </a:t>
            </a:r>
            <a:r>
              <a:rPr lang="es-ES" spc="-5" dirty="0">
                <a:solidFill>
                  <a:srgbClr val="003244"/>
                </a:solidFill>
                <a:latin typeface="Telefonica-Light"/>
                <a:cs typeface="Telefonica-Light"/>
              </a:rPr>
              <a:t>ejemplificamos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una media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demográfica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nuestros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estudiantes.</a:t>
            </a:r>
            <a:endParaRPr lang="es-ES" dirty="0">
              <a:latin typeface="Telefonica-Light"/>
              <a:cs typeface="Telefonica-Light"/>
            </a:endParaRPr>
          </a:p>
        </p:txBody>
      </p:sp>
      <p:sp>
        <p:nvSpPr>
          <p:cNvPr id="24" name="Marcador de posición de texto 23">
            <a:extLst>
              <a:ext uri="{FF2B5EF4-FFF2-40B4-BE49-F238E27FC236}">
                <a16:creationId xmlns:a16="http://schemas.microsoft.com/office/drawing/2014/main" id="{4CDA848B-18AD-A848-98CB-83730FC11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9088" y="1605552"/>
            <a:ext cx="2065073" cy="227700"/>
          </a:xfrm>
        </p:spPr>
        <p:txBody>
          <a:bodyPr/>
          <a:lstStyle/>
          <a:p>
            <a:r>
              <a:rPr lang="es-ES" dirty="0">
                <a:solidFill>
                  <a:srgbClr val="A59A34"/>
                </a:solidFill>
                <a:cs typeface="Telefonica"/>
              </a:rPr>
              <a:t>E</a:t>
            </a:r>
            <a:r>
              <a:rPr lang="es-ES" spc="-27" dirty="0">
                <a:solidFill>
                  <a:srgbClr val="A59A34"/>
                </a:solidFill>
                <a:cs typeface="Telefonica"/>
              </a:rPr>
              <a:t>D</a:t>
            </a:r>
            <a:r>
              <a:rPr lang="es-ES" dirty="0">
                <a:solidFill>
                  <a:srgbClr val="A59A34"/>
                </a:solidFill>
                <a:cs typeface="Telefonica"/>
              </a:rPr>
              <a:t>AD</a:t>
            </a:r>
            <a:endParaRPr lang="es-ES" dirty="0"/>
          </a:p>
        </p:txBody>
      </p:sp>
      <p:sp>
        <p:nvSpPr>
          <p:cNvPr id="26" name="Marcador de posición de texto 25">
            <a:extLst>
              <a:ext uri="{FF2B5EF4-FFF2-40B4-BE49-F238E27FC236}">
                <a16:creationId xmlns:a16="http://schemas.microsoft.com/office/drawing/2014/main" id="{3677CE5D-5B06-674A-9DA4-AF9F0BE644F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6784" y="1636655"/>
            <a:ext cx="2065073" cy="227700"/>
          </a:xfrm>
        </p:spPr>
        <p:txBody>
          <a:bodyPr/>
          <a:lstStyle/>
          <a:p>
            <a:r>
              <a:rPr lang="es-ES" dirty="0">
                <a:solidFill>
                  <a:srgbClr val="A59A34"/>
                </a:solidFill>
                <a:cs typeface="Telefonica"/>
              </a:rPr>
              <a:t>GÉNERO</a:t>
            </a:r>
            <a:endParaRPr lang="es-ES" dirty="0"/>
          </a:p>
        </p:txBody>
      </p:sp>
      <p:sp>
        <p:nvSpPr>
          <p:cNvPr id="28" name="Marcador de posición de texto 27">
            <a:extLst>
              <a:ext uri="{FF2B5EF4-FFF2-40B4-BE49-F238E27FC236}">
                <a16:creationId xmlns:a16="http://schemas.microsoft.com/office/drawing/2014/main" id="{88D7A104-3D3A-DE41-977D-1AEC9E58B5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208905" y="695191"/>
            <a:ext cx="726191" cy="39273"/>
          </a:xfrm>
        </p:spPr>
        <p:txBody>
          <a:bodyPr/>
          <a:lstStyle/>
          <a:p>
            <a:r>
              <a:rPr lang="es-ES" dirty="0"/>
              <a:t>   </a:t>
            </a:r>
          </a:p>
        </p:txBody>
      </p:sp>
      <p:graphicFrame>
        <p:nvGraphicFramePr>
          <p:cNvPr id="31" name="Gráfico 30">
            <a:extLst>
              <a:ext uri="{FF2B5EF4-FFF2-40B4-BE49-F238E27FC236}">
                <a16:creationId xmlns:a16="http://schemas.microsoft.com/office/drawing/2014/main" id="{F44AAC7B-3C58-DC47-9768-EF78DB5F1963}"/>
              </a:ext>
            </a:extLst>
          </p:cNvPr>
          <p:cNvGraphicFramePr/>
          <p:nvPr>
            <p:extLst/>
          </p:nvPr>
        </p:nvGraphicFramePr>
        <p:xfrm>
          <a:off x="423148" y="2142756"/>
          <a:ext cx="2977004" cy="198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Elipse 31">
            <a:extLst>
              <a:ext uri="{FF2B5EF4-FFF2-40B4-BE49-F238E27FC236}">
                <a16:creationId xmlns:a16="http://schemas.microsoft.com/office/drawing/2014/main" id="{22BC2889-DC8C-F643-AFE3-A124F78162EC}"/>
              </a:ext>
            </a:extLst>
          </p:cNvPr>
          <p:cNvSpPr/>
          <p:nvPr/>
        </p:nvSpPr>
        <p:spPr>
          <a:xfrm>
            <a:off x="4131589" y="275920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ES" sz="1050" b="1" dirty="0"/>
              <a:t>49%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8B7A218-7C6C-2E40-8C55-65F660CD01A7}"/>
              </a:ext>
            </a:extLst>
          </p:cNvPr>
          <p:cNvSpPr/>
          <p:nvPr/>
        </p:nvSpPr>
        <p:spPr>
          <a:xfrm>
            <a:off x="4789958" y="275920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1050" b="1" dirty="0"/>
              <a:t>50%</a:t>
            </a:r>
          </a:p>
        </p:txBody>
      </p:sp>
      <p:sp>
        <p:nvSpPr>
          <p:cNvPr id="34" name="Marcador de posición de texto 33">
            <a:extLst>
              <a:ext uri="{FF2B5EF4-FFF2-40B4-BE49-F238E27FC236}">
                <a16:creationId xmlns:a16="http://schemas.microsoft.com/office/drawing/2014/main" id="{FB9EBDC2-47AC-D24D-ADC7-C91C28CE5580}"/>
              </a:ext>
            </a:extLst>
          </p:cNvPr>
          <p:cNvSpPr txBox="1">
            <a:spLocks/>
          </p:cNvSpPr>
          <p:nvPr/>
        </p:nvSpPr>
        <p:spPr>
          <a:xfrm>
            <a:off x="3925631" y="3245329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Hombres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35" name="Marcador de posición de texto 33">
            <a:extLst>
              <a:ext uri="{FF2B5EF4-FFF2-40B4-BE49-F238E27FC236}">
                <a16:creationId xmlns:a16="http://schemas.microsoft.com/office/drawing/2014/main" id="{E0E5D4FD-C5CF-8D4D-AD64-ACF1414C30CC}"/>
              </a:ext>
            </a:extLst>
          </p:cNvPr>
          <p:cNvSpPr txBox="1">
            <a:spLocks/>
          </p:cNvSpPr>
          <p:nvPr/>
        </p:nvSpPr>
        <p:spPr>
          <a:xfrm>
            <a:off x="4584001" y="3245329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Mujeres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CF4DC46D-3510-9E4E-9B06-EC9707CE7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833" y="2439419"/>
            <a:ext cx="498461" cy="243000"/>
          </a:xfrm>
          <a:prstGeom prst="rect">
            <a:avLst/>
          </a:prstGeom>
        </p:spPr>
      </p:pic>
      <p:sp>
        <p:nvSpPr>
          <p:cNvPr id="40" name="Marcador de posición de texto 25">
            <a:extLst>
              <a:ext uri="{FF2B5EF4-FFF2-40B4-BE49-F238E27FC236}">
                <a16:creationId xmlns:a16="http://schemas.microsoft.com/office/drawing/2014/main" id="{CB1E2ABB-6499-D145-B2F5-7D7C1B2951DC}"/>
              </a:ext>
            </a:extLst>
          </p:cNvPr>
          <p:cNvSpPr txBox="1">
            <a:spLocks/>
          </p:cNvSpPr>
          <p:nvPr/>
        </p:nvSpPr>
        <p:spPr>
          <a:xfrm>
            <a:off x="6382642" y="1616913"/>
            <a:ext cx="2065073" cy="2277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1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dirty="0">
                <a:solidFill>
                  <a:srgbClr val="A59A34"/>
                </a:solidFill>
                <a:cs typeface="Telefonica"/>
              </a:rPr>
              <a:t>PRODEDENCIA</a:t>
            </a:r>
            <a:endParaRPr lang="es-ES" sz="1500" dirty="0"/>
          </a:p>
        </p:txBody>
      </p:sp>
      <p:sp>
        <p:nvSpPr>
          <p:cNvPr id="41" name="Marcador de posición de texto 29">
            <a:extLst>
              <a:ext uri="{FF2B5EF4-FFF2-40B4-BE49-F238E27FC236}">
                <a16:creationId xmlns:a16="http://schemas.microsoft.com/office/drawing/2014/main" id="{BBDECD38-CE33-5340-A7C1-C6AB110E705D}"/>
              </a:ext>
            </a:extLst>
          </p:cNvPr>
          <p:cNvSpPr txBox="1">
            <a:spLocks/>
          </p:cNvSpPr>
          <p:nvPr/>
        </p:nvSpPr>
        <p:spPr>
          <a:xfrm>
            <a:off x="7228853" y="1941937"/>
            <a:ext cx="372651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585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EE098E1-EB00-B548-8279-A11ED028B9D1}"/>
              </a:ext>
            </a:extLst>
          </p:cNvPr>
          <p:cNvSpPr/>
          <p:nvPr/>
        </p:nvSpPr>
        <p:spPr>
          <a:xfrm>
            <a:off x="5952218" y="2675951"/>
            <a:ext cx="78453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España</a:t>
            </a:r>
          </a:p>
          <a:p>
            <a:r>
              <a:rPr lang="es-ES" sz="1050" dirty="0"/>
              <a:t>Colombia</a:t>
            </a:r>
          </a:p>
          <a:p>
            <a:r>
              <a:rPr lang="es-ES" sz="1050" dirty="0"/>
              <a:t>México</a:t>
            </a:r>
          </a:p>
          <a:p>
            <a:r>
              <a:rPr lang="es-ES" sz="1050" dirty="0"/>
              <a:t>Perú</a:t>
            </a:r>
          </a:p>
          <a:p>
            <a:r>
              <a:rPr lang="es-ES" sz="1050" dirty="0"/>
              <a:t>Argentina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2964851-B4AB-D946-9412-BEADF138732C}"/>
              </a:ext>
            </a:extLst>
          </p:cNvPr>
          <p:cNvSpPr/>
          <p:nvPr/>
        </p:nvSpPr>
        <p:spPr>
          <a:xfrm>
            <a:off x="6674278" y="2676712"/>
            <a:ext cx="51374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50" b="1" dirty="0"/>
              <a:t>43%</a:t>
            </a:r>
          </a:p>
          <a:p>
            <a:pPr algn="r"/>
            <a:r>
              <a:rPr lang="es-ES" sz="1050" b="1" dirty="0"/>
              <a:t>9%</a:t>
            </a:r>
          </a:p>
          <a:p>
            <a:pPr algn="r"/>
            <a:r>
              <a:rPr lang="es-ES" sz="1050" b="1" dirty="0"/>
              <a:t>9%</a:t>
            </a:r>
          </a:p>
          <a:p>
            <a:pPr algn="r"/>
            <a:r>
              <a:rPr lang="es-ES" sz="1050" b="1" dirty="0"/>
              <a:t>8%</a:t>
            </a:r>
          </a:p>
          <a:p>
            <a:pPr algn="r"/>
            <a:r>
              <a:rPr lang="es-ES" sz="1050" b="1" dirty="0"/>
              <a:t>4%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2966FB27-F6D8-CA42-92C6-4834E33FCF56}"/>
              </a:ext>
            </a:extLst>
          </p:cNvPr>
          <p:cNvSpPr/>
          <p:nvPr/>
        </p:nvSpPr>
        <p:spPr>
          <a:xfrm>
            <a:off x="7523937" y="2682418"/>
            <a:ext cx="78453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dirty="0"/>
              <a:t>Chile </a:t>
            </a:r>
          </a:p>
          <a:p>
            <a:r>
              <a:rPr lang="es-ES" sz="1050" dirty="0"/>
              <a:t>EEUU</a:t>
            </a:r>
          </a:p>
          <a:p>
            <a:r>
              <a:rPr lang="es-ES" sz="1050" dirty="0"/>
              <a:t>Venezuela</a:t>
            </a:r>
          </a:p>
          <a:p>
            <a:r>
              <a:rPr lang="es-ES" sz="1050" dirty="0"/>
              <a:t>Brasil</a:t>
            </a:r>
          </a:p>
          <a:p>
            <a:r>
              <a:rPr lang="es-ES" sz="1050" dirty="0"/>
              <a:t>Ecuador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83154860-C4F7-084D-A697-11DD5F52B6F6}"/>
              </a:ext>
            </a:extLst>
          </p:cNvPr>
          <p:cNvSpPr/>
          <p:nvPr/>
        </p:nvSpPr>
        <p:spPr>
          <a:xfrm>
            <a:off x="8245997" y="2683179"/>
            <a:ext cx="51374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050" b="1" dirty="0"/>
              <a:t>4%</a:t>
            </a:r>
          </a:p>
          <a:p>
            <a:pPr algn="r"/>
            <a:r>
              <a:rPr lang="es-ES" sz="1050" b="1" dirty="0"/>
              <a:t>3%</a:t>
            </a:r>
          </a:p>
          <a:p>
            <a:pPr algn="r"/>
            <a:r>
              <a:rPr lang="es-ES" sz="1050" b="1" dirty="0"/>
              <a:t>3%</a:t>
            </a:r>
          </a:p>
          <a:p>
            <a:pPr algn="r"/>
            <a:r>
              <a:rPr lang="es-ES" sz="1050" b="1" dirty="0"/>
              <a:t>3%</a:t>
            </a:r>
          </a:p>
          <a:p>
            <a:pPr algn="r"/>
            <a:r>
              <a:rPr lang="es-ES" sz="1050" b="1" dirty="0"/>
              <a:t>3%</a:t>
            </a:r>
          </a:p>
        </p:txBody>
      </p:sp>
      <p:sp>
        <p:nvSpPr>
          <p:cNvPr id="47" name="object 5">
            <a:extLst>
              <a:ext uri="{FF2B5EF4-FFF2-40B4-BE49-F238E27FC236}">
                <a16:creationId xmlns:a16="http://schemas.microsoft.com/office/drawing/2014/main" id="{12ED436C-CFBC-8544-9E2C-CAFBCB6E7E0A}"/>
              </a:ext>
            </a:extLst>
          </p:cNvPr>
          <p:cNvSpPr/>
          <p:nvPr/>
        </p:nvSpPr>
        <p:spPr>
          <a:xfrm>
            <a:off x="7317980" y="2642172"/>
            <a:ext cx="87421" cy="957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77"/>
          </a:p>
        </p:txBody>
      </p:sp>
      <p:sp>
        <p:nvSpPr>
          <p:cNvPr id="72" name="Marcador de posición de texto 52">
            <a:extLst>
              <a:ext uri="{FF2B5EF4-FFF2-40B4-BE49-F238E27FC236}">
                <a16:creationId xmlns:a16="http://schemas.microsoft.com/office/drawing/2014/main" id="{C2A6F183-56DF-AA4B-8122-29FC434C9FDA}"/>
              </a:ext>
            </a:extLst>
          </p:cNvPr>
          <p:cNvSpPr txBox="1">
            <a:spLocks/>
          </p:cNvSpPr>
          <p:nvPr/>
        </p:nvSpPr>
        <p:spPr>
          <a:xfrm rot="5400000">
            <a:off x="2686010" y="2997794"/>
            <a:ext cx="1828799" cy="8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73" name="Marcador de posición de texto 52">
            <a:extLst>
              <a:ext uri="{FF2B5EF4-FFF2-40B4-BE49-F238E27FC236}">
                <a16:creationId xmlns:a16="http://schemas.microsoft.com/office/drawing/2014/main" id="{BDA916E4-07DD-CA49-8040-E0B03FFCF177}"/>
              </a:ext>
            </a:extLst>
          </p:cNvPr>
          <p:cNvSpPr txBox="1">
            <a:spLocks/>
          </p:cNvSpPr>
          <p:nvPr/>
        </p:nvSpPr>
        <p:spPr>
          <a:xfrm rot="5400000">
            <a:off x="4818378" y="2992200"/>
            <a:ext cx="1828799" cy="89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689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517"/>
          </a:p>
        </p:txBody>
      </p:sp>
      <p:sp>
        <p:nvSpPr>
          <p:cNvPr id="27" name="Marcador de posición de texto 29">
            <a:extLst>
              <a:ext uri="{FF2B5EF4-FFF2-40B4-BE49-F238E27FC236}">
                <a16:creationId xmlns:a16="http://schemas.microsoft.com/office/drawing/2014/main" id="{113D7096-59EA-E548-95B7-E83C27F176B0}"/>
              </a:ext>
            </a:extLst>
          </p:cNvPr>
          <p:cNvSpPr txBox="1">
            <a:spLocks/>
          </p:cNvSpPr>
          <p:nvPr/>
        </p:nvSpPr>
        <p:spPr>
          <a:xfrm>
            <a:off x="4482995" y="1927091"/>
            <a:ext cx="372651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585"/>
          </a:p>
        </p:txBody>
      </p:sp>
      <p:sp>
        <p:nvSpPr>
          <p:cNvPr id="37" name="Marcador de posición de texto 29">
            <a:extLst>
              <a:ext uri="{FF2B5EF4-FFF2-40B4-BE49-F238E27FC236}">
                <a16:creationId xmlns:a16="http://schemas.microsoft.com/office/drawing/2014/main" id="{C039757F-1A08-A541-B775-687FFFB90A8E}"/>
              </a:ext>
            </a:extLst>
          </p:cNvPr>
          <p:cNvSpPr txBox="1">
            <a:spLocks/>
          </p:cNvSpPr>
          <p:nvPr/>
        </p:nvSpPr>
        <p:spPr>
          <a:xfrm>
            <a:off x="1705299" y="1879958"/>
            <a:ext cx="372651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585"/>
          </a:p>
        </p:txBody>
      </p:sp>
    </p:spTree>
    <p:extLst>
      <p:ext uri="{BB962C8B-B14F-4D97-AF65-F5344CB8AC3E}">
        <p14:creationId xmlns:p14="http://schemas.microsoft.com/office/powerpoint/2010/main" val="7050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Marcador de posición de texto 22">
            <a:extLst>
              <a:ext uri="{FF2B5EF4-FFF2-40B4-BE49-F238E27FC236}">
                <a16:creationId xmlns:a16="http://schemas.microsoft.com/office/drawing/2014/main" id="{5D5422A9-448B-D14E-A91D-316DE00B4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483" y="28250"/>
            <a:ext cx="8089736" cy="500320"/>
          </a:xfrm>
        </p:spPr>
        <p:txBody>
          <a:bodyPr/>
          <a:lstStyle/>
          <a:p>
            <a:r>
              <a:rPr lang="es-ES" sz="4000" dirty="0">
                <a:solidFill>
                  <a:srgbClr val="003244"/>
                </a:solidFill>
                <a:latin typeface="Telefonica ExtraLight" pitchFamily="2" charset="77"/>
              </a:rPr>
              <a:t>Nuest</a:t>
            </a:r>
            <a:r>
              <a:rPr lang="es-ES" sz="4000" spc="-124" dirty="0">
                <a:solidFill>
                  <a:srgbClr val="003244"/>
                </a:solidFill>
                <a:latin typeface="Telefonica ExtraLight" pitchFamily="2" charset="77"/>
              </a:rPr>
              <a:t>r</a:t>
            </a:r>
            <a:r>
              <a:rPr lang="es-ES" sz="4000" dirty="0">
                <a:solidFill>
                  <a:srgbClr val="003244"/>
                </a:solidFill>
                <a:latin typeface="Telefonica ExtraLight" pitchFamily="2" charset="77"/>
              </a:rPr>
              <a:t>os usuarios</a:t>
            </a:r>
            <a:endParaRPr lang="es-ES" sz="4000" dirty="0">
              <a:latin typeface="Telefonica ExtraLight" pitchFamily="2" charset="77"/>
            </a:endParaRPr>
          </a:p>
        </p:txBody>
      </p:sp>
      <p:sp>
        <p:nvSpPr>
          <p:cNvPr id="24" name="Marcador de posición de texto 23">
            <a:extLst>
              <a:ext uri="{FF2B5EF4-FFF2-40B4-BE49-F238E27FC236}">
                <a16:creationId xmlns:a16="http://schemas.microsoft.com/office/drawing/2014/main" id="{4CDA848B-18AD-A848-98CB-83730FC110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958432" y="1512435"/>
            <a:ext cx="3227137" cy="235906"/>
          </a:xfrm>
        </p:spPr>
        <p:txBody>
          <a:bodyPr/>
          <a:lstStyle/>
          <a:p>
            <a:r>
              <a:rPr lang="es-ES" spc="-23" dirty="0">
                <a:solidFill>
                  <a:srgbClr val="A59A34"/>
                </a:solidFill>
                <a:cs typeface="Telefonica"/>
              </a:rPr>
              <a:t>CATEGORÍAS </a:t>
            </a:r>
            <a:r>
              <a:rPr lang="es-ES" dirty="0">
                <a:solidFill>
                  <a:srgbClr val="A59A34"/>
                </a:solidFill>
                <a:cs typeface="Telefonica"/>
              </a:rPr>
              <a:t>MÁS</a:t>
            </a:r>
            <a:r>
              <a:rPr lang="es-ES" spc="-23" dirty="0">
                <a:solidFill>
                  <a:srgbClr val="A59A34"/>
                </a:solidFill>
                <a:cs typeface="Telefonica"/>
              </a:rPr>
              <a:t> </a:t>
            </a:r>
            <a:r>
              <a:rPr lang="es-ES" spc="-5" dirty="0">
                <a:solidFill>
                  <a:srgbClr val="A59A34"/>
                </a:solidFill>
                <a:cs typeface="Telefonica"/>
              </a:rPr>
              <a:t>BUSCADAS</a:t>
            </a:r>
            <a:endParaRPr lang="es-ES" dirty="0">
              <a:cs typeface="Telefonica"/>
            </a:endParaRPr>
          </a:p>
          <a:p>
            <a:endParaRPr lang="es-ES" dirty="0"/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007ABF89-CCB9-844B-9B0F-11162C8B4ACD}"/>
              </a:ext>
            </a:extLst>
          </p:cNvPr>
          <p:cNvSpPr/>
          <p:nvPr/>
        </p:nvSpPr>
        <p:spPr>
          <a:xfrm>
            <a:off x="1446274" y="2027392"/>
            <a:ext cx="639701" cy="6397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es-ES" sz="1050" b="1" dirty="0"/>
              <a:t>49%</a:t>
            </a: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0639F42C-B9D6-1A42-9DB7-0028F1DCF1D4}"/>
              </a:ext>
            </a:extLst>
          </p:cNvPr>
          <p:cNvSpPr/>
          <p:nvPr/>
        </p:nvSpPr>
        <p:spPr>
          <a:xfrm>
            <a:off x="2508357" y="2082007"/>
            <a:ext cx="530473" cy="530473"/>
          </a:xfrm>
          <a:prstGeom prst="ellipse">
            <a:avLst/>
          </a:prstGeom>
          <a:solidFill>
            <a:srgbClr val="0F5C6D"/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6919F223-C4F9-7C44-A41A-15CDB266878F}"/>
              </a:ext>
            </a:extLst>
          </p:cNvPr>
          <p:cNvSpPr/>
          <p:nvPr/>
        </p:nvSpPr>
        <p:spPr>
          <a:xfrm>
            <a:off x="3461211" y="2082007"/>
            <a:ext cx="530473" cy="530473"/>
          </a:xfrm>
          <a:prstGeom prst="ellipse">
            <a:avLst/>
          </a:prstGeom>
          <a:solidFill>
            <a:srgbClr val="0F5C6D"/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17%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159D72D2-E085-E241-B492-B43D64ABCAEC}"/>
              </a:ext>
            </a:extLst>
          </p:cNvPr>
          <p:cNvSpPr/>
          <p:nvPr/>
        </p:nvSpPr>
        <p:spPr>
          <a:xfrm>
            <a:off x="4414065" y="2106120"/>
            <a:ext cx="482248" cy="48224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13%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46ADC837-F60D-E54F-90A2-8FA369309CBD}"/>
              </a:ext>
            </a:extLst>
          </p:cNvPr>
          <p:cNvSpPr/>
          <p:nvPr/>
        </p:nvSpPr>
        <p:spPr>
          <a:xfrm>
            <a:off x="5318694" y="2106120"/>
            <a:ext cx="482248" cy="482248"/>
          </a:xfrm>
          <a:prstGeom prst="ellipse">
            <a:avLst/>
          </a:prstGeom>
          <a:solidFill>
            <a:srgbClr val="1C8397"/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8ECECB9-2CA7-CF44-9E4B-2FC3FD5351C4}"/>
              </a:ext>
            </a:extLst>
          </p:cNvPr>
          <p:cNvSpPr/>
          <p:nvPr/>
        </p:nvSpPr>
        <p:spPr>
          <a:xfrm>
            <a:off x="6223323" y="2128040"/>
            <a:ext cx="438407" cy="438407"/>
          </a:xfrm>
          <a:prstGeom prst="ellipse">
            <a:avLst/>
          </a:prstGeom>
          <a:solidFill>
            <a:srgbClr val="1F91A4"/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6%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7930E0C6-87CE-9947-B59D-2A64B8F8C521}"/>
              </a:ext>
            </a:extLst>
          </p:cNvPr>
          <p:cNvSpPr/>
          <p:nvPr/>
        </p:nvSpPr>
        <p:spPr>
          <a:xfrm>
            <a:off x="7084111" y="2147967"/>
            <a:ext cx="398552" cy="398552"/>
          </a:xfrm>
          <a:prstGeom prst="ellipse">
            <a:avLst/>
          </a:prstGeom>
          <a:solidFill>
            <a:srgbClr val="229FB2"/>
          </a:solidFill>
        </p:spPr>
        <p:txBody>
          <a:bodyPr wrap="square" lIns="0" tIns="0" rIns="0" bIns="0" rtlCol="0" anchor="ctr"/>
          <a:lstStyle/>
          <a:p>
            <a:pPr algn="ctr" defTabSz="685670"/>
            <a:r>
              <a:rPr lang="es-ES" sz="1050" b="1" dirty="0">
                <a:solidFill>
                  <a:schemeClr val="bg1"/>
                </a:solidFill>
              </a:rPr>
              <a:t>4%</a:t>
            </a:r>
          </a:p>
        </p:txBody>
      </p:sp>
      <p:sp>
        <p:nvSpPr>
          <p:cNvPr id="50" name="Marcador de posición de texto 33">
            <a:extLst>
              <a:ext uri="{FF2B5EF4-FFF2-40B4-BE49-F238E27FC236}">
                <a16:creationId xmlns:a16="http://schemas.microsoft.com/office/drawing/2014/main" id="{50F1A3E3-126E-7542-B0FE-35C3598E2CC3}"/>
              </a:ext>
            </a:extLst>
          </p:cNvPr>
          <p:cNvSpPr txBox="1">
            <a:spLocks/>
          </p:cNvSpPr>
          <p:nvPr/>
        </p:nvSpPr>
        <p:spPr>
          <a:xfrm>
            <a:off x="1317103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Tecnología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1" name="Marcador de posición de texto 33">
            <a:extLst>
              <a:ext uri="{FF2B5EF4-FFF2-40B4-BE49-F238E27FC236}">
                <a16:creationId xmlns:a16="http://schemas.microsoft.com/office/drawing/2014/main" id="{EF380156-11F9-F44C-A33C-3AD826E907B3}"/>
              </a:ext>
            </a:extLst>
          </p:cNvPr>
          <p:cNvSpPr txBox="1">
            <a:spLocks/>
          </p:cNvSpPr>
          <p:nvPr/>
        </p:nvSpPr>
        <p:spPr>
          <a:xfrm>
            <a:off x="2324570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Psicología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2" name="Marcador de posición de texto 33">
            <a:extLst>
              <a:ext uri="{FF2B5EF4-FFF2-40B4-BE49-F238E27FC236}">
                <a16:creationId xmlns:a16="http://schemas.microsoft.com/office/drawing/2014/main" id="{E325A586-89FF-224D-99B3-235060ED1E62}"/>
              </a:ext>
            </a:extLst>
          </p:cNvPr>
          <p:cNvSpPr txBox="1">
            <a:spLocks/>
          </p:cNvSpPr>
          <p:nvPr/>
        </p:nvSpPr>
        <p:spPr>
          <a:xfrm>
            <a:off x="3277424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Idiomas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3" name="Marcador de posición de texto 33">
            <a:extLst>
              <a:ext uri="{FF2B5EF4-FFF2-40B4-BE49-F238E27FC236}">
                <a16:creationId xmlns:a16="http://schemas.microsoft.com/office/drawing/2014/main" id="{3C96EA02-8572-CB43-887E-3450624C2FA9}"/>
              </a:ext>
            </a:extLst>
          </p:cNvPr>
          <p:cNvSpPr txBox="1">
            <a:spLocks/>
          </p:cNvSpPr>
          <p:nvPr/>
        </p:nvSpPr>
        <p:spPr>
          <a:xfrm>
            <a:off x="4175468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Negocios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4" name="Marcador de posición de texto 33">
            <a:extLst>
              <a:ext uri="{FF2B5EF4-FFF2-40B4-BE49-F238E27FC236}">
                <a16:creationId xmlns:a16="http://schemas.microsoft.com/office/drawing/2014/main" id="{9484BA99-B635-D94E-ABF9-625CAA95DC99}"/>
              </a:ext>
            </a:extLst>
          </p:cNvPr>
          <p:cNvSpPr txBox="1">
            <a:spLocks/>
          </p:cNvSpPr>
          <p:nvPr/>
        </p:nvSpPr>
        <p:spPr>
          <a:xfrm>
            <a:off x="5110795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Matemáticas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5" name="Marcador de posición de texto 33">
            <a:extLst>
              <a:ext uri="{FF2B5EF4-FFF2-40B4-BE49-F238E27FC236}">
                <a16:creationId xmlns:a16="http://schemas.microsoft.com/office/drawing/2014/main" id="{5548A0AB-7727-3B4C-9DCC-9F4F794A259E}"/>
              </a:ext>
            </a:extLst>
          </p:cNvPr>
          <p:cNvSpPr txBox="1">
            <a:spLocks/>
          </p:cNvSpPr>
          <p:nvPr/>
        </p:nvSpPr>
        <p:spPr>
          <a:xfrm>
            <a:off x="6046121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Pedagogía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6" name="Marcador de posición de texto 33">
            <a:extLst>
              <a:ext uri="{FF2B5EF4-FFF2-40B4-BE49-F238E27FC236}">
                <a16:creationId xmlns:a16="http://schemas.microsoft.com/office/drawing/2014/main" id="{DCCB3166-7CBE-164B-93CE-F098C2C9BCDA}"/>
              </a:ext>
            </a:extLst>
          </p:cNvPr>
          <p:cNvSpPr txBox="1">
            <a:spLocks/>
          </p:cNvSpPr>
          <p:nvPr/>
        </p:nvSpPr>
        <p:spPr>
          <a:xfrm>
            <a:off x="6834365" y="2708767"/>
            <a:ext cx="898044" cy="28935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Ciencias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buNone/>
            </a:pPr>
            <a:endParaRPr lang="es-ES" sz="2585" dirty="0"/>
          </a:p>
        </p:txBody>
      </p:sp>
      <p:sp>
        <p:nvSpPr>
          <p:cNvPr id="58" name="Marcador de posición de texto 23">
            <a:extLst>
              <a:ext uri="{FF2B5EF4-FFF2-40B4-BE49-F238E27FC236}">
                <a16:creationId xmlns:a16="http://schemas.microsoft.com/office/drawing/2014/main" id="{E695CB14-6C83-BA42-9FF0-748CF78756E2}"/>
              </a:ext>
            </a:extLst>
          </p:cNvPr>
          <p:cNvSpPr txBox="1">
            <a:spLocks/>
          </p:cNvSpPr>
          <p:nvPr/>
        </p:nvSpPr>
        <p:spPr>
          <a:xfrm>
            <a:off x="2958432" y="3250966"/>
            <a:ext cx="3227137" cy="23590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210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500" spc="-23" dirty="0">
                <a:solidFill>
                  <a:srgbClr val="A59A34"/>
                </a:solidFill>
                <a:cs typeface="Telefonica"/>
              </a:rPr>
              <a:t>INTERESES USUARIOS</a:t>
            </a:r>
            <a:endParaRPr lang="es-ES" sz="1500" dirty="0">
              <a:cs typeface="Telefonica"/>
            </a:endParaRPr>
          </a:p>
          <a:p>
            <a:endParaRPr lang="es-ES" sz="1500" dirty="0"/>
          </a:p>
        </p:txBody>
      </p:sp>
      <p:sp>
        <p:nvSpPr>
          <p:cNvPr id="59" name="Marcador de posición de texto 28">
            <a:extLst>
              <a:ext uri="{FF2B5EF4-FFF2-40B4-BE49-F238E27FC236}">
                <a16:creationId xmlns:a16="http://schemas.microsoft.com/office/drawing/2014/main" id="{43D59A14-EFC5-914B-B834-4B61CCA78A5D}"/>
              </a:ext>
            </a:extLst>
          </p:cNvPr>
          <p:cNvSpPr txBox="1">
            <a:spLocks/>
          </p:cNvSpPr>
          <p:nvPr/>
        </p:nvSpPr>
        <p:spPr>
          <a:xfrm>
            <a:off x="4387050" y="3557984"/>
            <a:ext cx="369900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585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D4E4948C-FCA8-444C-A166-E74F21FAC114}"/>
              </a:ext>
            </a:extLst>
          </p:cNvPr>
          <p:cNvSpPr/>
          <p:nvPr/>
        </p:nvSpPr>
        <p:spPr>
          <a:xfrm>
            <a:off x="1255472" y="3739440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61" name="Marcador de posición de texto 33">
            <a:extLst>
              <a:ext uri="{FF2B5EF4-FFF2-40B4-BE49-F238E27FC236}">
                <a16:creationId xmlns:a16="http://schemas.microsoft.com/office/drawing/2014/main" id="{B1E32CA7-3121-814D-BC4B-7EBC3D8E2E4B}"/>
              </a:ext>
            </a:extLst>
          </p:cNvPr>
          <p:cNvSpPr txBox="1">
            <a:spLocks/>
          </p:cNvSpPr>
          <p:nvPr/>
        </p:nvSpPr>
        <p:spPr>
          <a:xfrm>
            <a:off x="1038048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17%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Tecnología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83D7AB23-F529-5741-83D7-AC10864B8B25}"/>
              </a:ext>
            </a:extLst>
          </p:cNvPr>
          <p:cNvSpPr/>
          <p:nvPr/>
        </p:nvSpPr>
        <p:spPr>
          <a:xfrm>
            <a:off x="2126593" y="3739440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63" name="Marcador de posición de texto 33">
            <a:extLst>
              <a:ext uri="{FF2B5EF4-FFF2-40B4-BE49-F238E27FC236}">
                <a16:creationId xmlns:a16="http://schemas.microsoft.com/office/drawing/2014/main" id="{E09C4880-551A-DD4B-AA22-95D8327E8C01}"/>
              </a:ext>
            </a:extLst>
          </p:cNvPr>
          <p:cNvSpPr txBox="1">
            <a:spLocks/>
          </p:cNvSpPr>
          <p:nvPr/>
        </p:nvSpPr>
        <p:spPr>
          <a:xfrm>
            <a:off x="1917124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17%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Cine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1CBE5A5A-D4A8-774D-9CA4-09684CACD669}"/>
              </a:ext>
            </a:extLst>
          </p:cNvPr>
          <p:cNvSpPr/>
          <p:nvPr/>
        </p:nvSpPr>
        <p:spPr>
          <a:xfrm>
            <a:off x="2998539" y="3739440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65" name="Marcador de posición de texto 33">
            <a:extLst>
              <a:ext uri="{FF2B5EF4-FFF2-40B4-BE49-F238E27FC236}">
                <a16:creationId xmlns:a16="http://schemas.microsoft.com/office/drawing/2014/main" id="{3F8CD3D5-867B-E94F-84C1-3D7F6247F2DB}"/>
              </a:ext>
            </a:extLst>
          </p:cNvPr>
          <p:cNvSpPr txBox="1">
            <a:spLocks/>
          </p:cNvSpPr>
          <p:nvPr/>
        </p:nvSpPr>
        <p:spPr>
          <a:xfrm>
            <a:off x="2796200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17%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Media | TV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6" name="Marcador de posición de texto 33">
            <a:extLst>
              <a:ext uri="{FF2B5EF4-FFF2-40B4-BE49-F238E27FC236}">
                <a16:creationId xmlns:a16="http://schemas.microsoft.com/office/drawing/2014/main" id="{2B101793-E235-FF4A-BB3D-CC3BA482CE18}"/>
              </a:ext>
            </a:extLst>
          </p:cNvPr>
          <p:cNvSpPr txBox="1">
            <a:spLocks/>
          </p:cNvSpPr>
          <p:nvPr/>
        </p:nvSpPr>
        <p:spPr>
          <a:xfrm>
            <a:off x="3675275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14%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 err="1">
                <a:solidFill>
                  <a:srgbClr val="003143"/>
                </a:solidFill>
                <a:latin typeface="Telefonica-Light"/>
                <a:cs typeface="Telefonica-Light"/>
              </a:rPr>
              <a:t>Lifestyle</a:t>
            </a: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 &amp; hobbies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7" name="Marcador de posición de texto 33">
            <a:extLst>
              <a:ext uri="{FF2B5EF4-FFF2-40B4-BE49-F238E27FC236}">
                <a16:creationId xmlns:a16="http://schemas.microsoft.com/office/drawing/2014/main" id="{25824E16-26F5-824F-9364-B5C3F90E4F0B}"/>
              </a:ext>
            </a:extLst>
          </p:cNvPr>
          <p:cNvSpPr txBox="1">
            <a:spLocks/>
          </p:cNvSpPr>
          <p:nvPr/>
        </p:nvSpPr>
        <p:spPr>
          <a:xfrm>
            <a:off x="4554351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14%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Noticias y lectura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8" name="Marcador de posición de texto 33">
            <a:extLst>
              <a:ext uri="{FF2B5EF4-FFF2-40B4-BE49-F238E27FC236}">
                <a16:creationId xmlns:a16="http://schemas.microsoft.com/office/drawing/2014/main" id="{61376609-1089-C64E-98E9-540CC883311F}"/>
              </a:ext>
            </a:extLst>
          </p:cNvPr>
          <p:cNvSpPr txBox="1">
            <a:spLocks/>
          </p:cNvSpPr>
          <p:nvPr/>
        </p:nvSpPr>
        <p:spPr>
          <a:xfrm>
            <a:off x="5433427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14%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Deportes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69" name="Marcador de posición de texto 33">
            <a:extLst>
              <a:ext uri="{FF2B5EF4-FFF2-40B4-BE49-F238E27FC236}">
                <a16:creationId xmlns:a16="http://schemas.microsoft.com/office/drawing/2014/main" id="{D26955C6-9124-7544-8345-401F73D50D7E}"/>
              </a:ext>
            </a:extLst>
          </p:cNvPr>
          <p:cNvSpPr txBox="1">
            <a:spLocks/>
          </p:cNvSpPr>
          <p:nvPr/>
        </p:nvSpPr>
        <p:spPr>
          <a:xfrm>
            <a:off x="6312503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14%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Viajar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70" name="Marcador de posición de texto 33">
            <a:extLst>
              <a:ext uri="{FF2B5EF4-FFF2-40B4-BE49-F238E27FC236}">
                <a16:creationId xmlns:a16="http://schemas.microsoft.com/office/drawing/2014/main" id="{E40A0FDA-128B-D046-994B-7BD81BCF0618}"/>
              </a:ext>
            </a:extLst>
          </p:cNvPr>
          <p:cNvSpPr txBox="1">
            <a:spLocks/>
          </p:cNvSpPr>
          <p:nvPr/>
        </p:nvSpPr>
        <p:spPr>
          <a:xfrm>
            <a:off x="7191576" y="4277011"/>
            <a:ext cx="898044" cy="601128"/>
          </a:xfrm>
          <a:prstGeom prst="rect">
            <a:avLst/>
          </a:prstGeom>
        </p:spPr>
        <p:txBody>
          <a:bodyPr/>
          <a:lstStyle>
            <a:lvl1pPr marL="281344" indent="-281344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Char char="•"/>
              <a:defRPr sz="34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403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9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6717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940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089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b="1" dirty="0">
                <a:solidFill>
                  <a:srgbClr val="003143"/>
                </a:solidFill>
                <a:latin typeface="Telefonica-Light"/>
                <a:cs typeface="Telefonica-Light"/>
              </a:rPr>
              <a:t>14%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050" dirty="0">
                <a:solidFill>
                  <a:srgbClr val="003143"/>
                </a:solidFill>
                <a:latin typeface="Telefonica-Light"/>
                <a:cs typeface="Telefonica-Light"/>
              </a:rPr>
              <a:t>Fotografía</a:t>
            </a:r>
            <a:endParaRPr lang="es-ES" sz="1050" dirty="0">
              <a:latin typeface="Telefonica-Light"/>
              <a:cs typeface="Telefonica-Ligh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2585" dirty="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98317710-858A-C64B-83F5-FE31B9E81968}"/>
              </a:ext>
            </a:extLst>
          </p:cNvPr>
          <p:cNvSpPr/>
          <p:nvPr/>
        </p:nvSpPr>
        <p:spPr>
          <a:xfrm>
            <a:off x="3870484" y="3754797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A0994740-A1A9-B144-815B-4417484B2F64}"/>
              </a:ext>
            </a:extLst>
          </p:cNvPr>
          <p:cNvSpPr/>
          <p:nvPr/>
        </p:nvSpPr>
        <p:spPr>
          <a:xfrm>
            <a:off x="4762249" y="3754797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73" name="Elipse 72">
            <a:extLst>
              <a:ext uri="{FF2B5EF4-FFF2-40B4-BE49-F238E27FC236}">
                <a16:creationId xmlns:a16="http://schemas.microsoft.com/office/drawing/2014/main" id="{A6470B9E-E1AF-E847-8342-A0580E4F80C4}"/>
              </a:ext>
            </a:extLst>
          </p:cNvPr>
          <p:cNvSpPr/>
          <p:nvPr/>
        </p:nvSpPr>
        <p:spPr>
          <a:xfrm>
            <a:off x="5654014" y="3727581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145A2235-7BC3-4741-B5FB-5A04340EECDA}"/>
              </a:ext>
            </a:extLst>
          </p:cNvPr>
          <p:cNvSpPr/>
          <p:nvPr/>
        </p:nvSpPr>
        <p:spPr>
          <a:xfrm>
            <a:off x="6512238" y="3739440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3789CE84-6FA8-C440-9E8E-8B73F26506AF}"/>
              </a:ext>
            </a:extLst>
          </p:cNvPr>
          <p:cNvSpPr/>
          <p:nvPr/>
        </p:nvSpPr>
        <p:spPr>
          <a:xfrm>
            <a:off x="7399474" y="3727581"/>
            <a:ext cx="482248" cy="482248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105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49E445-1C12-C64E-85EB-9935B68E5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02" y="3862570"/>
            <a:ext cx="266700" cy="2667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9CBD9A4-7781-874F-A785-1953D0FE1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05" y="3872095"/>
            <a:ext cx="238125" cy="24765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8B4FFB-13C3-294B-9F5D-AD6D19699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312" y="3866285"/>
            <a:ext cx="266700" cy="23812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536016D-9C96-D840-8E6F-2359E8BE9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3021" y="3880571"/>
            <a:ext cx="257175" cy="25717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7E6BC50-5B60-B642-BE85-69B9A8F6A1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023" y="3884375"/>
            <a:ext cx="266700" cy="2095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DA3AA5A-DC1B-5D47-9988-3556166F3F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336" y="3789446"/>
            <a:ext cx="276225" cy="27622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4261F71F-EE2F-244B-90BE-FE2B59A0E0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8967" y="3849299"/>
            <a:ext cx="266700" cy="26670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DDF5466-EDF8-514B-BE0C-DD4F912C0F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1535" y="3849641"/>
            <a:ext cx="238125" cy="238125"/>
          </a:xfrm>
          <a:prstGeom prst="rect">
            <a:avLst/>
          </a:prstGeom>
        </p:spPr>
      </p:pic>
      <p:sp>
        <p:nvSpPr>
          <p:cNvPr id="76" name="Marcador de posición de texto 24">
            <a:extLst>
              <a:ext uri="{FF2B5EF4-FFF2-40B4-BE49-F238E27FC236}">
                <a16:creationId xmlns:a16="http://schemas.microsoft.com/office/drawing/2014/main" id="{BDB518DE-8671-0740-8594-8F5ED26C56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6929" y="860474"/>
            <a:ext cx="4710140" cy="435575"/>
          </a:xfrm>
        </p:spPr>
        <p:txBody>
          <a:bodyPr/>
          <a:lstStyle/>
          <a:p>
            <a:pPr marL="580968" marR="3809" indent="-571444">
              <a:spcBef>
                <a:spcPts val="74"/>
              </a:spcBef>
            </a:pP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Nuestros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datos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varían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diariamente, por ello </a:t>
            </a:r>
            <a:r>
              <a:rPr lang="es-ES" spc="-5" dirty="0">
                <a:solidFill>
                  <a:srgbClr val="003244"/>
                </a:solidFill>
                <a:latin typeface="Telefonica-Light"/>
                <a:cs typeface="Telefonica-Light"/>
              </a:rPr>
              <a:t>ejemplificamos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una media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demográfica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lang="es-ES" spc="-7" dirty="0">
                <a:solidFill>
                  <a:srgbClr val="003244"/>
                </a:solidFill>
                <a:latin typeface="Telefonica-Light"/>
                <a:cs typeface="Telefonica-Light"/>
              </a:rPr>
              <a:t>nuestros </a:t>
            </a:r>
            <a:r>
              <a:rPr lang="es-ES" dirty="0">
                <a:solidFill>
                  <a:srgbClr val="003244"/>
                </a:solidFill>
                <a:latin typeface="Telefonica-Light"/>
                <a:cs typeface="Telefonica-Light"/>
              </a:rPr>
              <a:t>estudiantes.</a:t>
            </a:r>
            <a:endParaRPr lang="es-ES" dirty="0">
              <a:latin typeface="Telefonica-Light"/>
              <a:cs typeface="Telefonica-Light"/>
            </a:endParaRPr>
          </a:p>
        </p:txBody>
      </p:sp>
      <p:sp>
        <p:nvSpPr>
          <p:cNvPr id="77" name="Marcador de posición de texto 27">
            <a:extLst>
              <a:ext uri="{FF2B5EF4-FFF2-40B4-BE49-F238E27FC236}">
                <a16:creationId xmlns:a16="http://schemas.microsoft.com/office/drawing/2014/main" id="{899C26AE-8071-0F45-AFA1-BE9B94A91898}"/>
              </a:ext>
            </a:extLst>
          </p:cNvPr>
          <p:cNvSpPr txBox="1">
            <a:spLocks/>
          </p:cNvSpPr>
          <p:nvPr/>
        </p:nvSpPr>
        <p:spPr>
          <a:xfrm>
            <a:off x="4208905" y="695191"/>
            <a:ext cx="726191" cy="39273"/>
          </a:xfrm>
          <a:prstGeom prst="rect">
            <a:avLst/>
          </a:prstGeom>
          <a:solidFill>
            <a:schemeClr val="accent1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585" dirty="0"/>
              <a:t>   </a:t>
            </a:r>
          </a:p>
        </p:txBody>
      </p:sp>
      <p:sp>
        <p:nvSpPr>
          <p:cNvPr id="47" name="Marcador de posición de texto 29">
            <a:extLst>
              <a:ext uri="{FF2B5EF4-FFF2-40B4-BE49-F238E27FC236}">
                <a16:creationId xmlns:a16="http://schemas.microsoft.com/office/drawing/2014/main" id="{446BA7C2-515E-E343-B39E-6D722BCB1241}"/>
              </a:ext>
            </a:extLst>
          </p:cNvPr>
          <p:cNvSpPr txBox="1">
            <a:spLocks/>
          </p:cNvSpPr>
          <p:nvPr/>
        </p:nvSpPr>
        <p:spPr>
          <a:xfrm>
            <a:off x="4387050" y="1798922"/>
            <a:ext cx="369900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l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lang="es-ES" sz="34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969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3677" indent="0" algn="ctr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tabLst/>
              <a:defRPr lang="es-ES" sz="919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585"/>
          </a:p>
        </p:txBody>
      </p:sp>
    </p:spTree>
    <p:extLst>
      <p:ext uri="{BB962C8B-B14F-4D97-AF65-F5344CB8AC3E}">
        <p14:creationId xmlns:p14="http://schemas.microsoft.com/office/powerpoint/2010/main" val="381541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exto 8">
            <a:extLst>
              <a:ext uri="{FF2B5EF4-FFF2-40B4-BE49-F238E27FC236}">
                <a16:creationId xmlns:a16="http://schemas.microsoft.com/office/drawing/2014/main" id="{462F11AC-420E-0445-A141-749A91FF0F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333" y="88054"/>
            <a:ext cx="8089736" cy="500320"/>
          </a:xfrm>
        </p:spPr>
        <p:txBody>
          <a:bodyPr/>
          <a:lstStyle/>
          <a:p>
            <a:r>
              <a:rPr lang="es-ES" sz="4000" dirty="0">
                <a:latin typeface="Telefonica ExtraLight" pitchFamily="2" charset="77"/>
              </a:rPr>
              <a:t>Qué aporta </a:t>
            </a:r>
            <a:r>
              <a:rPr lang="es-ES" sz="4000" dirty="0" err="1" smtClean="0">
                <a:latin typeface="Telefonica ExtraLight" pitchFamily="2" charset="77"/>
              </a:rPr>
              <a:t>Mi</a:t>
            </a:r>
            <a:r>
              <a:rPr lang="es-ES" sz="4000" spc="331" dirty="0" err="1" smtClean="0">
                <a:latin typeface="Telefonica ExtraLight" pitchFamily="2" charset="77"/>
              </a:rPr>
              <a:t>r</a:t>
            </a:r>
            <a:r>
              <a:rPr lang="es-ES" sz="4000" dirty="0" err="1" smtClean="0">
                <a:latin typeface="Telefonica ExtraLight" pitchFamily="2" charset="77"/>
              </a:rPr>
              <a:t>íadax</a:t>
            </a:r>
            <a:r>
              <a:rPr lang="es-ES" sz="4000" dirty="0" smtClean="0">
                <a:latin typeface="Telefonica ExtraLight" pitchFamily="2" charset="77"/>
              </a:rPr>
              <a:t>?</a:t>
            </a:r>
            <a:endParaRPr lang="es-ES" sz="4000" dirty="0">
              <a:latin typeface="Telefonica ExtraLight" pitchFamily="2" charset="77"/>
            </a:endParaRPr>
          </a:p>
        </p:txBody>
      </p:sp>
      <p:sp>
        <p:nvSpPr>
          <p:cNvPr id="10" name="Marcador de posición de texto 9">
            <a:extLst>
              <a:ext uri="{FF2B5EF4-FFF2-40B4-BE49-F238E27FC236}">
                <a16:creationId xmlns:a16="http://schemas.microsoft.com/office/drawing/2014/main" id="{35B12B57-CDAA-C644-84A3-CCDC1F1416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6259" y="816356"/>
            <a:ext cx="540000" cy="54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1" name="Marcador de posición de texto 10">
            <a:extLst>
              <a:ext uri="{FF2B5EF4-FFF2-40B4-BE49-F238E27FC236}">
                <a16:creationId xmlns:a16="http://schemas.microsoft.com/office/drawing/2014/main" id="{C3D81AAE-6B4B-3B43-A2C2-63913442B6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2001" y="816356"/>
            <a:ext cx="540000" cy="54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2" name="Marcador de posición de texto 11">
            <a:extLst>
              <a:ext uri="{FF2B5EF4-FFF2-40B4-BE49-F238E27FC236}">
                <a16:creationId xmlns:a16="http://schemas.microsoft.com/office/drawing/2014/main" id="{3EF63BA9-4A48-0F42-AF3B-ED0DA9D560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43067" y="816356"/>
            <a:ext cx="540000" cy="54000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3" name="Marcador de posición de texto 12">
            <a:extLst>
              <a:ext uri="{FF2B5EF4-FFF2-40B4-BE49-F238E27FC236}">
                <a16:creationId xmlns:a16="http://schemas.microsoft.com/office/drawing/2014/main" id="{D012173A-5EDF-1341-A0BE-290816E9A7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3723" y="1454298"/>
            <a:ext cx="2065073" cy="227700"/>
          </a:xfrm>
        </p:spPr>
        <p:txBody>
          <a:bodyPr/>
          <a:lstStyle/>
          <a:p>
            <a:r>
              <a:rPr lang="es-ES" sz="1125" dirty="0">
                <a:solidFill>
                  <a:srgbClr val="003244"/>
                </a:solidFill>
                <a:cs typeface="Telefonica"/>
              </a:rPr>
              <a:t>Estudiantes</a:t>
            </a:r>
            <a:endParaRPr lang="es-ES" sz="1125" dirty="0"/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1DF9D826-1DD6-D648-A56C-7843A868A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9464" y="1362681"/>
            <a:ext cx="2065073" cy="41093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sz="1125" dirty="0">
                <a:solidFill>
                  <a:srgbClr val="003244"/>
                </a:solidFill>
                <a:cs typeface="Telefonica"/>
              </a:rPr>
              <a:t>Uni</a:t>
            </a:r>
            <a:r>
              <a:rPr lang="es-ES" sz="1125" spc="-27" dirty="0">
                <a:solidFill>
                  <a:srgbClr val="003244"/>
                </a:solidFill>
                <a:cs typeface="Telefonica"/>
              </a:rPr>
              <a:t>v</a:t>
            </a:r>
            <a:r>
              <a:rPr lang="es-ES" sz="1125" dirty="0">
                <a:solidFill>
                  <a:srgbClr val="003244"/>
                </a:solidFill>
                <a:cs typeface="Telefonica"/>
              </a:rPr>
              <a:t>ersidades</a:t>
            </a:r>
            <a:endParaRPr lang="es-ES" sz="1125" dirty="0">
              <a:cs typeface="Telefonica"/>
            </a:endParaRPr>
          </a:p>
          <a:p>
            <a:pPr>
              <a:spcBef>
                <a:spcPts val="0"/>
              </a:spcBef>
            </a:pPr>
            <a:r>
              <a:rPr lang="es-ES" sz="1125" dirty="0"/>
              <a:t>Instituciones</a:t>
            </a:r>
          </a:p>
        </p:txBody>
      </p:sp>
      <p:sp>
        <p:nvSpPr>
          <p:cNvPr id="15" name="Marcador de posición de texto 14">
            <a:extLst>
              <a:ext uri="{FF2B5EF4-FFF2-40B4-BE49-F238E27FC236}">
                <a16:creationId xmlns:a16="http://schemas.microsoft.com/office/drawing/2014/main" id="{0091ED35-2D27-8847-95A8-E163E8998CF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80531" y="1454298"/>
            <a:ext cx="2065073" cy="227700"/>
          </a:xfrm>
        </p:spPr>
        <p:txBody>
          <a:bodyPr/>
          <a:lstStyle/>
          <a:p>
            <a:r>
              <a:rPr lang="es-ES" sz="1125" dirty="0">
                <a:solidFill>
                  <a:srgbClr val="003244"/>
                </a:solidFill>
                <a:cs typeface="Telefonica"/>
              </a:rPr>
              <a:t>Emp</a:t>
            </a:r>
            <a:r>
              <a:rPr lang="es-ES" sz="1125" spc="-11" dirty="0">
                <a:solidFill>
                  <a:srgbClr val="003244"/>
                </a:solidFill>
                <a:cs typeface="Telefonica"/>
              </a:rPr>
              <a:t>r</a:t>
            </a:r>
            <a:r>
              <a:rPr lang="es-ES" sz="1125" dirty="0">
                <a:solidFill>
                  <a:srgbClr val="003244"/>
                </a:solidFill>
                <a:cs typeface="Telefonica"/>
              </a:rPr>
              <a:t>esas</a:t>
            </a:r>
            <a:endParaRPr lang="es-ES" sz="1125" dirty="0"/>
          </a:p>
        </p:txBody>
      </p:sp>
      <p:sp>
        <p:nvSpPr>
          <p:cNvPr id="16" name="Marcador de posición de texto 15">
            <a:extLst>
              <a:ext uri="{FF2B5EF4-FFF2-40B4-BE49-F238E27FC236}">
                <a16:creationId xmlns:a16="http://schemas.microsoft.com/office/drawing/2014/main" id="{D088880F-2917-6549-B74B-FDA4E03737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723" y="4448030"/>
            <a:ext cx="8089736" cy="500320"/>
          </a:xfrm>
        </p:spPr>
        <p:txBody>
          <a:bodyPr/>
          <a:lstStyle/>
          <a:p>
            <a:pPr marL="9524">
              <a:spcBef>
                <a:spcPts val="74"/>
              </a:spcBef>
              <a:tabLst>
                <a:tab pos="2091004" algn="l"/>
                <a:tab pos="3734855" algn="l"/>
              </a:tabLst>
            </a:pPr>
            <a:r>
              <a:rPr lang="es-ES" sz="4400" dirty="0" err="1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Miríadax</a:t>
            </a:r>
            <a:r>
              <a:rPr lang="es-ES" sz="4400" dirty="0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 apo</a:t>
            </a:r>
            <a:r>
              <a:rPr lang="es-ES" sz="4400" spc="11" dirty="0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r</a:t>
            </a:r>
            <a:r>
              <a:rPr lang="es-ES" sz="4400" dirty="0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ta </a:t>
            </a:r>
            <a:r>
              <a:rPr lang="es-ES" sz="4400" spc="-63" dirty="0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v</a:t>
            </a:r>
            <a:r>
              <a:rPr lang="es-ES" sz="4400" dirty="0">
                <a:solidFill>
                  <a:srgbClr val="2394B7"/>
                </a:solidFill>
                <a:latin typeface="Telefonica ExtraLight" pitchFamily="2" charset="77"/>
                <a:cs typeface="Telefonica-Light"/>
              </a:rPr>
              <a:t>alor</a:t>
            </a:r>
            <a:endParaRPr lang="es-ES" sz="4400" dirty="0">
              <a:latin typeface="Telefonica ExtraLight" pitchFamily="2" charset="77"/>
              <a:cs typeface="Telefonica-Light"/>
            </a:endParaRPr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:a16="http://schemas.microsoft.com/office/drawing/2014/main" id="{33602EB5-0171-2E4F-B6DA-75E3E8125F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20420" y="1910616"/>
            <a:ext cx="2011679" cy="210347"/>
          </a:xfrm>
        </p:spPr>
        <p:txBody>
          <a:bodyPr/>
          <a:lstStyle/>
          <a:p>
            <a:r>
              <a:rPr lang="es-ES" sz="975" spc="-18" dirty="0">
                <a:solidFill>
                  <a:srgbClr val="003143"/>
                </a:solidFill>
                <a:cs typeface="Telefonica"/>
              </a:rPr>
              <a:t>Contenidos</a:t>
            </a:r>
            <a:endParaRPr lang="es-ES" sz="975" dirty="0"/>
          </a:p>
        </p:txBody>
      </p:sp>
      <p:sp>
        <p:nvSpPr>
          <p:cNvPr id="18" name="Marcador de posición de texto 17">
            <a:extLst>
              <a:ext uri="{FF2B5EF4-FFF2-40B4-BE49-F238E27FC236}">
                <a16:creationId xmlns:a16="http://schemas.microsoft.com/office/drawing/2014/main" id="{CED7B4B2-76BD-5842-BBDE-BBCFF033D4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20419" y="2109736"/>
            <a:ext cx="2011680" cy="289358"/>
          </a:xfrm>
        </p:spPr>
        <p:txBody>
          <a:bodyPr/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  <a:cs typeface="Telefonica-Light"/>
              </a:rPr>
              <a:t>Acceso </a:t>
            </a:r>
            <a:r>
              <a:rPr lang="es-ES" sz="900" dirty="0">
                <a:solidFill>
                  <a:srgbClr val="003143"/>
                </a:solidFill>
                <a:latin typeface="Telefonica-Light"/>
                <a:cs typeface="Telefonica-Light"/>
              </a:rPr>
              <a:t>a </a:t>
            </a:r>
            <a:r>
              <a:rPr lang="es-ES" sz="900" spc="-16" dirty="0">
                <a:solidFill>
                  <a:srgbClr val="003143"/>
                </a:solidFill>
                <a:latin typeface="Telefonica-Light"/>
                <a:cs typeface="Telefonica-Light"/>
              </a:rPr>
              <a:t>cursos </a:t>
            </a:r>
            <a:r>
              <a:rPr lang="es-ES" sz="900" spc="-7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900" spc="-16" dirty="0">
                <a:solidFill>
                  <a:srgbClr val="003143"/>
                </a:solidFill>
                <a:latin typeface="Telefonica-Light"/>
                <a:cs typeface="Telefonica-Light"/>
              </a:rPr>
              <a:t>calidad</a:t>
            </a:r>
            <a:r>
              <a:rPr lang="es-ES" sz="900" spc="-140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00" spc="-16" dirty="0">
                <a:solidFill>
                  <a:srgbClr val="003143"/>
                </a:solidFill>
                <a:latin typeface="Telefonica-Light"/>
                <a:cs typeface="Telefonica-Light"/>
              </a:rPr>
              <a:t>desde</a:t>
            </a:r>
            <a:r>
              <a:rPr lang="es-ES" sz="900" spc="-38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00" spc="-16" dirty="0">
                <a:solidFill>
                  <a:srgbClr val="003143"/>
                </a:solidFill>
                <a:latin typeface="Telefonica-Light"/>
                <a:cs typeface="Telefonica-Light"/>
              </a:rPr>
              <a:t>cualquier </a:t>
            </a:r>
            <a:r>
              <a:rPr lang="es-ES" sz="900" spc="-11" dirty="0">
                <a:solidFill>
                  <a:srgbClr val="003143"/>
                </a:solidFill>
                <a:latin typeface="Telefonica-Light"/>
                <a:cs typeface="Telefonica-Light"/>
              </a:rPr>
              <a:t>parte del</a:t>
            </a:r>
            <a:r>
              <a:rPr lang="es-ES" sz="900" spc="-56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00" spc="-16" dirty="0">
                <a:solidFill>
                  <a:srgbClr val="003143"/>
                </a:solidFill>
                <a:latin typeface="Telefonica-Light"/>
                <a:cs typeface="Telefonica-Light"/>
              </a:rPr>
              <a:t>mundo.</a:t>
            </a:r>
            <a:endParaRPr lang="es-ES" sz="900" dirty="0">
              <a:latin typeface="Telefonica-Light"/>
              <a:cs typeface="Telefonica-Light"/>
            </a:endParaRPr>
          </a:p>
          <a:p>
            <a:pPr algn="ctr"/>
            <a:endParaRPr lang="es-ES" sz="900" dirty="0"/>
          </a:p>
        </p:txBody>
      </p:sp>
      <p:sp>
        <p:nvSpPr>
          <p:cNvPr id="19" name="Marcador de posición de texto 18">
            <a:extLst>
              <a:ext uri="{FF2B5EF4-FFF2-40B4-BE49-F238E27FC236}">
                <a16:creationId xmlns:a16="http://schemas.microsoft.com/office/drawing/2014/main" id="{9D3D6A38-0A5F-4A43-AA67-724622EEF2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20420" y="2761549"/>
            <a:ext cx="201167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Empleabilidad</a:t>
            </a:r>
            <a:endParaRPr lang="es-ES" sz="975" dirty="0"/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98DBFAD7-0DF5-A440-AA85-F1E6BB898F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0419" y="2960669"/>
            <a:ext cx="2011680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Incremento de la empleabilidad con cursos especializados y aprendizaje a lo largo de la vida.</a:t>
            </a:r>
          </a:p>
        </p:txBody>
      </p:sp>
      <p:sp>
        <p:nvSpPr>
          <p:cNvPr id="21" name="Marcador de posición de texto 20">
            <a:extLst>
              <a:ext uri="{FF2B5EF4-FFF2-40B4-BE49-F238E27FC236}">
                <a16:creationId xmlns:a16="http://schemas.microsoft.com/office/drawing/2014/main" id="{F83C3849-F1CF-7743-B8CE-FF4FE3C7747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0420" y="3613731"/>
            <a:ext cx="201167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Certificación</a:t>
            </a:r>
            <a:endParaRPr lang="es-ES" sz="975" dirty="0"/>
          </a:p>
        </p:txBody>
      </p:sp>
      <p:sp>
        <p:nvSpPr>
          <p:cNvPr id="22" name="Marcador de posición de texto 21">
            <a:extLst>
              <a:ext uri="{FF2B5EF4-FFF2-40B4-BE49-F238E27FC236}">
                <a16:creationId xmlns:a16="http://schemas.microsoft.com/office/drawing/2014/main" id="{4DEE67A6-9068-1F48-8599-405A7779F19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19835" y="3812851"/>
            <a:ext cx="2212848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Posibilidad de certificar la formación con universidades e instituciones de prestigio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sp>
        <p:nvSpPr>
          <p:cNvPr id="23" name="Marcador de posición de texto 22">
            <a:extLst>
              <a:ext uri="{FF2B5EF4-FFF2-40B4-BE49-F238E27FC236}">
                <a16:creationId xmlns:a16="http://schemas.microsoft.com/office/drawing/2014/main" id="{818DD66E-F203-1B42-B07F-B695AB3A976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657602" y="1910616"/>
            <a:ext cx="182879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Estudiantes</a:t>
            </a:r>
            <a:endParaRPr lang="es-ES" sz="975" dirty="0"/>
          </a:p>
        </p:txBody>
      </p:sp>
      <p:sp>
        <p:nvSpPr>
          <p:cNvPr id="24" name="Marcador de posición de texto 23">
            <a:extLst>
              <a:ext uri="{FF2B5EF4-FFF2-40B4-BE49-F238E27FC236}">
                <a16:creationId xmlns:a16="http://schemas.microsoft.com/office/drawing/2014/main" id="{4CABB9DD-E3C3-8248-8AAF-5CBD6ED5B6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233229" y="2109736"/>
            <a:ext cx="2677546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Acceso a millones de estudiantes de todo el mundo para promover la oferta formativa de tu universidad, institución o centro.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7AF6BB8E-9A64-D44E-8361-4D061279E95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57602" y="2761549"/>
            <a:ext cx="182879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Posicionamiento </a:t>
            </a:r>
            <a:r>
              <a:rPr lang="es-ES" sz="975" spc="-18" dirty="0">
                <a:solidFill>
                  <a:srgbClr val="003143"/>
                </a:solidFill>
                <a:cs typeface="Telefonica"/>
              </a:rPr>
              <a:t>estratégico</a:t>
            </a:r>
            <a:endParaRPr lang="es-ES" sz="975" dirty="0"/>
          </a:p>
        </p:txBody>
      </p:sp>
      <p:sp>
        <p:nvSpPr>
          <p:cNvPr id="26" name="Marcador de posición de texto 25">
            <a:extLst>
              <a:ext uri="{FF2B5EF4-FFF2-40B4-BE49-F238E27FC236}">
                <a16:creationId xmlns:a16="http://schemas.microsoft.com/office/drawing/2014/main" id="{36E7419F-FDE6-2048-916B-26F98694414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233229" y="2960669"/>
            <a:ext cx="2677546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Espacio de promoción con información de la universidad o institución y oferta agregada de cursos disponibles.</a:t>
            </a:r>
          </a:p>
        </p:txBody>
      </p:sp>
      <p:sp>
        <p:nvSpPr>
          <p:cNvPr id="27" name="Marcador de posición de texto 26">
            <a:extLst>
              <a:ext uri="{FF2B5EF4-FFF2-40B4-BE49-F238E27FC236}">
                <a16:creationId xmlns:a16="http://schemas.microsoft.com/office/drawing/2014/main" id="{D95B351A-5A45-4A4B-AC3E-726D7EAE3E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57602" y="3613731"/>
            <a:ext cx="1828799" cy="210347"/>
          </a:xfrm>
        </p:spPr>
        <p:txBody>
          <a:bodyPr/>
          <a:lstStyle/>
          <a:p>
            <a:r>
              <a:rPr lang="es-ES" sz="975" spc="-11" dirty="0">
                <a:solidFill>
                  <a:srgbClr val="003143"/>
                </a:solidFill>
                <a:cs typeface="Telefonica"/>
              </a:rPr>
              <a:t>Impulso </a:t>
            </a:r>
            <a:r>
              <a:rPr lang="es-ES" sz="975" dirty="0">
                <a:solidFill>
                  <a:srgbClr val="003143"/>
                </a:solidFill>
                <a:cs typeface="Telefonica"/>
              </a:rPr>
              <a:t>a </a:t>
            </a:r>
            <a:r>
              <a:rPr lang="es-ES" sz="975" spc="-7" dirty="0">
                <a:solidFill>
                  <a:srgbClr val="003143"/>
                </a:solidFill>
                <a:cs typeface="Telefonica"/>
              </a:rPr>
              <a:t>la </a:t>
            </a:r>
            <a:r>
              <a:rPr lang="es-ES" sz="975" spc="-16" dirty="0">
                <a:solidFill>
                  <a:srgbClr val="003143"/>
                </a:solidFill>
                <a:cs typeface="Telefonica"/>
              </a:rPr>
              <a:t>docencia</a:t>
            </a:r>
            <a:endParaRPr lang="es-ES" sz="975" dirty="0"/>
          </a:p>
        </p:txBody>
      </p:sp>
      <p:sp>
        <p:nvSpPr>
          <p:cNvPr id="28" name="Marcador de posición de texto 27">
            <a:extLst>
              <a:ext uri="{FF2B5EF4-FFF2-40B4-BE49-F238E27FC236}">
                <a16:creationId xmlns:a16="http://schemas.microsoft.com/office/drawing/2014/main" id="{E3C12A43-85BD-9A45-B829-0589A8A5C6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3229" y="3812851"/>
            <a:ext cx="2677546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Comunidad privada con miles de profesores donde compartir buenas prácticas y experiencias, acceso a información estadística para investigación, seminarios y </a:t>
            </a:r>
            <a:r>
              <a:rPr lang="es-ES" sz="900" spc="-18" dirty="0" err="1">
                <a:solidFill>
                  <a:srgbClr val="003143"/>
                </a:solidFill>
                <a:latin typeface="Telefonica-Light"/>
              </a:rPr>
              <a:t>webinars</a:t>
            </a:r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 de expertos.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C06CE4BC-9DF9-7E45-83C8-A713CEC9A3A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698668" y="1872267"/>
            <a:ext cx="182879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Catálogo </a:t>
            </a:r>
            <a:r>
              <a:rPr lang="es-ES" sz="975" spc="-7" dirty="0">
                <a:solidFill>
                  <a:srgbClr val="003143"/>
                </a:solidFill>
                <a:cs typeface="Telefonica"/>
              </a:rPr>
              <a:t>de</a:t>
            </a:r>
            <a:r>
              <a:rPr lang="es-ES" sz="975" spc="-50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975" spc="-16" dirty="0">
                <a:solidFill>
                  <a:srgbClr val="003143"/>
                </a:solidFill>
                <a:cs typeface="Telefonica"/>
              </a:rPr>
              <a:t>cursos</a:t>
            </a:r>
            <a:endParaRPr lang="es-ES" sz="975" dirty="0">
              <a:cs typeface="Telefonica"/>
            </a:endParaRPr>
          </a:p>
          <a:p>
            <a:endParaRPr lang="es-ES" sz="975" dirty="0"/>
          </a:p>
        </p:txBody>
      </p:sp>
      <p:sp>
        <p:nvSpPr>
          <p:cNvPr id="30" name="Marcador de posición de texto 29">
            <a:extLst>
              <a:ext uri="{FF2B5EF4-FFF2-40B4-BE49-F238E27FC236}">
                <a16:creationId xmlns:a16="http://schemas.microsoft.com/office/drawing/2014/main" id="{0EF92EB8-9154-6A48-AB71-A43ECC253C3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274295" y="2071387"/>
            <a:ext cx="2677546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Acceso a una amplia oferta de cursos, a la vanguardia de la formación, ofrecidos por las principales universidades e instituciones de Iberoamérica.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sp>
        <p:nvSpPr>
          <p:cNvPr id="31" name="Marcador de posición de texto 30">
            <a:extLst>
              <a:ext uri="{FF2B5EF4-FFF2-40B4-BE49-F238E27FC236}">
                <a16:creationId xmlns:a16="http://schemas.microsoft.com/office/drawing/2014/main" id="{F9F10B9B-B84D-F746-898A-C1B7C1BBB1C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698668" y="2895337"/>
            <a:ext cx="1828799" cy="210347"/>
          </a:xfrm>
        </p:spPr>
        <p:txBody>
          <a:bodyPr/>
          <a:lstStyle/>
          <a:p>
            <a:r>
              <a:rPr lang="es-ES" sz="975" spc="-11" dirty="0">
                <a:solidFill>
                  <a:srgbClr val="003143"/>
                </a:solidFill>
                <a:cs typeface="Telefonica"/>
              </a:rPr>
              <a:t>Gestión del</a:t>
            </a:r>
            <a:r>
              <a:rPr lang="es-ES" sz="975" spc="-61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975" spc="-16" dirty="0">
                <a:solidFill>
                  <a:srgbClr val="003143"/>
                </a:solidFill>
                <a:cs typeface="Telefonica"/>
              </a:rPr>
              <a:t>talento</a:t>
            </a:r>
            <a:endParaRPr lang="es-ES" sz="975" dirty="0">
              <a:cs typeface="Telefonica"/>
            </a:endParaRPr>
          </a:p>
          <a:p>
            <a:endParaRPr lang="es-ES" sz="975" dirty="0"/>
          </a:p>
        </p:txBody>
      </p:sp>
      <p:sp>
        <p:nvSpPr>
          <p:cNvPr id="32" name="Marcador de posición de texto 31">
            <a:extLst>
              <a:ext uri="{FF2B5EF4-FFF2-40B4-BE49-F238E27FC236}">
                <a16:creationId xmlns:a16="http://schemas.microsoft.com/office/drawing/2014/main" id="{2AD83408-8442-9048-80DB-AFDF2EAA9D8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396001" y="3094457"/>
            <a:ext cx="2434133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Un espacio donde poner en valor el desarrollo del talento dentro de tu empresa, además de administrar, monitorizar y certificar la formación de tus empleados.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sp>
        <p:nvSpPr>
          <p:cNvPr id="33" name="Marcador de posición de texto 32">
            <a:extLst>
              <a:ext uri="{FF2B5EF4-FFF2-40B4-BE49-F238E27FC236}">
                <a16:creationId xmlns:a16="http://schemas.microsoft.com/office/drawing/2014/main" id="{199DA2AB-D85C-2347-B396-A962A0364F4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698668" y="3890394"/>
            <a:ext cx="1828799" cy="210347"/>
          </a:xfrm>
        </p:spPr>
        <p:txBody>
          <a:bodyPr/>
          <a:lstStyle/>
          <a:p>
            <a:r>
              <a:rPr lang="es-ES" sz="975" spc="-16" dirty="0">
                <a:solidFill>
                  <a:srgbClr val="003143"/>
                </a:solidFill>
                <a:cs typeface="Telefonica"/>
              </a:rPr>
              <a:t>Costes </a:t>
            </a:r>
            <a:r>
              <a:rPr lang="es-ES" sz="975" spc="-7" dirty="0">
                <a:solidFill>
                  <a:srgbClr val="003143"/>
                </a:solidFill>
                <a:cs typeface="Telefonica"/>
              </a:rPr>
              <a:t>de</a:t>
            </a:r>
            <a:r>
              <a:rPr lang="es-ES" sz="975" spc="-52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975" spc="-16" dirty="0">
                <a:solidFill>
                  <a:srgbClr val="003143"/>
                </a:solidFill>
                <a:cs typeface="Telefonica"/>
              </a:rPr>
              <a:t>formación</a:t>
            </a:r>
            <a:endParaRPr lang="es-ES" sz="975" dirty="0">
              <a:cs typeface="Telefonica"/>
            </a:endParaRPr>
          </a:p>
          <a:p>
            <a:endParaRPr lang="es-ES" sz="975" dirty="0"/>
          </a:p>
        </p:txBody>
      </p:sp>
      <p:sp>
        <p:nvSpPr>
          <p:cNvPr id="34" name="Marcador de posición de texto 33">
            <a:extLst>
              <a:ext uri="{FF2B5EF4-FFF2-40B4-BE49-F238E27FC236}">
                <a16:creationId xmlns:a16="http://schemas.microsoft.com/office/drawing/2014/main" id="{BD4E1B89-F42C-1447-BBAD-40A3A608696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001" y="4089514"/>
            <a:ext cx="2434133" cy="289358"/>
          </a:xfrm>
          <a:noFill/>
        </p:spPr>
        <p:txBody>
          <a:bodyPr vert="horz" lIns="68580" tIns="34290" rIns="68580" bIns="34290" rtlCol="0">
            <a:noAutofit/>
          </a:bodyPr>
          <a:lstStyle/>
          <a:p>
            <a:pPr algn="ctr"/>
            <a:r>
              <a:rPr lang="es-ES" sz="900" spc="-18" dirty="0">
                <a:solidFill>
                  <a:srgbClr val="003143"/>
                </a:solidFill>
                <a:latin typeface="Telefonica-Light"/>
              </a:rPr>
              <a:t>Reducir costes de formación al permitir un mayor impacto en el número de estudiantes.</a:t>
            </a:r>
          </a:p>
          <a:p>
            <a:pPr algn="ctr"/>
            <a:endParaRPr lang="es-ES" sz="900" spc="-18" dirty="0">
              <a:solidFill>
                <a:srgbClr val="003143"/>
              </a:solidFill>
              <a:latin typeface="Telefonica-Light"/>
            </a:endParaRP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12B7D794-1014-4241-AB6B-507F6688B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5759" y="1010742"/>
            <a:ext cx="381000" cy="18573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CEE7E47-468D-F24A-B89D-D310620CB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413" y="962180"/>
            <a:ext cx="257175" cy="25717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8483AE1F-C018-104E-A5AE-0B883CC24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2098" y="955230"/>
            <a:ext cx="261938" cy="261938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FF9C9DF2-569A-8A40-9BDF-A578ADE951B4}"/>
              </a:ext>
            </a:extLst>
          </p:cNvPr>
          <p:cNvSpPr/>
          <p:nvPr/>
        </p:nvSpPr>
        <p:spPr>
          <a:xfrm>
            <a:off x="1257484" y="1803884"/>
            <a:ext cx="537551" cy="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5FD0FEA-4B1A-F34A-87F5-C73B023EF58C}"/>
              </a:ext>
            </a:extLst>
          </p:cNvPr>
          <p:cNvSpPr/>
          <p:nvPr/>
        </p:nvSpPr>
        <p:spPr>
          <a:xfrm>
            <a:off x="4303225" y="1791136"/>
            <a:ext cx="537551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B969DA7-C6A2-2B40-879F-72CC138123F6}"/>
              </a:ext>
            </a:extLst>
          </p:cNvPr>
          <p:cNvSpPr/>
          <p:nvPr/>
        </p:nvSpPr>
        <p:spPr>
          <a:xfrm>
            <a:off x="7344292" y="1790400"/>
            <a:ext cx="537551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D711686-E9E2-3D41-A965-70F845DED0AB}"/>
              </a:ext>
            </a:extLst>
          </p:cNvPr>
          <p:cNvSpPr/>
          <p:nvPr/>
        </p:nvSpPr>
        <p:spPr>
          <a:xfrm>
            <a:off x="1324678" y="2622708"/>
            <a:ext cx="403163" cy="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DE6D48A-DEC0-F34C-9F66-2348B3D841FF}"/>
              </a:ext>
            </a:extLst>
          </p:cNvPr>
          <p:cNvSpPr/>
          <p:nvPr/>
        </p:nvSpPr>
        <p:spPr>
          <a:xfrm>
            <a:off x="1324678" y="3480210"/>
            <a:ext cx="403163" cy="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2A25236-5EAE-BC4C-9CD0-080D5CAAB2C0}"/>
              </a:ext>
            </a:extLst>
          </p:cNvPr>
          <p:cNvSpPr/>
          <p:nvPr/>
        </p:nvSpPr>
        <p:spPr>
          <a:xfrm>
            <a:off x="4370420" y="2679358"/>
            <a:ext cx="403163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BCA02329-1A94-FB49-8F11-FB1301C34BB0}"/>
              </a:ext>
            </a:extLst>
          </p:cNvPr>
          <p:cNvSpPr/>
          <p:nvPr/>
        </p:nvSpPr>
        <p:spPr>
          <a:xfrm>
            <a:off x="4370420" y="3548079"/>
            <a:ext cx="403163" cy="28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503815BC-A306-D04D-89CC-E1B4D1EEA825}"/>
              </a:ext>
            </a:extLst>
          </p:cNvPr>
          <p:cNvSpPr/>
          <p:nvPr/>
        </p:nvSpPr>
        <p:spPr>
          <a:xfrm>
            <a:off x="7411486" y="2803434"/>
            <a:ext cx="403163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51CFEFF1-A47A-E048-944F-8AB8A3243160}"/>
              </a:ext>
            </a:extLst>
          </p:cNvPr>
          <p:cNvSpPr/>
          <p:nvPr/>
        </p:nvSpPr>
        <p:spPr>
          <a:xfrm>
            <a:off x="7411486" y="3793730"/>
            <a:ext cx="403163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7" tIns="42203" rIns="84407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sz="929"/>
          </a:p>
        </p:txBody>
      </p:sp>
    </p:spTree>
    <p:extLst>
      <p:ext uri="{BB962C8B-B14F-4D97-AF65-F5344CB8AC3E}">
        <p14:creationId xmlns:p14="http://schemas.microsoft.com/office/powerpoint/2010/main" val="373006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1DA4A8F4-64D7-4746-96DB-D69D7378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5815" y="210810"/>
            <a:ext cx="4972460" cy="500320"/>
          </a:xfrm>
        </p:spPr>
        <p:txBody>
          <a:bodyPr/>
          <a:lstStyle/>
          <a:p>
            <a:r>
              <a:rPr lang="es-ES" sz="4400" dirty="0"/>
              <a:t>Estudiantes</a:t>
            </a:r>
          </a:p>
        </p:txBody>
      </p:sp>
      <p:sp>
        <p:nvSpPr>
          <p:cNvPr id="35" name="Marcador de posición de texto 34">
            <a:extLst>
              <a:ext uri="{FF2B5EF4-FFF2-40B4-BE49-F238E27FC236}">
                <a16:creationId xmlns:a16="http://schemas.microsoft.com/office/drawing/2014/main" id="{4D1CA1C8-F4FD-8149-9FFA-9A44B50EFA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975" y="1355179"/>
            <a:ext cx="4710140" cy="924933"/>
          </a:xfrm>
        </p:spPr>
        <p:txBody>
          <a:bodyPr/>
          <a:lstStyle/>
          <a:p>
            <a:r>
              <a:rPr lang="es-ES" dirty="0"/>
              <a:t>MIRÍADAX ES EL FUTURO DEL APRENDIZAJE, BASADO EN LA TECNOLOGÍA Y LA VOLUNTAD DE QUIENES COMPARTEN GENEROSAMENTE SUS CONOCIMIENTOS CON LOS DEMÁS</a:t>
            </a:r>
          </a:p>
          <a:p>
            <a:endParaRPr lang="es-ES" dirty="0"/>
          </a:p>
        </p:txBody>
      </p:sp>
      <p:sp>
        <p:nvSpPr>
          <p:cNvPr id="36" name="Marcador de posición de texto 35">
            <a:extLst>
              <a:ext uri="{FF2B5EF4-FFF2-40B4-BE49-F238E27FC236}">
                <a16:creationId xmlns:a16="http://schemas.microsoft.com/office/drawing/2014/main" id="{29D2AE0F-1AF1-674D-BFBF-279B5D9C6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975" y="2450418"/>
            <a:ext cx="4710140" cy="217339"/>
          </a:xfrm>
        </p:spPr>
        <p:txBody>
          <a:bodyPr/>
          <a:lstStyle/>
          <a:p>
            <a:r>
              <a:rPr lang="es-ES" dirty="0"/>
              <a:t>Pedro María Ortiz</a:t>
            </a:r>
          </a:p>
          <a:p>
            <a:endParaRPr lang="es-ES" dirty="0"/>
          </a:p>
        </p:txBody>
      </p:sp>
      <p:sp>
        <p:nvSpPr>
          <p:cNvPr id="34" name="Marcador de posición de texto 33">
            <a:extLst>
              <a:ext uri="{FF2B5EF4-FFF2-40B4-BE49-F238E27FC236}">
                <a16:creationId xmlns:a16="http://schemas.microsoft.com/office/drawing/2014/main" id="{08B9FD76-775F-7346-9E1C-AA32E041DE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52821" y="3798213"/>
            <a:ext cx="1828799" cy="260570"/>
          </a:xfrm>
        </p:spPr>
        <p:txBody>
          <a:bodyPr/>
          <a:lstStyle/>
          <a:p>
            <a:r>
              <a:rPr lang="es-ES" sz="1600" dirty="0">
                <a:solidFill>
                  <a:schemeClr val="tx2"/>
                </a:solidFill>
              </a:rPr>
              <a:t>Formación</a:t>
            </a:r>
          </a:p>
        </p:txBody>
      </p:sp>
      <p:sp>
        <p:nvSpPr>
          <p:cNvPr id="37" name="Marcador de posición de texto 36">
            <a:extLst>
              <a:ext uri="{FF2B5EF4-FFF2-40B4-BE49-F238E27FC236}">
                <a16:creationId xmlns:a16="http://schemas.microsoft.com/office/drawing/2014/main" id="{087F1AF6-AFD7-1F4D-9A6F-0AE6CCE773B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2821" y="4101243"/>
            <a:ext cx="2378064" cy="702650"/>
          </a:xfrm>
        </p:spPr>
        <p:txBody>
          <a:bodyPr/>
          <a:lstStyle/>
          <a:p>
            <a:r>
              <a:rPr lang="es-ES" sz="900" dirty="0">
                <a:solidFill>
                  <a:schemeClr val="tx2"/>
                </a:solidFill>
              </a:rPr>
              <a:t>En </a:t>
            </a:r>
            <a:r>
              <a:rPr lang="es-ES" sz="900" dirty="0" err="1">
                <a:solidFill>
                  <a:schemeClr val="tx2"/>
                </a:solidFill>
              </a:rPr>
              <a:t>Miríadax</a:t>
            </a:r>
            <a:r>
              <a:rPr lang="es-ES" sz="900" dirty="0">
                <a:solidFill>
                  <a:schemeClr val="tx2"/>
                </a:solidFill>
              </a:rPr>
              <a:t> los estudiantes pueden elegir entre cientos de cursos online de tecnología, humanidades, negocios, salud o </a:t>
            </a:r>
            <a:r>
              <a:rPr lang="es-ES" sz="900" dirty="0" err="1">
                <a:solidFill>
                  <a:schemeClr val="tx2"/>
                </a:solidFill>
              </a:rPr>
              <a:t>mindfulness</a:t>
            </a:r>
            <a:r>
              <a:rPr lang="es-ES" sz="900" dirty="0">
                <a:solidFill>
                  <a:schemeClr val="tx2"/>
                </a:solidFill>
              </a:rPr>
              <a:t>, entre otros.</a:t>
            </a:r>
          </a:p>
          <a:p>
            <a:endParaRPr lang="es-ES" sz="900" dirty="0">
              <a:solidFill>
                <a:schemeClr val="tx2"/>
              </a:solidFill>
            </a:endParaRPr>
          </a:p>
        </p:txBody>
      </p:sp>
      <p:sp>
        <p:nvSpPr>
          <p:cNvPr id="38" name="Marcador de posición de texto 37">
            <a:extLst>
              <a:ext uri="{FF2B5EF4-FFF2-40B4-BE49-F238E27FC236}">
                <a16:creationId xmlns:a16="http://schemas.microsoft.com/office/drawing/2014/main" id="{FC65266C-C47C-FA4E-968B-7EB5944AD6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66031" y="3827507"/>
            <a:ext cx="1828799" cy="260570"/>
          </a:xfrm>
        </p:spPr>
        <p:txBody>
          <a:bodyPr/>
          <a:lstStyle/>
          <a:p>
            <a:r>
              <a:rPr lang="es-ES" sz="1600" dirty="0" err="1">
                <a:solidFill>
                  <a:schemeClr val="tx2"/>
                </a:solidFill>
              </a:rPr>
              <a:t>Gamificación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39" name="Marcador de posición de texto 38">
            <a:extLst>
              <a:ext uri="{FF2B5EF4-FFF2-40B4-BE49-F238E27FC236}">
                <a16:creationId xmlns:a16="http://schemas.microsoft.com/office/drawing/2014/main" id="{FDF6C3BC-F33B-4748-A03D-F61D58F511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066029" y="4123011"/>
            <a:ext cx="2212848" cy="702650"/>
          </a:xfrm>
        </p:spPr>
        <p:txBody>
          <a:bodyPr/>
          <a:lstStyle/>
          <a:p>
            <a:r>
              <a:rPr lang="es-ES" sz="900" dirty="0">
                <a:solidFill>
                  <a:schemeClr val="tx2"/>
                </a:solidFill>
              </a:rPr>
              <a:t>La plataforma cuenta con un modelo de </a:t>
            </a:r>
            <a:r>
              <a:rPr lang="es-ES" sz="900" dirty="0" err="1">
                <a:solidFill>
                  <a:schemeClr val="tx2"/>
                </a:solidFill>
              </a:rPr>
              <a:t>gamificación</a:t>
            </a:r>
            <a:r>
              <a:rPr lang="es-ES" sz="900" dirty="0">
                <a:solidFill>
                  <a:schemeClr val="tx2"/>
                </a:solidFill>
              </a:rPr>
              <a:t> dirigido al reconocimiento de logros, el conocimiento compartido y el trabajo colaborativo.</a:t>
            </a:r>
          </a:p>
        </p:txBody>
      </p:sp>
      <p:sp>
        <p:nvSpPr>
          <p:cNvPr id="40" name="Marcador de posición de texto 39">
            <a:extLst>
              <a:ext uri="{FF2B5EF4-FFF2-40B4-BE49-F238E27FC236}">
                <a16:creationId xmlns:a16="http://schemas.microsoft.com/office/drawing/2014/main" id="{4DCF6BE3-23E6-BD44-87D1-85C491464AF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79242" y="3826534"/>
            <a:ext cx="1828799" cy="260570"/>
          </a:xfrm>
        </p:spPr>
        <p:txBody>
          <a:bodyPr/>
          <a:lstStyle/>
          <a:p>
            <a:r>
              <a:rPr lang="es-ES" sz="1600" dirty="0">
                <a:solidFill>
                  <a:schemeClr val="tx2"/>
                </a:solidFill>
              </a:rPr>
              <a:t>Certificación</a:t>
            </a:r>
          </a:p>
        </p:txBody>
      </p:sp>
      <p:sp>
        <p:nvSpPr>
          <p:cNvPr id="41" name="Marcador de posición de texto 40">
            <a:extLst>
              <a:ext uri="{FF2B5EF4-FFF2-40B4-BE49-F238E27FC236}">
                <a16:creationId xmlns:a16="http://schemas.microsoft.com/office/drawing/2014/main" id="{12C1BBDB-AC84-894B-B4FF-9CFD3E0F17D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79241" y="4091624"/>
            <a:ext cx="2186039" cy="702650"/>
          </a:xfrm>
        </p:spPr>
        <p:txBody>
          <a:bodyPr/>
          <a:lstStyle/>
          <a:p>
            <a:r>
              <a:rPr lang="es-ES" sz="900" dirty="0" err="1">
                <a:solidFill>
                  <a:schemeClr val="tx2"/>
                </a:solidFill>
              </a:rPr>
              <a:t>Miríadax</a:t>
            </a:r>
            <a:r>
              <a:rPr lang="es-ES" sz="900" dirty="0">
                <a:solidFill>
                  <a:schemeClr val="tx2"/>
                </a:solidFill>
              </a:rPr>
              <a:t> ofrece una serie de certificados avalados por las instituciones que imparten el curso, orientados a poner en valor el conocimiento adquirido y la marca personal de los estudiantes.</a:t>
            </a:r>
          </a:p>
          <a:p>
            <a:endParaRPr lang="es-ES" sz="900" dirty="0">
              <a:solidFill>
                <a:schemeClr val="tx2"/>
              </a:solidFill>
            </a:endParaRPr>
          </a:p>
        </p:txBody>
      </p:sp>
      <p:sp>
        <p:nvSpPr>
          <p:cNvPr id="46" name="object 4">
            <a:extLst>
              <a:ext uri="{FF2B5EF4-FFF2-40B4-BE49-F238E27FC236}">
                <a16:creationId xmlns:a16="http://schemas.microsoft.com/office/drawing/2014/main" id="{E201ED04-4A50-0A49-9A5C-22256F6D5F29}"/>
              </a:ext>
            </a:extLst>
          </p:cNvPr>
          <p:cNvSpPr/>
          <p:nvPr/>
        </p:nvSpPr>
        <p:spPr>
          <a:xfrm>
            <a:off x="5493111" y="1"/>
            <a:ext cx="3650890" cy="3024023"/>
          </a:xfrm>
          <a:prstGeom prst="rect">
            <a:avLst/>
          </a:prstGeom>
          <a:blipFill>
            <a:blip r:embed="rId2" cstate="print"/>
            <a:stretch>
              <a:fillRect t="-19228" b="-14006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218D2F4-6183-8048-B1F9-D776B6CC5A27}"/>
              </a:ext>
            </a:extLst>
          </p:cNvPr>
          <p:cNvSpPr/>
          <p:nvPr/>
        </p:nvSpPr>
        <p:spPr>
          <a:xfrm>
            <a:off x="275814" y="3283441"/>
            <a:ext cx="430157" cy="430157"/>
          </a:xfrm>
          <a:prstGeom prst="ellipse">
            <a:avLst/>
          </a:prstGeom>
          <a:solidFill>
            <a:srgbClr val="FF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>
              <a:solidFill>
                <a:schemeClr val="tx2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FB3FE7D6-1208-774A-B761-671693993B6D}"/>
              </a:ext>
            </a:extLst>
          </p:cNvPr>
          <p:cNvSpPr/>
          <p:nvPr/>
        </p:nvSpPr>
        <p:spPr>
          <a:xfrm>
            <a:off x="3090175" y="3289205"/>
            <a:ext cx="430157" cy="430157"/>
          </a:xfrm>
          <a:prstGeom prst="ellipse">
            <a:avLst/>
          </a:prstGeom>
          <a:solidFill>
            <a:srgbClr val="FF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>
              <a:solidFill>
                <a:schemeClr val="tx2"/>
              </a:solidFill>
            </a:endParaRP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DAC849E7-1C01-E84B-8064-CB8C39A782BA}"/>
              </a:ext>
            </a:extLst>
          </p:cNvPr>
          <p:cNvSpPr/>
          <p:nvPr/>
        </p:nvSpPr>
        <p:spPr>
          <a:xfrm>
            <a:off x="5927479" y="3271734"/>
            <a:ext cx="430157" cy="430157"/>
          </a:xfrm>
          <a:prstGeom prst="ellipse">
            <a:avLst/>
          </a:prstGeom>
          <a:solidFill>
            <a:srgbClr val="FFF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>
              <a:solidFill>
                <a:schemeClr val="tx2"/>
              </a:solidFill>
            </a:endParaRP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DE52A5F0-7870-3341-BB1A-5A07815AB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308" y="3392365"/>
            <a:ext cx="190500" cy="22383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44DA93FC-8572-E94C-AFF8-902C7FBF1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74" y="3410569"/>
            <a:ext cx="195263" cy="195263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0106B902-E75B-5D4A-B5F9-59F12226D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8572" y="3387602"/>
            <a:ext cx="233363" cy="23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posición de texto 18">
            <a:extLst>
              <a:ext uri="{FF2B5EF4-FFF2-40B4-BE49-F238E27FC236}">
                <a16:creationId xmlns:a16="http://schemas.microsoft.com/office/drawing/2014/main" id="{09495BC5-8C8F-6147-8217-126ADD4938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4194" y="35833"/>
            <a:ext cx="4710140" cy="500320"/>
          </a:xfrm>
        </p:spPr>
        <p:txBody>
          <a:bodyPr/>
          <a:lstStyle/>
          <a:p>
            <a:r>
              <a:rPr lang="es-ES" sz="4400" dirty="0">
                <a:solidFill>
                  <a:schemeClr val="tx2"/>
                </a:solidFill>
                <a:latin typeface="Telefonica ExtraLight" panose="00000300000000000000" pitchFamily="2" charset="0"/>
              </a:rPr>
              <a:t>Certificación</a:t>
            </a:r>
          </a:p>
        </p:txBody>
      </p:sp>
      <p:sp>
        <p:nvSpPr>
          <p:cNvPr id="22" name="Marcador de posición de texto 21">
            <a:extLst>
              <a:ext uri="{FF2B5EF4-FFF2-40B4-BE49-F238E27FC236}">
                <a16:creationId xmlns:a16="http://schemas.microsoft.com/office/drawing/2014/main" id="{2045B764-A5E1-E049-A378-EC7A5AC71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3320" y="865221"/>
            <a:ext cx="5181155" cy="1349975"/>
          </a:xfrm>
        </p:spPr>
        <p:txBody>
          <a:bodyPr/>
          <a:lstStyle/>
          <a:p>
            <a:r>
              <a:rPr lang="es-ES" sz="1125" dirty="0">
                <a:solidFill>
                  <a:schemeClr val="tx2"/>
                </a:solidFill>
              </a:rPr>
              <a:t>En </a:t>
            </a:r>
            <a:r>
              <a:rPr lang="es-ES" sz="1125" dirty="0" err="1">
                <a:solidFill>
                  <a:schemeClr val="tx2"/>
                </a:solidFill>
              </a:rPr>
              <a:t>Miríadax</a:t>
            </a:r>
            <a:r>
              <a:rPr lang="es-ES" sz="1125" dirty="0">
                <a:solidFill>
                  <a:schemeClr val="tx2"/>
                </a:solidFill>
              </a:rPr>
              <a:t> apoyamos la acreditación de los conocimientos mediante diferentes tipos de </a:t>
            </a:r>
            <a:r>
              <a:rPr lang="es-ES" sz="1125" dirty="0" err="1">
                <a:solidFill>
                  <a:schemeClr val="tx2"/>
                </a:solidFill>
              </a:rPr>
              <a:t>badges</a:t>
            </a:r>
            <a:r>
              <a:rPr lang="es-ES" sz="1125" dirty="0">
                <a:solidFill>
                  <a:schemeClr val="tx2"/>
                </a:solidFill>
              </a:rPr>
              <a:t> que llevan asociado un diploma o certificado digital.</a:t>
            </a:r>
          </a:p>
          <a:p>
            <a:r>
              <a:rPr lang="es-ES" sz="1125" dirty="0">
                <a:solidFill>
                  <a:schemeClr val="tx2"/>
                </a:solidFill>
              </a:rPr>
              <a:t>Permiten incorporar evidencias de los conocimientos adquiridos y recogen la participación del estudiante en las herramientas colaborativas. Pueden ser compartidos en </a:t>
            </a:r>
            <a:r>
              <a:rPr lang="es-ES" sz="1125" dirty="0" err="1">
                <a:solidFill>
                  <a:schemeClr val="tx2"/>
                </a:solidFill>
              </a:rPr>
              <a:t>Linkedin</a:t>
            </a:r>
            <a:r>
              <a:rPr lang="es-ES" sz="1125" dirty="0">
                <a:solidFill>
                  <a:schemeClr val="tx2"/>
                </a:solidFill>
              </a:rPr>
              <a:t> e integrados en </a:t>
            </a:r>
            <a:r>
              <a:rPr lang="es-ES" sz="1125" dirty="0" err="1">
                <a:solidFill>
                  <a:schemeClr val="tx2"/>
                </a:solidFill>
              </a:rPr>
              <a:t>Mozzilla</a:t>
            </a:r>
            <a:r>
              <a:rPr lang="es-ES" sz="1125" dirty="0">
                <a:solidFill>
                  <a:schemeClr val="tx2"/>
                </a:solidFill>
              </a:rPr>
              <a:t> Open </a:t>
            </a:r>
            <a:r>
              <a:rPr lang="es-ES" sz="1125" dirty="0" err="1">
                <a:solidFill>
                  <a:schemeClr val="tx2"/>
                </a:solidFill>
              </a:rPr>
              <a:t>Badge</a:t>
            </a:r>
            <a:r>
              <a:rPr lang="es-ES" sz="1125" dirty="0">
                <a:solidFill>
                  <a:schemeClr val="tx2"/>
                </a:solidFill>
              </a:rPr>
              <a:t>.</a:t>
            </a:r>
          </a:p>
          <a:p>
            <a:r>
              <a:rPr lang="es-ES" sz="1125" dirty="0">
                <a:solidFill>
                  <a:schemeClr val="tx2"/>
                </a:solidFill>
              </a:rPr>
              <a:t>Cuentan con un sistema de verificación </a:t>
            </a:r>
            <a:r>
              <a:rPr lang="es-ES" sz="1125" dirty="0" err="1">
                <a:solidFill>
                  <a:schemeClr val="tx2"/>
                </a:solidFill>
              </a:rPr>
              <a:t>blockchain</a:t>
            </a:r>
            <a:r>
              <a:rPr lang="es-ES" sz="1125" dirty="0">
                <a:solidFill>
                  <a:schemeClr val="tx2"/>
                </a:solidFill>
              </a:rPr>
              <a:t> para dotarles de mayor fiabilidad.</a:t>
            </a:r>
          </a:p>
          <a:p>
            <a:endParaRPr lang="es-ES" sz="1125" dirty="0">
              <a:solidFill>
                <a:schemeClr val="tx2"/>
              </a:solidFill>
            </a:endParaRPr>
          </a:p>
        </p:txBody>
      </p:sp>
      <p:sp>
        <p:nvSpPr>
          <p:cNvPr id="21" name="Marcador de posición de texto 20">
            <a:extLst>
              <a:ext uri="{FF2B5EF4-FFF2-40B4-BE49-F238E27FC236}">
                <a16:creationId xmlns:a16="http://schemas.microsoft.com/office/drawing/2014/main" id="{32B1E95F-4D85-E34A-81AB-E9D16B2BBF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39147" y="650991"/>
            <a:ext cx="3296480" cy="351373"/>
          </a:xfrm>
        </p:spPr>
        <p:txBody>
          <a:bodyPr/>
          <a:lstStyle/>
          <a:p>
            <a:r>
              <a:rPr lang="es-ES" sz="1600" dirty="0"/>
              <a:t>Diploma</a:t>
            </a:r>
            <a:r>
              <a:rPr lang="es-ES" dirty="0"/>
              <a:t> </a:t>
            </a:r>
            <a:r>
              <a:rPr lang="es-ES" sz="1600" dirty="0"/>
              <a:t>de participación</a:t>
            </a:r>
          </a:p>
          <a:p>
            <a:endParaRPr lang="es-ES" dirty="0"/>
          </a:p>
        </p:txBody>
      </p:sp>
      <p:sp>
        <p:nvSpPr>
          <p:cNvPr id="23" name="Marcador de posición de texto 22">
            <a:extLst>
              <a:ext uri="{FF2B5EF4-FFF2-40B4-BE49-F238E27FC236}">
                <a16:creationId xmlns:a16="http://schemas.microsoft.com/office/drawing/2014/main" id="{ADAC8D49-5F9A-0943-A2CA-F6475B5834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ES" dirty="0"/>
              <a:t>Los estudiantes que superen el 75% de las actividades obligatorias del curso obtendrán este diploma de forma automática y gratuita.</a:t>
            </a:r>
          </a:p>
          <a:p>
            <a:endParaRPr lang="es-ES" dirty="0"/>
          </a:p>
        </p:txBody>
      </p:sp>
      <p:sp>
        <p:nvSpPr>
          <p:cNvPr id="25" name="Marcador de posición de texto 24">
            <a:extLst>
              <a:ext uri="{FF2B5EF4-FFF2-40B4-BE49-F238E27FC236}">
                <a16:creationId xmlns:a16="http://schemas.microsoft.com/office/drawing/2014/main" id="{5875DFC7-0F90-F948-9C14-2BE7802FC1A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47520" y="2280498"/>
            <a:ext cx="2945300" cy="218416"/>
          </a:xfrm>
        </p:spPr>
        <p:txBody>
          <a:bodyPr/>
          <a:lstStyle/>
          <a:p>
            <a:r>
              <a:rPr lang="es-ES" sz="1600" dirty="0"/>
              <a:t>Certificado de superación</a:t>
            </a:r>
          </a:p>
          <a:p>
            <a:endParaRPr lang="es-ES" dirty="0"/>
          </a:p>
        </p:txBody>
      </p:sp>
      <p:sp>
        <p:nvSpPr>
          <p:cNvPr id="26" name="Marcador de posición de texto 25">
            <a:extLst>
              <a:ext uri="{FF2B5EF4-FFF2-40B4-BE49-F238E27FC236}">
                <a16:creationId xmlns:a16="http://schemas.microsoft.com/office/drawing/2014/main" id="{9AC44730-0D9D-B941-936D-C55491A8E32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Podrán optar a este certificado, previo pago de su coste, los estudiantes que hayan superado el 100% de las actividades obligatorias del curso.</a:t>
            </a:r>
          </a:p>
          <a:p>
            <a:endParaRPr lang="es-ES" dirty="0"/>
          </a:p>
        </p:txBody>
      </p:sp>
      <p:sp>
        <p:nvSpPr>
          <p:cNvPr id="28" name="Marcador de posición de texto 27">
            <a:extLst>
              <a:ext uri="{FF2B5EF4-FFF2-40B4-BE49-F238E27FC236}">
                <a16:creationId xmlns:a16="http://schemas.microsoft.com/office/drawing/2014/main" id="{9002414E-D6C2-664C-A0BA-7CE8D2E304A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575843" y="3845876"/>
            <a:ext cx="3549016" cy="71147"/>
          </a:xfrm>
        </p:spPr>
        <p:txBody>
          <a:bodyPr/>
          <a:lstStyle/>
          <a:p>
            <a:r>
              <a:rPr lang="es-ES" sz="1600" dirty="0"/>
              <a:t>Certificado de acreditación académica</a:t>
            </a:r>
          </a:p>
          <a:p>
            <a:endParaRPr lang="es-ES" dirty="0"/>
          </a:p>
        </p:txBody>
      </p:sp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B70890D4-B790-E240-A701-197E5E5AEB4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s-ES" dirty="0"/>
              <a:t>Podrán optar a este certificado con validación académica, previo pago de su coste, aquellos estudiantes que superen las evaluaciones con sistema de identificación de identidad del estudiante (biometría).</a:t>
            </a:r>
          </a:p>
          <a:p>
            <a:endParaRPr lang="es-ES" dirty="0"/>
          </a:p>
        </p:txBody>
      </p:sp>
      <p:sp>
        <p:nvSpPr>
          <p:cNvPr id="30" name="Marcador de posición de texto 29">
            <a:extLst>
              <a:ext uri="{FF2B5EF4-FFF2-40B4-BE49-F238E27FC236}">
                <a16:creationId xmlns:a16="http://schemas.microsoft.com/office/drawing/2014/main" id="{2DFF76B0-6D47-A340-B129-E09194E0CE3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78829" y="2433684"/>
            <a:ext cx="4710140" cy="225125"/>
          </a:xfrm>
        </p:spPr>
        <p:txBody>
          <a:bodyPr/>
          <a:lstStyle/>
          <a:p>
            <a:r>
              <a:rPr lang="es-ES" dirty="0"/>
              <a:t>ACREDITACIÓN SOCIAL DEL CONOCIMIENTO</a:t>
            </a:r>
          </a:p>
          <a:p>
            <a:endParaRPr lang="es-ES" dirty="0"/>
          </a:p>
        </p:txBody>
      </p:sp>
      <p:sp>
        <p:nvSpPr>
          <p:cNvPr id="32" name="Marcador de posición de texto 31">
            <a:extLst>
              <a:ext uri="{FF2B5EF4-FFF2-40B4-BE49-F238E27FC236}">
                <a16:creationId xmlns:a16="http://schemas.microsoft.com/office/drawing/2014/main" id="{6D741B71-D7B7-5E41-8FB6-DA7DADEE585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1127" y="2784644"/>
            <a:ext cx="1257647" cy="191072"/>
          </a:xfrm>
        </p:spPr>
        <p:txBody>
          <a:bodyPr/>
          <a:lstStyle/>
          <a:p>
            <a:r>
              <a:rPr lang="es-ES" dirty="0"/>
              <a:t>EMISORES DE BADGES</a:t>
            </a:r>
          </a:p>
        </p:txBody>
      </p:sp>
      <p:sp>
        <p:nvSpPr>
          <p:cNvPr id="35" name="Marcador de posición de texto 34">
            <a:extLst>
              <a:ext uri="{FF2B5EF4-FFF2-40B4-BE49-F238E27FC236}">
                <a16:creationId xmlns:a16="http://schemas.microsoft.com/office/drawing/2014/main" id="{C29ACD29-4305-C44B-AA84-06D867322B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55720" y="2782967"/>
            <a:ext cx="1111702" cy="191072"/>
          </a:xfrm>
        </p:spPr>
        <p:txBody>
          <a:bodyPr/>
          <a:lstStyle/>
          <a:p>
            <a:r>
              <a:rPr lang="es-ES" dirty="0"/>
              <a:t>TIPOS DE BADGES</a:t>
            </a:r>
          </a:p>
        </p:txBody>
      </p:sp>
      <p:sp>
        <p:nvSpPr>
          <p:cNvPr id="38" name="Marcador de posición de texto 37">
            <a:extLst>
              <a:ext uri="{FF2B5EF4-FFF2-40B4-BE49-F238E27FC236}">
                <a16:creationId xmlns:a16="http://schemas.microsoft.com/office/drawing/2014/main" id="{B25A396A-CF16-8B48-B5EF-8DDED6C91C4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454812" y="2782967"/>
            <a:ext cx="1104640" cy="191072"/>
          </a:xfrm>
        </p:spPr>
        <p:txBody>
          <a:bodyPr/>
          <a:lstStyle/>
          <a:p>
            <a:r>
              <a:rPr lang="es-ES" dirty="0"/>
              <a:t>DIFUSIÓN</a:t>
            </a:r>
          </a:p>
        </p:txBody>
      </p:sp>
      <p:sp>
        <p:nvSpPr>
          <p:cNvPr id="50" name="Marcador de posición de texto 49">
            <a:extLst>
              <a:ext uri="{FF2B5EF4-FFF2-40B4-BE49-F238E27FC236}">
                <a16:creationId xmlns:a16="http://schemas.microsoft.com/office/drawing/2014/main" id="{0631A15A-65CF-6A47-98BC-45CD5C09249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" name="Marcador de posición de texto 50">
            <a:extLst>
              <a:ext uri="{FF2B5EF4-FFF2-40B4-BE49-F238E27FC236}">
                <a16:creationId xmlns:a16="http://schemas.microsoft.com/office/drawing/2014/main" id="{3375388F-33D5-3748-B039-FDA1D75E221D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2" name="Marcador de posición de texto 51">
            <a:extLst>
              <a:ext uri="{FF2B5EF4-FFF2-40B4-BE49-F238E27FC236}">
                <a16:creationId xmlns:a16="http://schemas.microsoft.com/office/drawing/2014/main" id="{6F67352E-9034-D249-A3F9-6230BB2569D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s-ES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4705B91F-4CDF-C94D-8B6B-37C6009223C1}"/>
              </a:ext>
            </a:extLst>
          </p:cNvPr>
          <p:cNvGrpSpPr/>
          <p:nvPr/>
        </p:nvGrpSpPr>
        <p:grpSpPr>
          <a:xfrm>
            <a:off x="7047371" y="168648"/>
            <a:ext cx="504777" cy="479952"/>
            <a:chOff x="5427153" y="2731632"/>
            <a:chExt cx="673036" cy="639936"/>
          </a:xfrm>
        </p:grpSpPr>
        <p:sp>
          <p:nvSpPr>
            <p:cNvPr id="54" name="object 136">
              <a:extLst>
                <a:ext uri="{FF2B5EF4-FFF2-40B4-BE49-F238E27FC236}">
                  <a16:creationId xmlns:a16="http://schemas.microsoft.com/office/drawing/2014/main" id="{ADD05611-2B2B-4A46-9028-E781E9A122F4}"/>
                </a:ext>
              </a:extLst>
            </p:cNvPr>
            <p:cNvSpPr/>
            <p:nvPr userDrawn="1"/>
          </p:nvSpPr>
          <p:spPr>
            <a:xfrm>
              <a:off x="5427153" y="2731632"/>
              <a:ext cx="673036" cy="639936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solidFill>
              <a:srgbClr val="30C1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136">
              <a:extLst>
                <a:ext uri="{FF2B5EF4-FFF2-40B4-BE49-F238E27FC236}">
                  <a16:creationId xmlns:a16="http://schemas.microsoft.com/office/drawing/2014/main" id="{49FDA334-6A8F-9A4B-AB1A-D2A836206D1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68682" y="2756340"/>
              <a:ext cx="576000" cy="576000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6" name="Imagen 55">
            <a:extLst>
              <a:ext uri="{FF2B5EF4-FFF2-40B4-BE49-F238E27FC236}">
                <a16:creationId xmlns:a16="http://schemas.microsoft.com/office/drawing/2014/main" id="{93F775FA-4B13-2A44-A664-80DD2ABE9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746" y="325066"/>
            <a:ext cx="242030" cy="167117"/>
          </a:xfrm>
          <a:prstGeom prst="rect">
            <a:avLst/>
          </a:prstGeom>
        </p:spPr>
      </p:pic>
      <p:grpSp>
        <p:nvGrpSpPr>
          <p:cNvPr id="59" name="Grupo 58">
            <a:extLst>
              <a:ext uri="{FF2B5EF4-FFF2-40B4-BE49-F238E27FC236}">
                <a16:creationId xmlns:a16="http://schemas.microsoft.com/office/drawing/2014/main" id="{5F8E28F1-DB5F-3540-B1B9-1766FCD046C8}"/>
              </a:ext>
            </a:extLst>
          </p:cNvPr>
          <p:cNvGrpSpPr/>
          <p:nvPr/>
        </p:nvGrpSpPr>
        <p:grpSpPr>
          <a:xfrm>
            <a:off x="7047371" y="1771672"/>
            <a:ext cx="504777" cy="479952"/>
            <a:chOff x="5427153" y="2731632"/>
            <a:chExt cx="673036" cy="639936"/>
          </a:xfrm>
        </p:grpSpPr>
        <p:sp>
          <p:nvSpPr>
            <p:cNvPr id="60" name="object 136">
              <a:extLst>
                <a:ext uri="{FF2B5EF4-FFF2-40B4-BE49-F238E27FC236}">
                  <a16:creationId xmlns:a16="http://schemas.microsoft.com/office/drawing/2014/main" id="{5D7A28CE-65FA-4A4B-8F28-5C29DBA67A6F}"/>
                </a:ext>
              </a:extLst>
            </p:cNvPr>
            <p:cNvSpPr/>
            <p:nvPr userDrawn="1"/>
          </p:nvSpPr>
          <p:spPr>
            <a:xfrm>
              <a:off x="5427153" y="2731632"/>
              <a:ext cx="673036" cy="639936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solidFill>
              <a:srgbClr val="30C1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136">
              <a:extLst>
                <a:ext uri="{FF2B5EF4-FFF2-40B4-BE49-F238E27FC236}">
                  <a16:creationId xmlns:a16="http://schemas.microsoft.com/office/drawing/2014/main" id="{DBFACC4B-D406-0242-9E05-FD559A8A1B7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68682" y="2756340"/>
              <a:ext cx="576000" cy="576000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:a16="http://schemas.microsoft.com/office/drawing/2014/main" id="{85A12E23-E4CD-F340-BC3A-76F02B005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272" y="1900435"/>
            <a:ext cx="180975" cy="214313"/>
          </a:xfrm>
          <a:prstGeom prst="rect">
            <a:avLst/>
          </a:prstGeom>
        </p:spPr>
      </p:pic>
      <p:grpSp>
        <p:nvGrpSpPr>
          <p:cNvPr id="62" name="Grupo 61">
            <a:extLst>
              <a:ext uri="{FF2B5EF4-FFF2-40B4-BE49-F238E27FC236}">
                <a16:creationId xmlns:a16="http://schemas.microsoft.com/office/drawing/2014/main" id="{59B9199B-95B4-4345-8EA6-894FA62FC65F}"/>
              </a:ext>
            </a:extLst>
          </p:cNvPr>
          <p:cNvGrpSpPr/>
          <p:nvPr/>
        </p:nvGrpSpPr>
        <p:grpSpPr>
          <a:xfrm>
            <a:off x="7047371" y="3395345"/>
            <a:ext cx="504777" cy="479952"/>
            <a:chOff x="5427153" y="2731632"/>
            <a:chExt cx="673036" cy="639936"/>
          </a:xfrm>
        </p:grpSpPr>
        <p:sp>
          <p:nvSpPr>
            <p:cNvPr id="63" name="object 136">
              <a:extLst>
                <a:ext uri="{FF2B5EF4-FFF2-40B4-BE49-F238E27FC236}">
                  <a16:creationId xmlns:a16="http://schemas.microsoft.com/office/drawing/2014/main" id="{2B46599A-995E-FC4A-9FAD-355AE79EE767}"/>
                </a:ext>
              </a:extLst>
            </p:cNvPr>
            <p:cNvSpPr/>
            <p:nvPr userDrawn="1"/>
          </p:nvSpPr>
          <p:spPr>
            <a:xfrm>
              <a:off x="5427153" y="2731632"/>
              <a:ext cx="673036" cy="639936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solidFill>
              <a:srgbClr val="30C1D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136">
              <a:extLst>
                <a:ext uri="{FF2B5EF4-FFF2-40B4-BE49-F238E27FC236}">
                  <a16:creationId xmlns:a16="http://schemas.microsoft.com/office/drawing/2014/main" id="{84401A1C-303C-5244-88F8-4BA9B37573C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68682" y="2756340"/>
              <a:ext cx="576000" cy="576000"/>
            </a:xfrm>
            <a:custGeom>
              <a:avLst/>
              <a:gdLst/>
              <a:ahLst/>
              <a:cxnLst/>
              <a:rect l="l" t="t" r="r" b="b"/>
              <a:pathLst>
                <a:path w="1084580" h="1031240">
                  <a:moveTo>
                    <a:pt x="709650" y="0"/>
                  </a:moveTo>
                  <a:lnTo>
                    <a:pt x="374599" y="0"/>
                  </a:lnTo>
                  <a:lnTo>
                    <a:pt x="103543" y="196938"/>
                  </a:lnTo>
                  <a:lnTo>
                    <a:pt x="0" y="515594"/>
                  </a:lnTo>
                  <a:lnTo>
                    <a:pt x="103543" y="834250"/>
                  </a:lnTo>
                  <a:lnTo>
                    <a:pt x="374599" y="1031176"/>
                  </a:lnTo>
                  <a:lnTo>
                    <a:pt x="709650" y="1031176"/>
                  </a:lnTo>
                  <a:lnTo>
                    <a:pt x="980719" y="834250"/>
                  </a:lnTo>
                  <a:lnTo>
                    <a:pt x="1084249" y="515594"/>
                  </a:lnTo>
                  <a:lnTo>
                    <a:pt x="980719" y="196938"/>
                  </a:lnTo>
                  <a:lnTo>
                    <a:pt x="709650" y="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57" name="Imagen 56">
            <a:extLst>
              <a:ext uri="{FF2B5EF4-FFF2-40B4-BE49-F238E27FC236}">
                <a16:creationId xmlns:a16="http://schemas.microsoft.com/office/drawing/2014/main" id="{4194A389-5FEB-3843-A923-CA5872B23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649" y="3525560"/>
            <a:ext cx="185738" cy="228600"/>
          </a:xfrm>
          <a:prstGeom prst="rect">
            <a:avLst/>
          </a:prstGeom>
        </p:spPr>
      </p:pic>
      <p:sp>
        <p:nvSpPr>
          <p:cNvPr id="65" name="Marcador de posición de texto 37">
            <a:extLst>
              <a:ext uri="{FF2B5EF4-FFF2-40B4-BE49-F238E27FC236}">
                <a16:creationId xmlns:a16="http://schemas.microsoft.com/office/drawing/2014/main" id="{78E67DC3-3378-7B46-B258-E57E56F35845}"/>
              </a:ext>
            </a:extLst>
          </p:cNvPr>
          <p:cNvSpPr txBox="1">
            <a:spLocks/>
          </p:cNvSpPr>
          <p:nvPr/>
        </p:nvSpPr>
        <p:spPr>
          <a:xfrm>
            <a:off x="4491260" y="2801223"/>
            <a:ext cx="1084583" cy="191072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1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25" dirty="0"/>
              <a:t>VENTAJAS</a:t>
            </a: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32564CB4-EECF-EA4C-8321-329307388DC5}"/>
              </a:ext>
            </a:extLst>
          </p:cNvPr>
          <p:cNvGrpSpPr/>
          <p:nvPr/>
        </p:nvGrpSpPr>
        <p:grpSpPr>
          <a:xfrm>
            <a:off x="1480971" y="2995605"/>
            <a:ext cx="46718" cy="1766502"/>
            <a:chOff x="2698341" y="8645036"/>
            <a:chExt cx="87310" cy="3301373"/>
          </a:xfrm>
        </p:grpSpPr>
        <p:sp>
          <p:nvSpPr>
            <p:cNvPr id="66" name="object 41">
              <a:extLst>
                <a:ext uri="{FF2B5EF4-FFF2-40B4-BE49-F238E27FC236}">
                  <a16:creationId xmlns:a16="http://schemas.microsoft.com/office/drawing/2014/main" id="{718278DE-3FF3-B54C-A137-111A081043E9}"/>
                </a:ext>
              </a:extLst>
            </p:cNvPr>
            <p:cNvSpPr/>
            <p:nvPr/>
          </p:nvSpPr>
          <p:spPr>
            <a:xfrm>
              <a:off x="2698341" y="10206678"/>
              <a:ext cx="87310" cy="1681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42">
              <a:extLst>
                <a:ext uri="{FF2B5EF4-FFF2-40B4-BE49-F238E27FC236}">
                  <a16:creationId xmlns:a16="http://schemas.microsoft.com/office/drawing/2014/main" id="{31466CF5-6512-C745-BB7C-1F7C41BAA0BB}"/>
                </a:ext>
              </a:extLst>
            </p:cNvPr>
            <p:cNvSpPr/>
            <p:nvPr/>
          </p:nvSpPr>
          <p:spPr>
            <a:xfrm>
              <a:off x="2741997" y="8645036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43">
              <a:extLst>
                <a:ext uri="{FF2B5EF4-FFF2-40B4-BE49-F238E27FC236}">
                  <a16:creationId xmlns:a16="http://schemas.microsoft.com/office/drawing/2014/main" id="{9DCDD05E-B359-BF40-86EB-C0C96CDA2417}"/>
                </a:ext>
              </a:extLst>
            </p:cNvPr>
            <p:cNvSpPr/>
            <p:nvPr/>
          </p:nvSpPr>
          <p:spPr>
            <a:xfrm>
              <a:off x="2741997" y="10341011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2" name="object 11">
            <a:extLst>
              <a:ext uri="{FF2B5EF4-FFF2-40B4-BE49-F238E27FC236}">
                <a16:creationId xmlns:a16="http://schemas.microsoft.com/office/drawing/2014/main" id="{DAC86549-2DA7-8345-AB00-651382026F17}"/>
              </a:ext>
            </a:extLst>
          </p:cNvPr>
          <p:cNvSpPr txBox="1"/>
          <p:nvPr/>
        </p:nvSpPr>
        <p:spPr>
          <a:xfrm>
            <a:off x="27001" y="3291279"/>
            <a:ext cx="1485900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003244"/>
                </a:solidFill>
                <a:latin typeface="Telefonica"/>
                <a:cs typeface="Telefonica"/>
              </a:rPr>
              <a:t>Instituciones</a:t>
            </a:r>
            <a:endParaRPr sz="750" dirty="0">
              <a:latin typeface="Telefonica"/>
              <a:cs typeface="Telefonica"/>
            </a:endParaRPr>
          </a:p>
          <a:p>
            <a:pPr algn="ctr"/>
            <a:r>
              <a:rPr sz="750" spc="-11" dirty="0">
                <a:solidFill>
                  <a:srgbClr val="003244"/>
                </a:solidFill>
                <a:latin typeface="Telefonica-Light"/>
                <a:cs typeface="Telefonica-Light"/>
              </a:rPr>
              <a:t>Programas </a:t>
            </a:r>
            <a:r>
              <a:rPr sz="750" spc="-4" dirty="0">
                <a:solidFill>
                  <a:srgbClr val="003244"/>
                </a:solidFill>
                <a:latin typeface="Telefonica-Light"/>
                <a:cs typeface="Telefonica-Light"/>
              </a:rPr>
              <a:t>de</a:t>
            </a:r>
            <a:r>
              <a:rPr sz="750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750" spc="-4" dirty="0">
                <a:solidFill>
                  <a:srgbClr val="003244"/>
                </a:solidFill>
                <a:latin typeface="Telefonica-Light"/>
                <a:cs typeface="Telefonica-Light"/>
              </a:rPr>
              <a:t>especialización</a:t>
            </a:r>
            <a:endParaRPr sz="750" dirty="0">
              <a:latin typeface="Telefonica-Light"/>
              <a:cs typeface="Telefonica-Light"/>
            </a:endParaRPr>
          </a:p>
        </p:txBody>
      </p:sp>
      <p:sp>
        <p:nvSpPr>
          <p:cNvPr id="83" name="object 17">
            <a:extLst>
              <a:ext uri="{FF2B5EF4-FFF2-40B4-BE49-F238E27FC236}">
                <a16:creationId xmlns:a16="http://schemas.microsoft.com/office/drawing/2014/main" id="{CEB285F9-6EF3-B343-87CF-675CA32276A0}"/>
              </a:ext>
            </a:extLst>
          </p:cNvPr>
          <p:cNvSpPr txBox="1"/>
          <p:nvPr/>
        </p:nvSpPr>
        <p:spPr>
          <a:xfrm>
            <a:off x="230836" y="3916872"/>
            <a:ext cx="1078230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003244"/>
                </a:solidFill>
                <a:latin typeface="Telefonica"/>
                <a:cs typeface="Telefonica"/>
              </a:rPr>
              <a:t>Plataformas</a:t>
            </a:r>
            <a:r>
              <a:rPr sz="750" b="1" spc="-26" dirty="0">
                <a:solidFill>
                  <a:srgbClr val="003244"/>
                </a:solidFill>
                <a:latin typeface="Telefonica"/>
                <a:cs typeface="Telefonica"/>
              </a:rPr>
              <a:t> </a:t>
            </a:r>
            <a:r>
              <a:rPr sz="750" b="1" spc="-4" dirty="0">
                <a:solidFill>
                  <a:srgbClr val="003244"/>
                </a:solidFill>
                <a:latin typeface="Telefonica"/>
                <a:cs typeface="Telefonica"/>
              </a:rPr>
              <a:t>MOOC</a:t>
            </a:r>
            <a:endParaRPr sz="750" dirty="0">
              <a:latin typeface="Telefonica"/>
              <a:cs typeface="Telefonica"/>
            </a:endParaRPr>
          </a:p>
          <a:p>
            <a:pPr algn="ctr"/>
            <a:r>
              <a:rPr sz="750" spc="-8" dirty="0">
                <a:solidFill>
                  <a:srgbClr val="003244"/>
                </a:solidFill>
                <a:latin typeface="Telefonica-Light"/>
                <a:cs typeface="Telefonica-Light"/>
              </a:rPr>
              <a:t>Formación</a:t>
            </a:r>
            <a:r>
              <a:rPr sz="750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750" spc="-4" dirty="0">
                <a:solidFill>
                  <a:srgbClr val="003244"/>
                </a:solidFill>
                <a:latin typeface="Telefonica-Light"/>
                <a:cs typeface="Telefonica-Light"/>
              </a:rPr>
              <a:t>online</a:t>
            </a:r>
            <a:endParaRPr sz="750" dirty="0">
              <a:latin typeface="Telefonica-Light"/>
              <a:cs typeface="Telefonica-Light"/>
            </a:endParaRPr>
          </a:p>
        </p:txBody>
      </p:sp>
      <p:sp>
        <p:nvSpPr>
          <p:cNvPr id="84" name="object 40">
            <a:extLst>
              <a:ext uri="{FF2B5EF4-FFF2-40B4-BE49-F238E27FC236}">
                <a16:creationId xmlns:a16="http://schemas.microsoft.com/office/drawing/2014/main" id="{5D264D80-5199-134C-BB20-E157A62CDBEB}"/>
              </a:ext>
            </a:extLst>
          </p:cNvPr>
          <p:cNvSpPr txBox="1"/>
          <p:nvPr/>
        </p:nvSpPr>
        <p:spPr>
          <a:xfrm>
            <a:off x="83200" y="4600973"/>
            <a:ext cx="1373504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003244"/>
                </a:solidFill>
                <a:latin typeface="Telefonica"/>
                <a:cs typeface="Telefonica"/>
              </a:rPr>
              <a:t>Empresas</a:t>
            </a:r>
            <a:endParaRPr sz="750" dirty="0">
              <a:latin typeface="Telefonica"/>
              <a:cs typeface="Telefonica"/>
            </a:endParaRPr>
          </a:p>
          <a:p>
            <a:pPr algn="ctr"/>
            <a:r>
              <a:rPr sz="750" spc="-8" dirty="0">
                <a:solidFill>
                  <a:srgbClr val="003244"/>
                </a:solidFill>
                <a:latin typeface="Telefonica-Light"/>
                <a:cs typeface="Telefonica-Light"/>
              </a:rPr>
              <a:t>Formación para</a:t>
            </a:r>
            <a:r>
              <a:rPr sz="750" spc="-30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750" spc="-4" dirty="0">
                <a:solidFill>
                  <a:srgbClr val="003244"/>
                </a:solidFill>
                <a:latin typeface="Telefonica-Light"/>
                <a:cs typeface="Telefonica-Light"/>
              </a:rPr>
              <a:t>empleados</a:t>
            </a:r>
            <a:endParaRPr sz="750" dirty="0">
              <a:latin typeface="Telefonica-Light"/>
              <a:cs typeface="Telefonica-Light"/>
            </a:endParaRPr>
          </a:p>
        </p:txBody>
      </p:sp>
      <p:pic>
        <p:nvPicPr>
          <p:cNvPr id="86" name="Imagen 85">
            <a:extLst>
              <a:ext uri="{FF2B5EF4-FFF2-40B4-BE49-F238E27FC236}">
                <a16:creationId xmlns:a16="http://schemas.microsoft.com/office/drawing/2014/main" id="{12DFD6D7-E045-6B43-AFF3-ABC6252CA8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363" y="3029590"/>
            <a:ext cx="257175" cy="257175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B28FC369-29BD-834C-9DDB-F2079978A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19" y="3719389"/>
            <a:ext cx="195263" cy="195263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AA380D14-4167-9749-8851-CE7F923584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0888" y="4362848"/>
            <a:ext cx="238125" cy="238125"/>
          </a:xfrm>
          <a:prstGeom prst="rect">
            <a:avLst/>
          </a:prstGeom>
        </p:spPr>
      </p:pic>
      <p:sp>
        <p:nvSpPr>
          <p:cNvPr id="89" name="object 59">
            <a:extLst>
              <a:ext uri="{FF2B5EF4-FFF2-40B4-BE49-F238E27FC236}">
                <a16:creationId xmlns:a16="http://schemas.microsoft.com/office/drawing/2014/main" id="{4ECD79E7-75AD-2A4C-B2D1-91491B5E8E98}"/>
              </a:ext>
            </a:extLst>
          </p:cNvPr>
          <p:cNvSpPr txBox="1"/>
          <p:nvPr/>
        </p:nvSpPr>
        <p:spPr>
          <a:xfrm>
            <a:off x="1565311" y="3413877"/>
            <a:ext cx="1092518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Badge</a:t>
            </a:r>
            <a:r>
              <a:rPr sz="750" b="1" spc="-26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Acreditación</a:t>
            </a:r>
            <a:endParaRPr sz="750" dirty="0">
              <a:latin typeface="Telefonica"/>
              <a:cs typeface="Telefonica"/>
            </a:endParaRPr>
          </a:p>
        </p:txBody>
      </p:sp>
      <p:sp>
        <p:nvSpPr>
          <p:cNvPr id="90" name="object 65">
            <a:extLst>
              <a:ext uri="{FF2B5EF4-FFF2-40B4-BE49-F238E27FC236}">
                <a16:creationId xmlns:a16="http://schemas.microsoft.com/office/drawing/2014/main" id="{9E62B2AB-B557-AC4E-A57B-BB117FC975F0}"/>
              </a:ext>
            </a:extLst>
          </p:cNvPr>
          <p:cNvSpPr txBox="1"/>
          <p:nvPr/>
        </p:nvSpPr>
        <p:spPr>
          <a:xfrm>
            <a:off x="1553168" y="4019416"/>
            <a:ext cx="1116806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Badge</a:t>
            </a:r>
            <a:r>
              <a:rPr sz="750" b="1" spc="-41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dirty="0">
                <a:solidFill>
                  <a:srgbClr val="003143"/>
                </a:solidFill>
                <a:latin typeface="Telefonica"/>
                <a:cs typeface="Telefonica"/>
              </a:rPr>
              <a:t>participación</a:t>
            </a:r>
            <a:endParaRPr sz="750">
              <a:latin typeface="Telefonica"/>
              <a:cs typeface="Telefonica"/>
            </a:endParaRPr>
          </a:p>
        </p:txBody>
      </p:sp>
      <p:sp>
        <p:nvSpPr>
          <p:cNvPr id="91" name="object 75">
            <a:extLst>
              <a:ext uri="{FF2B5EF4-FFF2-40B4-BE49-F238E27FC236}">
                <a16:creationId xmlns:a16="http://schemas.microsoft.com/office/drawing/2014/main" id="{E0461241-F3A8-9E40-AA4B-BD5E44AEA98B}"/>
              </a:ext>
            </a:extLst>
          </p:cNvPr>
          <p:cNvSpPr txBox="1"/>
          <p:nvPr/>
        </p:nvSpPr>
        <p:spPr>
          <a:xfrm>
            <a:off x="1604840" y="4665030"/>
            <a:ext cx="1013460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Badge</a:t>
            </a:r>
            <a:r>
              <a:rPr sz="750" b="1" spc="-34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Superación</a:t>
            </a:r>
            <a:endParaRPr sz="750" dirty="0">
              <a:latin typeface="Telefonica"/>
              <a:cs typeface="Telefonica"/>
            </a:endParaRPr>
          </a:p>
        </p:txBody>
      </p:sp>
      <p:pic>
        <p:nvPicPr>
          <p:cNvPr id="92" name="Imagen 91">
            <a:extLst>
              <a:ext uri="{FF2B5EF4-FFF2-40B4-BE49-F238E27FC236}">
                <a16:creationId xmlns:a16="http://schemas.microsoft.com/office/drawing/2014/main" id="{C69640D3-E7E5-684F-B626-FBEC27A55B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67097" y="3763998"/>
            <a:ext cx="288947" cy="196729"/>
          </a:xfrm>
          <a:prstGeom prst="rect">
            <a:avLst/>
          </a:prstGeom>
        </p:spPr>
      </p:pic>
      <p:pic>
        <p:nvPicPr>
          <p:cNvPr id="93" name="Imagen 92">
            <a:extLst>
              <a:ext uri="{FF2B5EF4-FFF2-40B4-BE49-F238E27FC236}">
                <a16:creationId xmlns:a16="http://schemas.microsoft.com/office/drawing/2014/main" id="{7C392129-C005-9C42-8FA6-504383B953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6795" y="4368514"/>
            <a:ext cx="209550" cy="246221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6FC1423D-8809-284F-A044-58DCA9C204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9416" y="3159803"/>
            <a:ext cx="204311" cy="251460"/>
          </a:xfrm>
          <a:prstGeom prst="rect">
            <a:avLst/>
          </a:prstGeom>
        </p:spPr>
      </p:pic>
      <p:pic>
        <p:nvPicPr>
          <p:cNvPr id="95" name="Imagen 94">
            <a:extLst>
              <a:ext uri="{FF2B5EF4-FFF2-40B4-BE49-F238E27FC236}">
                <a16:creationId xmlns:a16="http://schemas.microsoft.com/office/drawing/2014/main" id="{C92B2254-5F83-FC4E-82A3-0518FAE3ACA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29982" y="3502655"/>
            <a:ext cx="275375" cy="134246"/>
          </a:xfrm>
          <a:prstGeom prst="rect">
            <a:avLst/>
          </a:prstGeom>
        </p:spPr>
      </p:pic>
      <p:sp>
        <p:nvSpPr>
          <p:cNvPr id="96" name="object 84">
            <a:extLst>
              <a:ext uri="{FF2B5EF4-FFF2-40B4-BE49-F238E27FC236}">
                <a16:creationId xmlns:a16="http://schemas.microsoft.com/office/drawing/2014/main" id="{A5BB622E-B108-8F44-B4A6-A1C2662644B9}"/>
              </a:ext>
            </a:extLst>
          </p:cNvPr>
          <p:cNvSpPr txBox="1"/>
          <p:nvPr/>
        </p:nvSpPr>
        <p:spPr>
          <a:xfrm>
            <a:off x="2756542" y="3662015"/>
            <a:ext cx="622256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E</a:t>
            </a:r>
            <a:r>
              <a:rPr sz="750" b="1" spc="-23" dirty="0">
                <a:solidFill>
                  <a:srgbClr val="003143"/>
                </a:solidFill>
                <a:latin typeface="Telefonica"/>
                <a:cs typeface="Telefonica"/>
              </a:rPr>
              <a:t>S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TUDIANTE</a:t>
            </a:r>
            <a:endParaRPr sz="750" dirty="0">
              <a:latin typeface="Telefonica"/>
              <a:cs typeface="Telefonica"/>
            </a:endParaRPr>
          </a:p>
        </p:txBody>
      </p:sp>
      <p:sp>
        <p:nvSpPr>
          <p:cNvPr id="97" name="object 7">
            <a:extLst>
              <a:ext uri="{FF2B5EF4-FFF2-40B4-BE49-F238E27FC236}">
                <a16:creationId xmlns:a16="http://schemas.microsoft.com/office/drawing/2014/main" id="{098D0FBF-F186-6B43-8CD1-A5A1DC6779C5}"/>
              </a:ext>
            </a:extLst>
          </p:cNvPr>
          <p:cNvSpPr txBox="1"/>
          <p:nvPr/>
        </p:nvSpPr>
        <p:spPr>
          <a:xfrm>
            <a:off x="4609927" y="3545009"/>
            <a:ext cx="84724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763" marR="3810" algn="ctr">
              <a:spcBef>
                <a:spcPts val="71"/>
              </a:spcBef>
            </a:pPr>
            <a:r>
              <a:rPr sz="750" b="1" spc="-4" dirty="0" err="1">
                <a:solidFill>
                  <a:srgbClr val="003244"/>
                </a:solidFill>
                <a:latin typeface="Telefonica"/>
                <a:cs typeface="Telefonica"/>
              </a:rPr>
              <a:t>Opo</a:t>
            </a:r>
            <a:r>
              <a:rPr sz="750" b="1" spc="11" dirty="0" err="1">
                <a:solidFill>
                  <a:srgbClr val="003244"/>
                </a:solidFill>
                <a:latin typeface="Telefonica"/>
                <a:cs typeface="Telefonica"/>
              </a:rPr>
              <a:t>r</a:t>
            </a:r>
            <a:r>
              <a:rPr sz="750" b="1" spc="-4" dirty="0" err="1">
                <a:solidFill>
                  <a:srgbClr val="003244"/>
                </a:solidFill>
                <a:latin typeface="Telefonica"/>
                <a:cs typeface="Telefonica"/>
              </a:rPr>
              <a:t>tunidades</a:t>
            </a:r>
            <a:r>
              <a:rPr lang="es-ES" sz="750" b="1" spc="-4" dirty="0">
                <a:solidFill>
                  <a:srgbClr val="003244"/>
                </a:solidFill>
                <a:latin typeface="Telefonica"/>
                <a:cs typeface="Telefonica"/>
              </a:rPr>
              <a:t> </a:t>
            </a:r>
            <a:r>
              <a:rPr sz="750" b="1" spc="-4" dirty="0" err="1">
                <a:solidFill>
                  <a:srgbClr val="003244"/>
                </a:solidFill>
                <a:latin typeface="Telefonica"/>
                <a:cs typeface="Telefonica"/>
              </a:rPr>
              <a:t>laborales</a:t>
            </a:r>
            <a:endParaRPr sz="750" dirty="0">
              <a:latin typeface="Telefonica"/>
              <a:cs typeface="Telefonica"/>
            </a:endParaRPr>
          </a:p>
        </p:txBody>
      </p:sp>
      <p:sp>
        <p:nvSpPr>
          <p:cNvPr id="98" name="object 8">
            <a:extLst>
              <a:ext uri="{FF2B5EF4-FFF2-40B4-BE49-F238E27FC236}">
                <a16:creationId xmlns:a16="http://schemas.microsoft.com/office/drawing/2014/main" id="{81970CD2-97D6-1045-A3F5-F44A20FA83CC}"/>
              </a:ext>
            </a:extLst>
          </p:cNvPr>
          <p:cNvSpPr txBox="1"/>
          <p:nvPr/>
        </p:nvSpPr>
        <p:spPr>
          <a:xfrm>
            <a:off x="4609927" y="4351879"/>
            <a:ext cx="847249" cy="23997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>
            <a:defPPr>
              <a:defRPr lang="es-ES"/>
            </a:defPPr>
            <a:lvl1pPr marL="6350" marR="5080" algn="ctr">
              <a:lnSpc>
                <a:spcPct val="100000"/>
              </a:lnSpc>
              <a:spcBef>
                <a:spcPts val="95"/>
              </a:spcBef>
              <a:defRPr sz="1000" b="1" spc="-5">
                <a:solidFill>
                  <a:srgbClr val="003244"/>
                </a:solidFill>
                <a:latin typeface="Telefonica"/>
                <a:cs typeface="Telefonica"/>
              </a:defRPr>
            </a:lvl1pPr>
          </a:lstStyle>
          <a:p>
            <a:r>
              <a:rPr sz="750" dirty="0" err="1"/>
              <a:t>Oportunidades</a:t>
            </a:r>
            <a:r>
              <a:rPr lang="es-ES" sz="750" dirty="0"/>
              <a:t> </a:t>
            </a:r>
            <a:r>
              <a:rPr sz="750" dirty="0" err="1"/>
              <a:t>Educativas</a:t>
            </a:r>
            <a:endParaRPr sz="750" dirty="0"/>
          </a:p>
        </p:txBody>
      </p:sp>
      <p:sp>
        <p:nvSpPr>
          <p:cNvPr id="99" name="object 85">
            <a:extLst>
              <a:ext uri="{FF2B5EF4-FFF2-40B4-BE49-F238E27FC236}">
                <a16:creationId xmlns:a16="http://schemas.microsoft.com/office/drawing/2014/main" id="{3C5F69B1-4BEF-4C40-8EE2-53B04FCF99D4}"/>
              </a:ext>
            </a:extLst>
          </p:cNvPr>
          <p:cNvSpPr txBox="1"/>
          <p:nvPr/>
        </p:nvSpPr>
        <p:spPr>
          <a:xfrm>
            <a:off x="3454920" y="3395346"/>
            <a:ext cx="110442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11" dirty="0">
                <a:solidFill>
                  <a:srgbClr val="003143"/>
                </a:solidFill>
                <a:latin typeface="Telefonica"/>
                <a:cs typeface="Telefonica"/>
              </a:rPr>
              <a:t>Tumblr 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|</a:t>
            </a:r>
            <a:r>
              <a:rPr sz="750" b="1" spc="-19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spc="-8" dirty="0">
                <a:solidFill>
                  <a:srgbClr val="003143"/>
                </a:solidFill>
                <a:latin typeface="Telefonica"/>
                <a:cs typeface="Telefonica"/>
              </a:rPr>
              <a:t>Wordpress</a:t>
            </a:r>
            <a:endParaRPr sz="750" dirty="0">
              <a:latin typeface="Telefonica"/>
              <a:cs typeface="Telefonica"/>
            </a:endParaRPr>
          </a:p>
        </p:txBody>
      </p:sp>
      <p:sp>
        <p:nvSpPr>
          <p:cNvPr id="100" name="object 87">
            <a:extLst>
              <a:ext uri="{FF2B5EF4-FFF2-40B4-BE49-F238E27FC236}">
                <a16:creationId xmlns:a16="http://schemas.microsoft.com/office/drawing/2014/main" id="{4854031A-3952-5B47-96B8-25036922F285}"/>
              </a:ext>
            </a:extLst>
          </p:cNvPr>
          <p:cNvSpPr txBox="1"/>
          <p:nvPr/>
        </p:nvSpPr>
        <p:spPr>
          <a:xfrm>
            <a:off x="3436347" y="4665029"/>
            <a:ext cx="1141571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dirty="0">
                <a:solidFill>
                  <a:srgbClr val="003143"/>
                </a:solidFill>
                <a:latin typeface="Telefonica"/>
                <a:cs typeface="Telefonica"/>
              </a:rPr>
              <a:t>CV 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| Páginas</a:t>
            </a:r>
            <a:r>
              <a:rPr sz="750" b="1" spc="-45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Empleo</a:t>
            </a:r>
            <a:endParaRPr sz="750" dirty="0">
              <a:latin typeface="Telefonica"/>
              <a:cs typeface="Telefonica"/>
            </a:endParaRPr>
          </a:p>
        </p:txBody>
      </p:sp>
      <p:sp>
        <p:nvSpPr>
          <p:cNvPr id="101" name="object 88">
            <a:extLst>
              <a:ext uri="{FF2B5EF4-FFF2-40B4-BE49-F238E27FC236}">
                <a16:creationId xmlns:a16="http://schemas.microsoft.com/office/drawing/2014/main" id="{CBF3B0B6-29E4-494D-8EF9-3C3B42FE5AB6}"/>
              </a:ext>
            </a:extLst>
          </p:cNvPr>
          <p:cNvSpPr txBox="1"/>
          <p:nvPr/>
        </p:nvSpPr>
        <p:spPr>
          <a:xfrm>
            <a:off x="3451824" y="4045002"/>
            <a:ext cx="1110615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>
              <a:spcBef>
                <a:spcPts val="71"/>
              </a:spcBef>
            </a:pPr>
            <a:r>
              <a:rPr sz="750" b="1" spc="-4" dirty="0">
                <a:solidFill>
                  <a:srgbClr val="003143"/>
                </a:solidFill>
                <a:latin typeface="Telefonica"/>
                <a:cs typeface="Telefonica"/>
              </a:rPr>
              <a:t>Linkedin |</a:t>
            </a:r>
            <a:r>
              <a:rPr sz="750" b="1" spc="-53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750" b="1" spc="-8" dirty="0">
                <a:solidFill>
                  <a:srgbClr val="003143"/>
                </a:solidFill>
                <a:latin typeface="Telefonica"/>
                <a:cs typeface="Telefonica"/>
              </a:rPr>
              <a:t>Facebook</a:t>
            </a:r>
            <a:endParaRPr sz="750" dirty="0">
              <a:latin typeface="Telefonica"/>
              <a:cs typeface="Telefonica"/>
            </a:endParaRPr>
          </a:p>
        </p:txBody>
      </p:sp>
      <p:pic>
        <p:nvPicPr>
          <p:cNvPr id="102" name="Imagen 101">
            <a:extLst>
              <a:ext uri="{FF2B5EF4-FFF2-40B4-BE49-F238E27FC236}">
                <a16:creationId xmlns:a16="http://schemas.microsoft.com/office/drawing/2014/main" id="{A118A597-EC14-B748-A9DC-1D2057F8AB5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50398" y="3187584"/>
            <a:ext cx="193219" cy="193219"/>
          </a:xfrm>
          <a:prstGeom prst="rect">
            <a:avLst/>
          </a:prstGeom>
        </p:spPr>
      </p:pic>
      <p:pic>
        <p:nvPicPr>
          <p:cNvPr id="103" name="Imagen 102">
            <a:extLst>
              <a:ext uri="{FF2B5EF4-FFF2-40B4-BE49-F238E27FC236}">
                <a16:creationId xmlns:a16="http://schemas.microsoft.com/office/drawing/2014/main" id="{383E2268-B51E-4B47-9DEC-00D14DF77A4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5899" y="3794840"/>
            <a:ext cx="193219" cy="193219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D406FA65-1635-5C44-9481-AC9E2A9C19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5899" y="3188923"/>
            <a:ext cx="193219" cy="193219"/>
          </a:xfrm>
          <a:prstGeom prst="rect">
            <a:avLst/>
          </a:prstGeom>
        </p:spPr>
      </p:pic>
      <p:pic>
        <p:nvPicPr>
          <p:cNvPr id="105" name="Imagen 104">
            <a:extLst>
              <a:ext uri="{FF2B5EF4-FFF2-40B4-BE49-F238E27FC236}">
                <a16:creationId xmlns:a16="http://schemas.microsoft.com/office/drawing/2014/main" id="{9F43F73C-B97F-9045-BC78-829C853E9D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034070" y="3796533"/>
            <a:ext cx="193219" cy="193219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617DF600-E604-5C47-A8B4-CBF75C81B7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1093" y="4355872"/>
            <a:ext cx="252077" cy="252077"/>
          </a:xfrm>
          <a:prstGeom prst="rect">
            <a:avLst/>
          </a:prstGeom>
        </p:spPr>
      </p:pic>
      <p:pic>
        <p:nvPicPr>
          <p:cNvPr id="107" name="Imagen 106">
            <a:extLst>
              <a:ext uri="{FF2B5EF4-FFF2-40B4-BE49-F238E27FC236}">
                <a16:creationId xmlns:a16="http://schemas.microsoft.com/office/drawing/2014/main" id="{E045D3D7-F9EA-7741-8FF7-4ACE4D5782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28776" y="3265712"/>
            <a:ext cx="209550" cy="200025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F0E325BA-4C0E-6848-8B81-69313DFB24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5919" y="4078923"/>
            <a:ext cx="195263" cy="195263"/>
          </a:xfrm>
          <a:prstGeom prst="rect">
            <a:avLst/>
          </a:prstGeom>
        </p:spPr>
      </p:pic>
      <p:grpSp>
        <p:nvGrpSpPr>
          <p:cNvPr id="109" name="Grupo 108">
            <a:extLst>
              <a:ext uri="{FF2B5EF4-FFF2-40B4-BE49-F238E27FC236}">
                <a16:creationId xmlns:a16="http://schemas.microsoft.com/office/drawing/2014/main" id="{7EB504A2-5C8F-1E44-8B86-D371CE99B581}"/>
              </a:ext>
            </a:extLst>
          </p:cNvPr>
          <p:cNvGrpSpPr/>
          <p:nvPr/>
        </p:nvGrpSpPr>
        <p:grpSpPr>
          <a:xfrm>
            <a:off x="2657214" y="2995605"/>
            <a:ext cx="46718" cy="1766502"/>
            <a:chOff x="2698341" y="8645036"/>
            <a:chExt cx="87310" cy="3301373"/>
          </a:xfrm>
        </p:grpSpPr>
        <p:sp>
          <p:nvSpPr>
            <p:cNvPr id="110" name="object 41">
              <a:extLst>
                <a:ext uri="{FF2B5EF4-FFF2-40B4-BE49-F238E27FC236}">
                  <a16:creationId xmlns:a16="http://schemas.microsoft.com/office/drawing/2014/main" id="{1CBE071E-F2FF-0342-92CE-7AF5B0241EC3}"/>
                </a:ext>
              </a:extLst>
            </p:cNvPr>
            <p:cNvSpPr/>
            <p:nvPr/>
          </p:nvSpPr>
          <p:spPr>
            <a:xfrm>
              <a:off x="2698341" y="10206678"/>
              <a:ext cx="87310" cy="1681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1" name="object 42">
              <a:extLst>
                <a:ext uri="{FF2B5EF4-FFF2-40B4-BE49-F238E27FC236}">
                  <a16:creationId xmlns:a16="http://schemas.microsoft.com/office/drawing/2014/main" id="{826953C3-4EBB-6644-9C44-BB81E89C598C}"/>
                </a:ext>
              </a:extLst>
            </p:cNvPr>
            <p:cNvSpPr/>
            <p:nvPr/>
          </p:nvSpPr>
          <p:spPr>
            <a:xfrm>
              <a:off x="2741997" y="8645036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2" name="object 43">
              <a:extLst>
                <a:ext uri="{FF2B5EF4-FFF2-40B4-BE49-F238E27FC236}">
                  <a16:creationId xmlns:a16="http://schemas.microsoft.com/office/drawing/2014/main" id="{2915BD2F-A4B0-7548-8A6C-F236A28F43DD}"/>
                </a:ext>
              </a:extLst>
            </p:cNvPr>
            <p:cNvSpPr/>
            <p:nvPr/>
          </p:nvSpPr>
          <p:spPr>
            <a:xfrm>
              <a:off x="2741997" y="10341011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3D3BC517-07E5-5041-8475-912BEFD29F9D}"/>
              </a:ext>
            </a:extLst>
          </p:cNvPr>
          <p:cNvGrpSpPr/>
          <p:nvPr/>
        </p:nvGrpSpPr>
        <p:grpSpPr>
          <a:xfrm>
            <a:off x="3455432" y="2995605"/>
            <a:ext cx="46718" cy="1766502"/>
            <a:chOff x="2698341" y="8645036"/>
            <a:chExt cx="87310" cy="3301373"/>
          </a:xfrm>
        </p:grpSpPr>
        <p:sp>
          <p:nvSpPr>
            <p:cNvPr id="114" name="object 41">
              <a:extLst>
                <a:ext uri="{FF2B5EF4-FFF2-40B4-BE49-F238E27FC236}">
                  <a16:creationId xmlns:a16="http://schemas.microsoft.com/office/drawing/2014/main" id="{CF953CCE-DDC1-F849-8B77-253097EB8A5B}"/>
                </a:ext>
              </a:extLst>
            </p:cNvPr>
            <p:cNvSpPr/>
            <p:nvPr/>
          </p:nvSpPr>
          <p:spPr>
            <a:xfrm>
              <a:off x="2698341" y="10206678"/>
              <a:ext cx="87310" cy="1681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5" name="object 42">
              <a:extLst>
                <a:ext uri="{FF2B5EF4-FFF2-40B4-BE49-F238E27FC236}">
                  <a16:creationId xmlns:a16="http://schemas.microsoft.com/office/drawing/2014/main" id="{72CC4F34-6F35-874F-AC3D-9A48EBB4D9A7}"/>
                </a:ext>
              </a:extLst>
            </p:cNvPr>
            <p:cNvSpPr/>
            <p:nvPr/>
          </p:nvSpPr>
          <p:spPr>
            <a:xfrm>
              <a:off x="2741997" y="8645036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6" name="object 43">
              <a:extLst>
                <a:ext uri="{FF2B5EF4-FFF2-40B4-BE49-F238E27FC236}">
                  <a16:creationId xmlns:a16="http://schemas.microsoft.com/office/drawing/2014/main" id="{BE4239E2-F802-A243-B2C7-7F1AE2741EEE}"/>
                </a:ext>
              </a:extLst>
            </p:cNvPr>
            <p:cNvSpPr/>
            <p:nvPr/>
          </p:nvSpPr>
          <p:spPr>
            <a:xfrm>
              <a:off x="2741997" y="10341011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A4255ECB-85E6-824F-9CEC-FF097920DF40}"/>
              </a:ext>
            </a:extLst>
          </p:cNvPr>
          <p:cNvGrpSpPr/>
          <p:nvPr/>
        </p:nvGrpSpPr>
        <p:grpSpPr>
          <a:xfrm>
            <a:off x="4561598" y="2995605"/>
            <a:ext cx="46718" cy="1766502"/>
            <a:chOff x="2698341" y="8645036"/>
            <a:chExt cx="87310" cy="3301373"/>
          </a:xfrm>
        </p:grpSpPr>
        <p:sp>
          <p:nvSpPr>
            <p:cNvPr id="118" name="object 41">
              <a:extLst>
                <a:ext uri="{FF2B5EF4-FFF2-40B4-BE49-F238E27FC236}">
                  <a16:creationId xmlns:a16="http://schemas.microsoft.com/office/drawing/2014/main" id="{EFFF9FDE-B7DB-0546-9745-9AD4D5606E19}"/>
                </a:ext>
              </a:extLst>
            </p:cNvPr>
            <p:cNvSpPr/>
            <p:nvPr/>
          </p:nvSpPr>
          <p:spPr>
            <a:xfrm>
              <a:off x="2698341" y="10206678"/>
              <a:ext cx="87310" cy="1681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9" name="object 42">
              <a:extLst>
                <a:ext uri="{FF2B5EF4-FFF2-40B4-BE49-F238E27FC236}">
                  <a16:creationId xmlns:a16="http://schemas.microsoft.com/office/drawing/2014/main" id="{D779CF8C-25F6-1440-BBDF-FBA2710FCF60}"/>
                </a:ext>
              </a:extLst>
            </p:cNvPr>
            <p:cNvSpPr/>
            <p:nvPr/>
          </p:nvSpPr>
          <p:spPr>
            <a:xfrm>
              <a:off x="2741997" y="8645036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0" name="object 43">
              <a:extLst>
                <a:ext uri="{FF2B5EF4-FFF2-40B4-BE49-F238E27FC236}">
                  <a16:creationId xmlns:a16="http://schemas.microsoft.com/office/drawing/2014/main" id="{72C0FCFF-7377-3D49-A12E-E61D749BAC65}"/>
                </a:ext>
              </a:extLst>
            </p:cNvPr>
            <p:cNvSpPr/>
            <p:nvPr/>
          </p:nvSpPr>
          <p:spPr>
            <a:xfrm>
              <a:off x="2741997" y="10341011"/>
              <a:ext cx="0" cy="1605398"/>
            </a:xfrm>
            <a:custGeom>
              <a:avLst/>
              <a:gdLst/>
              <a:ahLst/>
              <a:cxnLst/>
              <a:rect l="l" t="t" r="r" b="b"/>
              <a:pathLst>
                <a:path h="1765934">
                  <a:moveTo>
                    <a:pt x="0" y="176589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2394B7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3" name="Marcador de posición de texto 27">
            <a:extLst>
              <a:ext uri="{FF2B5EF4-FFF2-40B4-BE49-F238E27FC236}">
                <a16:creationId xmlns:a16="http://schemas.microsoft.com/office/drawing/2014/main" id="{9D722EDD-44A6-9D44-AEA5-01898EFB3B53}"/>
              </a:ext>
            </a:extLst>
          </p:cNvPr>
          <p:cNvSpPr txBox="1">
            <a:spLocks/>
          </p:cNvSpPr>
          <p:nvPr/>
        </p:nvSpPr>
        <p:spPr>
          <a:xfrm>
            <a:off x="2317477" y="654623"/>
            <a:ext cx="726191" cy="39273"/>
          </a:xfrm>
          <a:prstGeom prst="rect">
            <a:avLst/>
          </a:prstGeom>
          <a:solidFill>
            <a:schemeClr val="tx2"/>
          </a:solidFill>
        </p:spPr>
        <p:txBody>
          <a:bodyPr vert="horz" lIns="68580" tIns="34290" rIns="68580" bIns="34290" rtlCol="0">
            <a:noAutofit/>
          </a:bodyPr>
          <a:lstStyle>
            <a:lvl1pPr marL="0" indent="0" algn="ctr" defTabSz="1125373" rtl="0" eaLnBrk="1" latinLnBrk="0" hangingPunct="1">
              <a:lnSpc>
                <a:spcPct val="90000"/>
              </a:lnSpc>
              <a:spcBef>
                <a:spcPts val="1231"/>
              </a:spcBef>
              <a:buFont typeface="Arial" panose="020B0604020202020204" pitchFamily="34" charset="0"/>
              <a:buNone/>
              <a:defRPr sz="1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62686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723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25373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47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88059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250747" indent="0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None/>
              <a:defRPr sz="1354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309477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463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150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2836" indent="-281344" algn="l" defTabSz="1125373" rtl="0" eaLnBrk="1" latinLnBrk="0" hangingPunct="1">
              <a:lnSpc>
                <a:spcPct val="90000"/>
              </a:lnSpc>
              <a:spcBef>
                <a:spcPts val="615"/>
              </a:spcBef>
              <a:buFont typeface="Arial" panose="020B0604020202020204" pitchFamily="34" charset="0"/>
              <a:buChar char="•"/>
              <a:defRPr sz="22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25"/>
              <a:t>   </a:t>
            </a:r>
            <a:endParaRPr lang="es-ES" sz="1125" dirty="0"/>
          </a:p>
        </p:txBody>
      </p:sp>
    </p:spTree>
    <p:extLst>
      <p:ext uri="{BB962C8B-B14F-4D97-AF65-F5344CB8AC3E}">
        <p14:creationId xmlns:p14="http://schemas.microsoft.com/office/powerpoint/2010/main" val="2783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posición de texto 28">
            <a:extLst>
              <a:ext uri="{FF2B5EF4-FFF2-40B4-BE49-F238E27FC236}">
                <a16:creationId xmlns:a16="http://schemas.microsoft.com/office/drawing/2014/main" id="{1DA4A8F4-64D7-4746-96DB-D69D73786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9286" y="161961"/>
            <a:ext cx="5088273" cy="500320"/>
          </a:xfrm>
        </p:spPr>
        <p:txBody>
          <a:bodyPr/>
          <a:lstStyle/>
          <a:p>
            <a:r>
              <a:rPr lang="es-ES" sz="4000" dirty="0"/>
              <a:t>Universidades</a:t>
            </a:r>
            <a:r>
              <a:rPr lang="es-ES" sz="3200" b="1" dirty="0"/>
              <a:t> </a:t>
            </a:r>
            <a:r>
              <a:rPr lang="es-ES" sz="4000" dirty="0"/>
              <a:t>e Instituciones</a:t>
            </a:r>
            <a:endParaRPr lang="es-ES" sz="3200" dirty="0"/>
          </a:p>
        </p:txBody>
      </p:sp>
      <p:sp>
        <p:nvSpPr>
          <p:cNvPr id="35" name="Marcador de posición de texto 34">
            <a:extLst>
              <a:ext uri="{FF2B5EF4-FFF2-40B4-BE49-F238E27FC236}">
                <a16:creationId xmlns:a16="http://schemas.microsoft.com/office/drawing/2014/main" id="{4D1CA1C8-F4FD-8149-9FFA-9A44B50EFA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6974" y="1585318"/>
            <a:ext cx="4710140" cy="924933"/>
          </a:xfrm>
        </p:spPr>
        <p:txBody>
          <a:bodyPr/>
          <a:lstStyle/>
          <a:p>
            <a:r>
              <a:rPr lang="es-ES" dirty="0"/>
              <a:t>EL POTENCIAL DEL APRENDIZAJE ENTRE IGUALES, CUANDO SE ESCALA A DIMENSIONES DE MILES DE PERSONAS, ES IMPRESIONANTE</a:t>
            </a:r>
          </a:p>
        </p:txBody>
      </p:sp>
      <p:sp>
        <p:nvSpPr>
          <p:cNvPr id="36" name="Marcador de posición de texto 35">
            <a:extLst>
              <a:ext uri="{FF2B5EF4-FFF2-40B4-BE49-F238E27FC236}">
                <a16:creationId xmlns:a16="http://schemas.microsoft.com/office/drawing/2014/main" id="{29D2AE0F-1AF1-674D-BFBF-279B5D9C6C4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6975" y="2450418"/>
            <a:ext cx="4710140" cy="21733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dirty="0"/>
              <a:t>Marco Antonio </a:t>
            </a:r>
            <a:r>
              <a:rPr lang="es-ES" dirty="0" err="1"/>
              <a:t>Ródriguez</a:t>
            </a:r>
            <a:endParaRPr lang="es-ES" dirty="0"/>
          </a:p>
          <a:p>
            <a:pPr>
              <a:spcBef>
                <a:spcPts val="0"/>
              </a:spcBef>
            </a:pPr>
            <a:r>
              <a:rPr lang="es-ES" b="0" dirty="0" err="1"/>
              <a:t>Universitat</a:t>
            </a:r>
            <a:r>
              <a:rPr lang="es-ES" b="0" dirty="0"/>
              <a:t> </a:t>
            </a:r>
            <a:r>
              <a:rPr lang="es-ES" b="0" dirty="0" err="1"/>
              <a:t>Pompeu</a:t>
            </a:r>
            <a:r>
              <a:rPr lang="es-ES" b="0" dirty="0"/>
              <a:t> </a:t>
            </a:r>
            <a:r>
              <a:rPr lang="es-ES" b="0" dirty="0" err="1"/>
              <a:t>Fabra</a:t>
            </a:r>
            <a:endParaRPr lang="es-ES" b="0" dirty="0"/>
          </a:p>
          <a:p>
            <a:pPr>
              <a:spcBef>
                <a:spcPts val="0"/>
              </a:spcBef>
            </a:pPr>
            <a:endParaRPr lang="es-ES" dirty="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F218D2F4-6183-8048-B1F9-D776B6CC5A27}"/>
              </a:ext>
            </a:extLst>
          </p:cNvPr>
          <p:cNvSpPr/>
          <p:nvPr/>
        </p:nvSpPr>
        <p:spPr>
          <a:xfrm>
            <a:off x="222294" y="3111779"/>
            <a:ext cx="430157" cy="430157"/>
          </a:xfrm>
          <a:prstGeom prst="ellipse">
            <a:avLst/>
          </a:prstGeom>
          <a:solidFill>
            <a:srgbClr val="F3D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FB3FE7D6-1208-774A-B761-671693993B6D}"/>
              </a:ext>
            </a:extLst>
          </p:cNvPr>
          <p:cNvSpPr/>
          <p:nvPr/>
        </p:nvSpPr>
        <p:spPr>
          <a:xfrm>
            <a:off x="2014264" y="3111779"/>
            <a:ext cx="430157" cy="430157"/>
          </a:xfrm>
          <a:prstGeom prst="ellipse">
            <a:avLst/>
          </a:prstGeom>
          <a:solidFill>
            <a:srgbClr val="F3D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DAC849E7-1C01-E84B-8064-CB8C39A782BA}"/>
              </a:ext>
            </a:extLst>
          </p:cNvPr>
          <p:cNvSpPr/>
          <p:nvPr/>
        </p:nvSpPr>
        <p:spPr>
          <a:xfrm>
            <a:off x="3742437" y="3111779"/>
            <a:ext cx="430157" cy="430157"/>
          </a:xfrm>
          <a:prstGeom prst="ellipse">
            <a:avLst/>
          </a:prstGeom>
          <a:solidFill>
            <a:srgbClr val="F3D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20" name="object 36">
            <a:extLst>
              <a:ext uri="{FF2B5EF4-FFF2-40B4-BE49-F238E27FC236}">
                <a16:creationId xmlns:a16="http://schemas.microsoft.com/office/drawing/2014/main" id="{AFCF56DD-E788-C54B-8D54-F57662B67D87}"/>
              </a:ext>
            </a:extLst>
          </p:cNvPr>
          <p:cNvSpPr/>
          <p:nvPr/>
        </p:nvSpPr>
        <p:spPr>
          <a:xfrm>
            <a:off x="5495547" y="0"/>
            <a:ext cx="3648453" cy="3024000"/>
          </a:xfrm>
          <a:prstGeom prst="rect">
            <a:avLst/>
          </a:prstGeom>
          <a:blipFill>
            <a:blip r:embed="rId2" cstate="print"/>
            <a:stretch>
              <a:fillRect t="-9269" b="-10431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D78CB3F7-14DD-9742-AD20-90B703C1B85C}"/>
              </a:ext>
            </a:extLst>
          </p:cNvPr>
          <p:cNvSpPr txBox="1"/>
          <p:nvPr/>
        </p:nvSpPr>
        <p:spPr>
          <a:xfrm>
            <a:off x="230299" y="3590794"/>
            <a:ext cx="1568160" cy="16074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 err="1">
                <a:solidFill>
                  <a:srgbClr val="003143"/>
                </a:solidFill>
                <a:latin typeface="Telefonica"/>
                <a:cs typeface="Telefonica"/>
              </a:rPr>
              <a:t>Difusión</a:t>
            </a:r>
            <a:endParaRPr lang="es-ES" sz="900" b="1" dirty="0">
              <a:solidFill>
                <a:srgbClr val="003143"/>
              </a:solidFill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endParaRPr lang="es-ES" sz="900" b="1" dirty="0"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Un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espacio dedicado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la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promoción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la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universidad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o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institución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, con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información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sobre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el 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centro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y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difusión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8" dirty="0" err="1">
                <a:solidFill>
                  <a:srgbClr val="003244"/>
                </a:solidFill>
                <a:latin typeface="Telefonica-Light"/>
                <a:cs typeface="Telefonica-Light"/>
              </a:rPr>
              <a:t>su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oferta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formativa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.</a:t>
            </a:r>
            <a:endParaRPr lang="es-ES" sz="825" spc="-19" dirty="0">
              <a:solidFill>
                <a:srgbClr val="003244"/>
              </a:solidFill>
              <a:latin typeface="Telefonica-Light"/>
              <a:cs typeface="Telefonica-Light"/>
            </a:endParaRPr>
          </a:p>
          <a:p>
            <a:pPr marL="9525">
              <a:spcBef>
                <a:spcPts val="75"/>
              </a:spcBef>
            </a:pPr>
            <a:endParaRPr lang="es-ES" sz="825" dirty="0">
              <a:latin typeface="Telefonica-Light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Miríadax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facilita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el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acceso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millones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estudiantes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en </a:t>
            </a:r>
            <a:r>
              <a:rPr sz="825" spc="-11" dirty="0" err="1">
                <a:solidFill>
                  <a:srgbClr val="003244"/>
                </a:solidFill>
                <a:latin typeface="Telefonica-Light"/>
                <a:cs typeface="Telefonica-Light"/>
              </a:rPr>
              <a:t>todo</a:t>
            </a:r>
            <a:r>
              <a:rPr sz="825" spc="-127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el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mundo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, potenciando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la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imagen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y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prestigio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internacional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del</a:t>
            </a:r>
            <a:r>
              <a:rPr sz="825" spc="-4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23" dirty="0" err="1">
                <a:solidFill>
                  <a:srgbClr val="003244"/>
                </a:solidFill>
                <a:latin typeface="Telefonica-Light"/>
                <a:cs typeface="Telefonica-Light"/>
              </a:rPr>
              <a:t>centro</a:t>
            </a:r>
            <a:r>
              <a:rPr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.</a:t>
            </a:r>
            <a:endParaRPr sz="825" dirty="0">
              <a:latin typeface="Telefonica-Light"/>
              <a:cs typeface="Telefonica-Light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DE7B2BB3-859D-7249-8F0A-BEC869140CAD}"/>
              </a:ext>
            </a:extLst>
          </p:cNvPr>
          <p:cNvSpPr txBox="1"/>
          <p:nvPr/>
        </p:nvSpPr>
        <p:spPr>
          <a:xfrm>
            <a:off x="2022269" y="3590794"/>
            <a:ext cx="1568160" cy="107401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 err="1">
                <a:solidFill>
                  <a:srgbClr val="003143"/>
                </a:solidFill>
                <a:latin typeface="Telefonica"/>
                <a:cs typeface="Telefonica"/>
              </a:rPr>
              <a:t>Transformación</a:t>
            </a:r>
            <a:r>
              <a:rPr sz="900" b="1" spc="-26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900" b="1" dirty="0">
                <a:solidFill>
                  <a:srgbClr val="003143"/>
                </a:solidFill>
                <a:latin typeface="Telefonica"/>
                <a:cs typeface="Telefonica"/>
              </a:rPr>
              <a:t>Digital</a:t>
            </a:r>
            <a:endParaRPr lang="es-ES" sz="900" b="1" dirty="0"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endParaRPr lang="es-ES" sz="900" b="1" spc="-15" dirty="0">
              <a:solidFill>
                <a:srgbClr val="003244"/>
              </a:solidFill>
              <a:latin typeface="Telefonica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Miríadax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facilita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el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proceso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de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transformación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digital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sz="825" spc="-23" dirty="0" err="1">
                <a:solidFill>
                  <a:srgbClr val="003244"/>
                </a:solidFill>
                <a:latin typeface="Telefonica-Light"/>
                <a:cs typeface="Telefonica-Light"/>
              </a:rPr>
              <a:t>través</a:t>
            </a:r>
            <a:r>
              <a:rPr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de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 err="1">
                <a:solidFill>
                  <a:srgbClr val="003244"/>
                </a:solidFill>
                <a:latin typeface="Telefonica-Light"/>
                <a:cs typeface="Telefonica-Light"/>
              </a:rPr>
              <a:t>su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plataforma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y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apuesta </a:t>
            </a:r>
            <a:r>
              <a:rPr sz="825" spc="-11" dirty="0" err="1">
                <a:solidFill>
                  <a:srgbClr val="003244"/>
                </a:solidFill>
                <a:latin typeface="Telefonica-Light"/>
                <a:cs typeface="Telefonica-Light"/>
              </a:rPr>
              <a:t>por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su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espacio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seguimiento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y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métricas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los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cursos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ofertados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con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la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herramienta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Learning</a:t>
            </a:r>
            <a:r>
              <a:rPr lang="es-ES"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Analytics.</a:t>
            </a:r>
            <a:endParaRPr sz="825" dirty="0">
              <a:latin typeface="Telefonica-Light"/>
              <a:cs typeface="Telefonica-Light"/>
            </a:endParaRPr>
          </a:p>
        </p:txBody>
      </p:sp>
      <p:sp>
        <p:nvSpPr>
          <p:cNvPr id="43" name="object 6">
            <a:extLst>
              <a:ext uri="{FF2B5EF4-FFF2-40B4-BE49-F238E27FC236}">
                <a16:creationId xmlns:a16="http://schemas.microsoft.com/office/drawing/2014/main" id="{7963839E-9391-8A42-B3F6-A7EF7187C976}"/>
              </a:ext>
            </a:extLst>
          </p:cNvPr>
          <p:cNvSpPr txBox="1"/>
          <p:nvPr/>
        </p:nvSpPr>
        <p:spPr>
          <a:xfrm>
            <a:off x="3770571" y="3590794"/>
            <a:ext cx="1724976" cy="148053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003143"/>
                </a:solidFill>
                <a:latin typeface="Telefonica"/>
                <a:cs typeface="Telefonica"/>
              </a:rPr>
              <a:t>Impulso a la</a:t>
            </a:r>
            <a:r>
              <a:rPr sz="900" b="1" spc="-26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900" b="1" dirty="0" err="1">
                <a:solidFill>
                  <a:srgbClr val="003143"/>
                </a:solidFill>
                <a:latin typeface="Telefonica"/>
                <a:cs typeface="Telefonica"/>
              </a:rPr>
              <a:t>docenci</a:t>
            </a:r>
            <a:r>
              <a:rPr lang="es-ES" sz="900" b="1" dirty="0">
                <a:solidFill>
                  <a:srgbClr val="003143"/>
                </a:solidFill>
                <a:latin typeface="Telefonica"/>
                <a:cs typeface="Telefonica"/>
              </a:rPr>
              <a:t>a</a:t>
            </a:r>
            <a:endParaRPr lang="es-ES" sz="900" b="1" dirty="0"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endParaRPr lang="es-ES" sz="900" b="1" spc="-15" dirty="0">
              <a:solidFill>
                <a:srgbClr val="003244"/>
              </a:solidFill>
              <a:latin typeface="Telefonica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Acceso 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lang="es-ES"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una 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comunidad 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privada 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con miles </a:t>
            </a:r>
            <a:r>
              <a:rPr lang="es-ES"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profesores. </a:t>
            </a:r>
            <a:r>
              <a:rPr lang="es-ES"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Un 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lugar donde compartir buenas 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prácticas, 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experiencias, seminarios </a:t>
            </a:r>
            <a:r>
              <a:rPr lang="es-ES" sz="825" dirty="0">
                <a:solidFill>
                  <a:srgbClr val="003244"/>
                </a:solidFill>
                <a:latin typeface="Telefonica-Light"/>
                <a:cs typeface="Telefonica-Light"/>
              </a:rPr>
              <a:t>y </a:t>
            </a:r>
            <a:r>
              <a:rPr lang="es-ES"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webinars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con</a:t>
            </a:r>
            <a:r>
              <a:rPr lang="es-ES" sz="825" spc="-38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expertos.</a:t>
            </a:r>
            <a:endParaRPr lang="es-ES" sz="825" dirty="0">
              <a:latin typeface="Telefonica-Light"/>
              <a:cs typeface="Telefonica-Light"/>
            </a:endParaRPr>
          </a:p>
          <a:p>
            <a:pPr marL="9525">
              <a:spcBef>
                <a:spcPts val="75"/>
              </a:spcBef>
            </a:pPr>
            <a:endParaRPr lang="es-ES" sz="825" spc="-19" dirty="0">
              <a:solidFill>
                <a:srgbClr val="003244"/>
              </a:solidFill>
              <a:latin typeface="Telefonica-Light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Reconocimiento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la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labor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docente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mediante difusión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</a:t>
            </a:r>
            <a:r>
              <a:rPr sz="825" spc="-94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los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cursos</a:t>
            </a:r>
            <a:r>
              <a:rPr sz="825" spc="-30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impartidos.</a:t>
            </a:r>
            <a:endParaRPr sz="825" dirty="0">
              <a:latin typeface="Telefonica-Light"/>
              <a:cs typeface="Telefonica-Light"/>
            </a:endParaRPr>
          </a:p>
        </p:txBody>
      </p:sp>
      <p:sp>
        <p:nvSpPr>
          <p:cNvPr id="44" name="object 7">
            <a:extLst>
              <a:ext uri="{FF2B5EF4-FFF2-40B4-BE49-F238E27FC236}">
                <a16:creationId xmlns:a16="http://schemas.microsoft.com/office/drawing/2014/main" id="{07B69599-3819-3941-9CB9-DD6D23C62816}"/>
              </a:ext>
            </a:extLst>
          </p:cNvPr>
          <p:cNvSpPr txBox="1"/>
          <p:nvPr/>
        </p:nvSpPr>
        <p:spPr>
          <a:xfrm>
            <a:off x="5645876" y="3590794"/>
            <a:ext cx="1568160" cy="13279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003143"/>
                </a:solidFill>
                <a:latin typeface="Telefonica"/>
                <a:cs typeface="Telefonica"/>
              </a:rPr>
              <a:t>Sin</a:t>
            </a:r>
            <a:r>
              <a:rPr sz="900" b="1" spc="-75" dirty="0">
                <a:solidFill>
                  <a:srgbClr val="003143"/>
                </a:solidFill>
                <a:latin typeface="Telefonica"/>
                <a:cs typeface="Telefonica"/>
              </a:rPr>
              <a:t> </a:t>
            </a:r>
            <a:r>
              <a:rPr sz="900" b="1" dirty="0" err="1">
                <a:solidFill>
                  <a:srgbClr val="003143"/>
                </a:solidFill>
                <a:latin typeface="Telefonica"/>
                <a:cs typeface="Telefonica"/>
              </a:rPr>
              <a:t>costes</a:t>
            </a:r>
            <a:endParaRPr lang="es-ES" sz="900" b="1" dirty="0"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endParaRPr lang="es-ES" sz="900" b="1" spc="-23" dirty="0">
              <a:solidFill>
                <a:srgbClr val="003244"/>
              </a:solidFill>
              <a:latin typeface="Telefonica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sz="825" spc="-23" dirty="0" err="1">
                <a:solidFill>
                  <a:srgbClr val="003244"/>
                </a:solidFill>
                <a:latin typeface="Telefonica-Light"/>
                <a:cs typeface="Telefonica-Light"/>
              </a:rPr>
              <a:t>Formar</a:t>
            </a:r>
            <a:r>
              <a:rPr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parte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Miríadax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no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supone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coste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adicional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alguno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para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sus 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colaboradores.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La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única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inversión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correspondería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al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desarrollo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los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contenidos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del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curso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, ajustando 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los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mismos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los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estándares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calidad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exigidos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por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la</a:t>
            </a:r>
            <a:r>
              <a:rPr sz="825" spc="-30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plataforma.</a:t>
            </a:r>
            <a:endParaRPr sz="825" dirty="0">
              <a:latin typeface="Telefonica-Light"/>
              <a:cs typeface="Telefonica-Light"/>
            </a:endParaRPr>
          </a:p>
        </p:txBody>
      </p:sp>
      <p:sp>
        <p:nvSpPr>
          <p:cNvPr id="53" name="object 8">
            <a:extLst>
              <a:ext uri="{FF2B5EF4-FFF2-40B4-BE49-F238E27FC236}">
                <a16:creationId xmlns:a16="http://schemas.microsoft.com/office/drawing/2014/main" id="{3A5F4EDE-1130-3E41-B7AF-494239927BB9}"/>
              </a:ext>
            </a:extLst>
          </p:cNvPr>
          <p:cNvSpPr txBox="1"/>
          <p:nvPr/>
        </p:nvSpPr>
        <p:spPr>
          <a:xfrm>
            <a:off x="7419396" y="3590794"/>
            <a:ext cx="1568160" cy="12009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 err="1">
                <a:solidFill>
                  <a:srgbClr val="003143"/>
                </a:solidFill>
                <a:latin typeface="Telefonica"/>
                <a:cs typeface="Telefonica"/>
              </a:rPr>
              <a:t>Ingresos</a:t>
            </a:r>
            <a:endParaRPr lang="es-ES" sz="900" b="1" dirty="0">
              <a:latin typeface="Telefonica"/>
              <a:cs typeface="Telefonica"/>
            </a:endParaRPr>
          </a:p>
          <a:p>
            <a:pPr marL="9525">
              <a:spcBef>
                <a:spcPts val="75"/>
              </a:spcBef>
            </a:pPr>
            <a:endParaRPr lang="es-ES" sz="900" b="1" spc="-15" dirty="0">
              <a:solidFill>
                <a:srgbClr val="003244"/>
              </a:solidFill>
              <a:latin typeface="Telefonica"/>
              <a:cs typeface="Telefonica-Light"/>
            </a:endParaRPr>
          </a:p>
          <a:p>
            <a:pPr marL="9525">
              <a:spcBef>
                <a:spcPts val="75"/>
              </a:spcBef>
            </a:pP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La venta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certificados,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el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acceso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a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contenidos </a:t>
            </a:r>
            <a:r>
              <a:rPr sz="825" spc="-23" dirty="0">
                <a:solidFill>
                  <a:srgbClr val="003244"/>
                </a:solidFill>
                <a:latin typeface="Telefonica-Light"/>
                <a:cs typeface="Telefonica-Light"/>
              </a:rPr>
              <a:t>Premium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o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la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certificación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nanogrados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,</a:t>
            </a:r>
            <a:r>
              <a:rPr lang="es-ES"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representan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un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modelo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de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ingresos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 para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la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institución </a:t>
            </a:r>
            <a:r>
              <a:rPr sz="825" dirty="0">
                <a:solidFill>
                  <a:srgbClr val="003244"/>
                </a:solidFill>
                <a:latin typeface="Telefonica-Light"/>
                <a:cs typeface="Telefonica-Light"/>
              </a:rPr>
              <a:t>y</a:t>
            </a:r>
            <a:r>
              <a:rPr sz="825" spc="-101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dotar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1" dirty="0" err="1">
                <a:solidFill>
                  <a:srgbClr val="003244"/>
                </a:solidFill>
                <a:latin typeface="Telefonica-Light"/>
                <a:cs typeface="Telefonica-Light"/>
              </a:rPr>
              <a:t>así</a:t>
            </a:r>
            <a:r>
              <a:rPr sz="825" spc="-11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8" dirty="0">
                <a:solidFill>
                  <a:srgbClr val="003244"/>
                </a:solidFill>
                <a:latin typeface="Telefonica-Light"/>
                <a:cs typeface="Telefonica-Light"/>
              </a:rPr>
              <a:t>de un 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modelo </a:t>
            </a:r>
            <a:r>
              <a:rPr sz="825" spc="-15" dirty="0" err="1">
                <a:solidFill>
                  <a:srgbClr val="003244"/>
                </a:solidFill>
                <a:latin typeface="Telefonica-Light"/>
                <a:cs typeface="Telefonica-Light"/>
              </a:rPr>
              <a:t>sostenible</a:t>
            </a:r>
            <a:r>
              <a:rPr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al</a:t>
            </a:r>
            <a:r>
              <a:rPr lang="es-ES" sz="825" spc="-15" dirty="0">
                <a:solidFill>
                  <a:srgbClr val="003244"/>
                </a:solidFill>
                <a:latin typeface="Telefonica-Light"/>
                <a:cs typeface="Telefonica-Light"/>
              </a:rPr>
              <a:t> </a:t>
            </a:r>
            <a:r>
              <a:rPr sz="825" spc="-19" dirty="0" err="1">
                <a:solidFill>
                  <a:srgbClr val="003244"/>
                </a:solidFill>
                <a:latin typeface="Telefonica-Light"/>
                <a:cs typeface="Telefonica-Light"/>
              </a:rPr>
              <a:t>proyecto</a:t>
            </a:r>
            <a:r>
              <a:rPr sz="825" spc="-19" dirty="0">
                <a:solidFill>
                  <a:srgbClr val="003244"/>
                </a:solidFill>
                <a:latin typeface="Telefonica-Light"/>
                <a:cs typeface="Telefonica-Light"/>
              </a:rPr>
              <a:t>.</a:t>
            </a:r>
            <a:endParaRPr sz="825" dirty="0">
              <a:latin typeface="Telefonica-Light"/>
              <a:cs typeface="Telefonica-Light"/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965579B1-620D-814E-A1A0-C32CD4481236}"/>
              </a:ext>
            </a:extLst>
          </p:cNvPr>
          <p:cNvSpPr/>
          <p:nvPr/>
        </p:nvSpPr>
        <p:spPr>
          <a:xfrm>
            <a:off x="5583269" y="3111779"/>
            <a:ext cx="430157" cy="430157"/>
          </a:xfrm>
          <a:prstGeom prst="ellipse">
            <a:avLst/>
          </a:prstGeom>
          <a:solidFill>
            <a:srgbClr val="F3D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01867FE0-7734-B14A-B88B-AE2BA4BA33B2}"/>
              </a:ext>
            </a:extLst>
          </p:cNvPr>
          <p:cNvSpPr/>
          <p:nvPr/>
        </p:nvSpPr>
        <p:spPr>
          <a:xfrm>
            <a:off x="7419396" y="3111779"/>
            <a:ext cx="430157" cy="430157"/>
          </a:xfrm>
          <a:prstGeom prst="ellipse">
            <a:avLst/>
          </a:prstGeom>
          <a:solidFill>
            <a:srgbClr val="F3D7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77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9F630FD4-DEBF-624B-9B6B-47D9A96D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61" y="3210176"/>
            <a:ext cx="233363" cy="23336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1A01A4D-FECA-0846-91A3-BF5967E5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48" y="3214939"/>
            <a:ext cx="223838" cy="223838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78286CA-F4C4-704E-827B-0FB4F4AB88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1687" y="3228656"/>
            <a:ext cx="252413" cy="180975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63A0E134-A95C-354B-BBAC-77A5D24A8C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2555" y="3195232"/>
            <a:ext cx="223838" cy="223838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0FFA3E8C-0C1E-6441-9DE1-035027A7C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2740" y="3210176"/>
            <a:ext cx="20955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6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posición de texto 15">
            <a:extLst>
              <a:ext uri="{FF2B5EF4-FFF2-40B4-BE49-F238E27FC236}">
                <a16:creationId xmlns:a16="http://schemas.microsoft.com/office/drawing/2014/main" id="{D09EC11C-4DE2-994A-A689-663B1C553C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1520" y="1275606"/>
            <a:ext cx="5119631" cy="23596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s-ES" dirty="0">
                <a:latin typeface="Telefonica ExtraLight" panose="00000300000000000000" pitchFamily="2" charset="0"/>
              </a:rPr>
              <a:t>Cuando eliges</a:t>
            </a:r>
          </a:p>
          <a:p>
            <a:pPr>
              <a:spcBef>
                <a:spcPts val="0"/>
              </a:spcBef>
            </a:pPr>
            <a:r>
              <a:rPr lang="es-ES" dirty="0">
                <a:latin typeface="Telefonica ExtraLight" panose="00000300000000000000" pitchFamily="2" charset="0"/>
              </a:rPr>
              <a:t>aprender para el futuro,</a:t>
            </a:r>
          </a:p>
          <a:p>
            <a:pPr>
              <a:spcBef>
                <a:spcPts val="0"/>
              </a:spcBef>
            </a:pPr>
            <a:r>
              <a:rPr lang="es-ES" sz="5400" b="1" dirty="0">
                <a:solidFill>
                  <a:schemeClr val="tx2"/>
                </a:solidFill>
                <a:latin typeface="Telefonica ExtraLight" panose="00000300000000000000" pitchFamily="2" charset="0"/>
              </a:rPr>
              <a:t>tu mundo crece</a:t>
            </a:r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49694517-0715-B643-8020-1BC717710F46}"/>
              </a:ext>
            </a:extLst>
          </p:cNvPr>
          <p:cNvSpPr/>
          <p:nvPr/>
        </p:nvSpPr>
        <p:spPr>
          <a:xfrm>
            <a:off x="5472717" y="1"/>
            <a:ext cx="3671284" cy="5143500"/>
          </a:xfrm>
          <a:prstGeom prst="rect">
            <a:avLst/>
          </a:prstGeom>
          <a:blipFill>
            <a:blip r:embed="rId2" cstate="print"/>
            <a:stretch>
              <a:fillRect t="-3721" b="-29597"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204297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A6259C7D-FBF9-8645-8D2A-53BC8CAEFE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79712" y="1563638"/>
            <a:ext cx="4852644" cy="943165"/>
          </a:xfrm>
        </p:spPr>
        <p:txBody>
          <a:bodyPr/>
          <a:lstStyle/>
          <a:p>
            <a:r>
              <a:rPr lang="es-ES" b="1" dirty="0">
                <a:solidFill>
                  <a:schemeClr val="tx2"/>
                </a:solidFill>
                <a:latin typeface="Telefonica ExtraLight" panose="00000300000000000000" charset="0"/>
              </a:rPr>
              <a:t>Gracias</a:t>
            </a:r>
          </a:p>
        </p:txBody>
      </p:sp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89BED4F3-D455-DA4A-8198-6CD3AA5AAD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748533" y="3211530"/>
            <a:ext cx="1646936" cy="563836"/>
          </a:xfrm>
        </p:spPr>
        <p:txBody>
          <a:bodyPr/>
          <a:lstStyle/>
          <a:p>
            <a:pPr algn="ctr"/>
            <a:r>
              <a:rPr lang="es-ES" sz="900" spc="-23" dirty="0">
                <a:solidFill>
                  <a:schemeClr val="bg1"/>
                </a:solidFill>
                <a:cs typeface="Telefonica"/>
              </a:rPr>
              <a:t>Primera </a:t>
            </a:r>
            <a:r>
              <a:rPr lang="es-ES" sz="900" spc="-19" dirty="0">
                <a:solidFill>
                  <a:schemeClr val="bg1"/>
                </a:solidFill>
                <a:cs typeface="Telefonica"/>
              </a:rPr>
              <a:t>plataforma  iberoamericana </a:t>
            </a:r>
            <a:r>
              <a:rPr lang="es-ES" sz="900" spc="-8" dirty="0">
                <a:solidFill>
                  <a:schemeClr val="bg1"/>
                </a:solidFill>
                <a:cs typeface="Telefonica"/>
              </a:rPr>
              <a:t>de</a:t>
            </a:r>
            <a:r>
              <a:rPr lang="es-ES" sz="900" spc="-83" dirty="0">
                <a:solidFill>
                  <a:schemeClr val="bg1"/>
                </a:solidFill>
                <a:cs typeface="Telefonica"/>
              </a:rPr>
              <a:t> </a:t>
            </a:r>
            <a:r>
              <a:rPr lang="es-ES" sz="900" spc="-15" dirty="0" err="1">
                <a:solidFill>
                  <a:schemeClr val="bg1"/>
                </a:solidFill>
                <a:cs typeface="Telefonica"/>
              </a:rPr>
              <a:t>MOOCs</a:t>
            </a:r>
            <a:r>
              <a:rPr lang="es-ES" sz="900" spc="-15" dirty="0">
                <a:solidFill>
                  <a:schemeClr val="bg1"/>
                </a:solidFill>
                <a:cs typeface="Telefonica"/>
              </a:rPr>
              <a:t>  </a:t>
            </a:r>
            <a:r>
              <a:rPr lang="es-ES" sz="900" b="1" spc="-15" dirty="0">
                <a:solidFill>
                  <a:schemeClr val="bg1"/>
                </a:solidFill>
                <a:cs typeface="Telefonica"/>
              </a:rPr>
              <a:t>www.miriadax.net</a:t>
            </a:r>
            <a:endParaRPr lang="es-ES" sz="900" dirty="0">
              <a:solidFill>
                <a:schemeClr val="bg1"/>
              </a:solidFill>
              <a:cs typeface="Telefonica"/>
            </a:endParaRPr>
          </a:p>
          <a:p>
            <a:pPr algn="ctr"/>
            <a:endParaRPr lang="es-ES" sz="900" dirty="0">
              <a:solidFill>
                <a:schemeClr val="bg1"/>
              </a:solidFill>
            </a:endParaRPr>
          </a:p>
        </p:txBody>
      </p:sp>
      <p:sp>
        <p:nvSpPr>
          <p:cNvPr id="7" name="Marcador de posición de texto 6">
            <a:extLst>
              <a:ext uri="{FF2B5EF4-FFF2-40B4-BE49-F238E27FC236}">
                <a16:creationId xmlns:a16="http://schemas.microsoft.com/office/drawing/2014/main" id="{35469036-B0C3-0748-9A76-D0F4DB6696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5840" y="3775365"/>
            <a:ext cx="1712321" cy="43200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1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2" b="7561"/>
          <a:stretch/>
        </p:blipFill>
        <p:spPr>
          <a:xfrm flipV="1">
            <a:off x="5292080" y="0"/>
            <a:ext cx="4052985" cy="51845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12" b="7561"/>
          <a:stretch/>
        </p:blipFill>
        <p:spPr>
          <a:xfrm flipH="1">
            <a:off x="-468560" y="-20537"/>
            <a:ext cx="4032448" cy="5184576"/>
          </a:xfrm>
          <a:prstGeom prst="rect">
            <a:avLst/>
          </a:prstGeom>
        </p:spPr>
      </p:pic>
      <p:pic>
        <p:nvPicPr>
          <p:cNvPr id="5122" name="Picture 2" descr="C:\Users\Yerika\Documents\TED\CI,CE\LOGOTIPO TED\LOGO TED LARGO-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85" y="2301610"/>
            <a:ext cx="4179230" cy="54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5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0"/>
          <a:stretch/>
        </p:blipFill>
        <p:spPr>
          <a:xfrm>
            <a:off x="1985025" y="0"/>
            <a:ext cx="7139860" cy="5143500"/>
          </a:xfrm>
          <a:prstGeom prst="rect">
            <a:avLst/>
          </a:prstGeom>
        </p:spPr>
      </p:pic>
      <p:sp>
        <p:nvSpPr>
          <p:cNvPr id="4" name="2 CuadroTexto"/>
          <p:cNvSpPr txBox="1"/>
          <p:nvPr/>
        </p:nvSpPr>
        <p:spPr>
          <a:xfrm>
            <a:off x="718085" y="1844493"/>
            <a:ext cx="2586904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La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EDUCACIÓN</a:t>
            </a:r>
            <a:r>
              <a:rPr lang="es-P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elefonica Headline Light" charset="0"/>
                <a:cs typeface="Telefonica Headline Light" charset="0"/>
              </a:rPr>
              <a:t>  </a:t>
            </a:r>
            <a:r>
              <a:rPr lang="es-PE" sz="2200" b="1" i="1" dirty="0" smtClean="0">
                <a:solidFill>
                  <a:srgbClr val="343434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es el movimiento de la </a:t>
            </a:r>
            <a:r>
              <a:rPr lang="es-PE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OSCURIDAD</a:t>
            </a:r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 a la 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LUZ</a:t>
            </a:r>
            <a:endParaRPr lang="es-PE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lefonica CAP" panose="00000500000000000000" pitchFamily="2" charset="0"/>
              <a:ea typeface="Telefonica Headline Light" charset="0"/>
              <a:cs typeface="Telefonica Headline Light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95536" y="1635646"/>
            <a:ext cx="250541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351527" y="2791202"/>
            <a:ext cx="273003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835696" y="3323522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002060"/>
                </a:solidFill>
                <a:latin typeface="Telefonica" panose="00000500000000000000" pitchFamily="2" charset="0"/>
              </a:rPr>
              <a:t>Allan Bloom</a:t>
            </a:r>
            <a:endParaRPr lang="es-PE" sz="1200" i="1" dirty="0">
              <a:solidFill>
                <a:srgbClr val="002060"/>
              </a:solidFill>
              <a:latin typeface="Telefonica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2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r="20922"/>
          <a:stretch/>
        </p:blipFill>
        <p:spPr>
          <a:xfrm flipH="1">
            <a:off x="-36515" y="0"/>
            <a:ext cx="6145313" cy="5164038"/>
          </a:xfrm>
          <a:prstGeom prst="rect">
            <a:avLst/>
          </a:prstGeom>
        </p:spPr>
      </p:pic>
      <p:sp>
        <p:nvSpPr>
          <p:cNvPr id="5" name="CuadroTexto 1"/>
          <p:cNvSpPr txBox="1"/>
          <p:nvPr/>
        </p:nvSpPr>
        <p:spPr>
          <a:xfrm>
            <a:off x="5253273" y="733794"/>
            <a:ext cx="3547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3200" b="1" spc="100" dirty="0" smtClean="0">
                <a:solidFill>
                  <a:srgbClr val="00202D"/>
                </a:solidFill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LA EVOLUCIÓN</a:t>
            </a:r>
          </a:p>
          <a:p>
            <a:pPr algn="l"/>
            <a:r>
              <a:rPr lang="es-ES" sz="3200" b="1" spc="100" dirty="0" smtClean="0">
                <a:solidFill>
                  <a:srgbClr val="29ACC4"/>
                </a:solidFill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DIGITAL_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5004048" y="2486371"/>
            <a:ext cx="4517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¿Existe un </a:t>
            </a:r>
            <a:r>
              <a:rPr lang="es-ES" dirty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futuro prometedor para la educación superior</a:t>
            </a:r>
            <a:r>
              <a:rPr lang="es-ES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?</a:t>
            </a:r>
            <a:endParaRPr lang="es-ES_tradnl" dirty="0">
              <a:solidFill>
                <a:srgbClr val="00202D"/>
              </a:solidFill>
              <a:latin typeface="Telefonica Headline Light" charset="0"/>
              <a:ea typeface="Telefonica Headline Light" charset="0"/>
              <a:cs typeface="Telefonica Headline Light" charset="0"/>
            </a:endParaRPr>
          </a:p>
        </p:txBody>
      </p:sp>
      <p:sp>
        <p:nvSpPr>
          <p:cNvPr id="7" name="CuadroTexto 4"/>
          <p:cNvSpPr txBox="1"/>
          <p:nvPr/>
        </p:nvSpPr>
        <p:spPr>
          <a:xfrm>
            <a:off x="4992109" y="3349708"/>
            <a:ext cx="43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No hablamos únicamente de un </a:t>
            </a:r>
            <a:r>
              <a:rPr lang="es-ES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proceso</a:t>
            </a:r>
          </a:p>
          <a:p>
            <a:r>
              <a:rPr lang="es-ES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de </a:t>
            </a:r>
            <a:r>
              <a:rPr lang="es-ES" dirty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cambio. </a:t>
            </a:r>
          </a:p>
        </p:txBody>
      </p:sp>
      <p:cxnSp>
        <p:nvCxnSpPr>
          <p:cNvPr id="8" name="Conector recto 5"/>
          <p:cNvCxnSpPr/>
          <p:nvPr/>
        </p:nvCxnSpPr>
        <p:spPr bwMode="auto">
          <a:xfrm>
            <a:off x="5253273" y="1896218"/>
            <a:ext cx="3547872" cy="0"/>
          </a:xfrm>
          <a:prstGeom prst="line">
            <a:avLst/>
          </a:prstGeom>
          <a:ln>
            <a:solidFill>
              <a:srgbClr val="003245"/>
            </a:solidFill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5" y="2643758"/>
            <a:ext cx="108000" cy="108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485" y="3465356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1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3"/>
          <p:cNvSpPr txBox="1"/>
          <p:nvPr/>
        </p:nvSpPr>
        <p:spPr>
          <a:xfrm>
            <a:off x="5473587" y="1779662"/>
            <a:ext cx="250541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1" name="CuadroTexto 15"/>
          <p:cNvSpPr txBox="1"/>
          <p:nvPr/>
        </p:nvSpPr>
        <p:spPr>
          <a:xfrm>
            <a:off x="7308304" y="2906769"/>
            <a:ext cx="279588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”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r="20922"/>
          <a:stretch/>
        </p:blipFill>
        <p:spPr>
          <a:xfrm flipH="1">
            <a:off x="-36515" y="0"/>
            <a:ext cx="6145313" cy="5164038"/>
          </a:xfrm>
          <a:prstGeom prst="rect">
            <a:avLst/>
          </a:prstGeom>
        </p:spPr>
      </p:pic>
      <p:sp>
        <p:nvSpPr>
          <p:cNvPr id="7" name="2 CuadroTexto"/>
          <p:cNvSpPr txBox="1"/>
          <p:nvPr/>
        </p:nvSpPr>
        <p:spPr>
          <a:xfrm>
            <a:off x="5717803" y="2014217"/>
            <a:ext cx="2808312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La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TECNOLOGÍA</a:t>
            </a:r>
            <a:r>
              <a:rPr lang="es-P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elefonica Headline Light" charset="0"/>
                <a:cs typeface="Telefonica Headline Light" charset="0"/>
              </a:rPr>
              <a:t> </a:t>
            </a:r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es el medio para conseguir los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OBJETIVOS </a:t>
            </a:r>
            <a:endParaRPr lang="es-PE" sz="2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elefonica Headline Light" charset="0"/>
              <a:cs typeface="Telefonica Headline Light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573259" y="1800674"/>
            <a:ext cx="250541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59015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0"/>
          <a:stretch/>
        </p:blipFill>
        <p:spPr>
          <a:xfrm>
            <a:off x="2040652" y="0"/>
            <a:ext cx="7139860" cy="5143500"/>
          </a:xfrm>
          <a:prstGeom prst="rect">
            <a:avLst/>
          </a:prstGeom>
        </p:spPr>
      </p:pic>
      <p:sp>
        <p:nvSpPr>
          <p:cNvPr id="4" name="2 CuadroTexto"/>
          <p:cNvSpPr txBox="1"/>
          <p:nvPr/>
        </p:nvSpPr>
        <p:spPr>
          <a:xfrm>
            <a:off x="683568" y="2139702"/>
            <a:ext cx="3024336" cy="10849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Testigos de una 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TRANSFORMACIÓN</a:t>
            </a:r>
            <a:r>
              <a:rPr lang="es-PE" sz="2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elefonica Headline Light" charset="0"/>
                <a:cs typeface="Telefonica Headline Light" charset="0"/>
              </a:rPr>
              <a:t>  </a:t>
            </a:r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sin precedentes</a:t>
            </a:r>
            <a:endParaRPr lang="es-PE" sz="22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elefonica Headline Light" charset="0"/>
              <a:cs typeface="Telefonica Headline Light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67544" y="1995686"/>
            <a:ext cx="250541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843808" y="2705308"/>
            <a:ext cx="336075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  <a:endParaRPr lang="es-ES_tradnl" sz="3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6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4" y="0"/>
            <a:ext cx="9330344" cy="5249873"/>
          </a:xfrm>
          <a:prstGeom prst="rect">
            <a:avLst/>
          </a:prstGeom>
        </p:spPr>
      </p:pic>
      <p:sp>
        <p:nvSpPr>
          <p:cNvPr id="33" name="6 Rectángulo"/>
          <p:cNvSpPr/>
          <p:nvPr/>
        </p:nvSpPr>
        <p:spPr>
          <a:xfrm>
            <a:off x="0" y="-20538"/>
            <a:ext cx="9330344" cy="5270411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29ACC4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52" y="2023990"/>
            <a:ext cx="1113369" cy="11884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470" y="822429"/>
            <a:ext cx="1148439" cy="125166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643" y="1569999"/>
            <a:ext cx="1504453" cy="108012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4088" y="555526"/>
            <a:ext cx="1676150" cy="1271765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780" y="1704348"/>
            <a:ext cx="1040048" cy="1127693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68" y="2976057"/>
            <a:ext cx="88920" cy="7382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47" y="3003798"/>
            <a:ext cx="8242317" cy="1287204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60" y="3414347"/>
            <a:ext cx="1023692" cy="972969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135" y="1890098"/>
            <a:ext cx="88920" cy="1391037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984" y="2544009"/>
            <a:ext cx="88920" cy="1825039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56" y="1751921"/>
            <a:ext cx="88920" cy="152596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764" y="2688025"/>
            <a:ext cx="88920" cy="169932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8110"/>
          <a:stretch/>
        </p:blipFill>
        <p:spPr>
          <a:xfrm>
            <a:off x="2662696" y="2558731"/>
            <a:ext cx="1126938" cy="106191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7" r="16992"/>
          <a:stretch/>
        </p:blipFill>
        <p:spPr>
          <a:xfrm>
            <a:off x="4109380" y="3304967"/>
            <a:ext cx="1152128" cy="1082349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0" r="13886"/>
          <a:stretch/>
        </p:blipFill>
        <p:spPr>
          <a:xfrm>
            <a:off x="5660978" y="2514902"/>
            <a:ext cx="1136927" cy="110200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r="11738"/>
          <a:stretch/>
        </p:blipFill>
        <p:spPr>
          <a:xfrm>
            <a:off x="7041760" y="3406849"/>
            <a:ext cx="1136927" cy="11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0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/>
          <p:cNvSpPr txBox="1"/>
          <p:nvPr/>
        </p:nvSpPr>
        <p:spPr>
          <a:xfrm>
            <a:off x="4772447" y="2427732"/>
            <a:ext cx="250541" cy="530915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l"/>
            <a:r>
              <a:rPr lang="es-ES_tradnl" sz="3000" b="1" dirty="0">
                <a:solidFill>
                  <a:schemeClr val="accent4">
                    <a:lumMod val="75000"/>
                  </a:schemeClr>
                </a:solidFill>
              </a:rPr>
              <a:t>“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" r="20922"/>
          <a:stretch/>
        </p:blipFill>
        <p:spPr>
          <a:xfrm flipH="1">
            <a:off x="-36515" y="0"/>
            <a:ext cx="6145313" cy="5164038"/>
          </a:xfrm>
          <a:prstGeom prst="rect">
            <a:avLst/>
          </a:prstGeom>
        </p:spPr>
      </p:pic>
      <p:sp>
        <p:nvSpPr>
          <p:cNvPr id="9" name="2 CuadroTexto"/>
          <p:cNvSpPr txBox="1"/>
          <p:nvPr/>
        </p:nvSpPr>
        <p:spPr>
          <a:xfrm>
            <a:off x="4917136" y="2211710"/>
            <a:ext cx="3600400" cy="14234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s-PE" sz="2200" b="1" i="1" dirty="0" smtClean="0">
                <a:solidFill>
                  <a:srgbClr val="00202D"/>
                </a:solidFill>
                <a:latin typeface="Telefonica Headline Light" charset="0"/>
                <a:ea typeface="Telefonica Headline Light" charset="0"/>
                <a:cs typeface="Telefonica Headline Light" charset="0"/>
              </a:rPr>
              <a:t>De un mundo análogo a uno digital : </a:t>
            </a:r>
            <a:r>
              <a:rPr lang="es-PE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fonica CAP" panose="00000500000000000000" pitchFamily="2" charset="0"/>
                <a:ea typeface="Telefonica Headline Light" charset="0"/>
                <a:cs typeface="Telefonica Headline Light" charset="0"/>
              </a:rPr>
              <a:t>UNA EVOLUCIÓN QUE NO PARA</a:t>
            </a:r>
            <a:endParaRPr lang="es-PE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lefonica CAP" panose="00000500000000000000" pitchFamily="2" charset="0"/>
              <a:ea typeface="Telefonica Headline Light" charset="0"/>
              <a:cs typeface="Telefonica Headlin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5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71395E6C-0424-B045-8D79-59E3C9EFA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9672" y="3579862"/>
            <a:ext cx="5544616" cy="1007303"/>
          </a:xfrm>
        </p:spPr>
        <p:txBody>
          <a:bodyPr/>
          <a:lstStyle/>
          <a:p>
            <a:r>
              <a:rPr lang="es-ES" sz="3200" dirty="0">
                <a:solidFill>
                  <a:srgbClr val="0070C0"/>
                </a:solidFill>
                <a:latin typeface="Telefonica ExtraLight" panose="00000300000000000000" charset="0"/>
              </a:rPr>
              <a:t>Abrimos horizontes </a:t>
            </a:r>
            <a:r>
              <a:rPr lang="es-ES" sz="3200" dirty="0">
                <a:solidFill>
                  <a:srgbClr val="29ACC4"/>
                </a:solidFill>
                <a:latin typeface="Telefonica ExtraLight" panose="00000300000000000000" charset="0"/>
              </a:rPr>
              <a:t>de conocimiento</a:t>
            </a:r>
          </a:p>
        </p:txBody>
      </p:sp>
      <p:sp>
        <p:nvSpPr>
          <p:cNvPr id="70" name="object 2">
            <a:extLst>
              <a:ext uri="{FF2B5EF4-FFF2-40B4-BE49-F238E27FC236}">
                <a16:creationId xmlns:a16="http://schemas.microsoft.com/office/drawing/2014/main" id="{04B0C3B6-72D4-2C49-B57C-E295C909E692}"/>
              </a:ext>
            </a:extLst>
          </p:cNvPr>
          <p:cNvSpPr/>
          <p:nvPr/>
        </p:nvSpPr>
        <p:spPr>
          <a:xfrm>
            <a:off x="0" y="0"/>
            <a:ext cx="9144000" cy="3076575"/>
          </a:xfrm>
          <a:prstGeom prst="rect">
            <a:avLst/>
          </a:prstGeom>
          <a:blipFill>
            <a:blip r:embed="rId2" cstate="print"/>
            <a:stretch>
              <a:fillRect l="-729" t="-9284" r="-3" b="-56958"/>
            </a:stretch>
          </a:blipFill>
        </p:spPr>
        <p:txBody>
          <a:bodyPr wrap="square" lIns="0" tIns="0" rIns="0" bIns="0" rtlCol="0"/>
          <a:lstStyle/>
          <a:p>
            <a:endParaRPr sz="754"/>
          </a:p>
        </p:txBody>
      </p:sp>
    </p:spTree>
    <p:extLst>
      <p:ext uri="{BB962C8B-B14F-4D97-AF65-F5344CB8AC3E}">
        <p14:creationId xmlns:p14="http://schemas.microsoft.com/office/powerpoint/2010/main" val="11667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texto 5">
            <a:extLst>
              <a:ext uri="{FF2B5EF4-FFF2-40B4-BE49-F238E27FC236}">
                <a16:creationId xmlns:a16="http://schemas.microsoft.com/office/drawing/2014/main" id="{58E4FF44-60B1-4945-89A6-4E6DA4BC2B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67767" y="114272"/>
            <a:ext cx="4151313" cy="500320"/>
          </a:xfrm>
        </p:spPr>
        <p:txBody>
          <a:bodyPr/>
          <a:lstStyle/>
          <a:p>
            <a:r>
              <a:rPr lang="es-ES" sz="3200" dirty="0">
                <a:solidFill>
                  <a:schemeClr val="tx2"/>
                </a:solidFill>
                <a:latin typeface="Telefonica ExtraLight" pitchFamily="2" charset="77"/>
              </a:rPr>
              <a:t>Nuestra</a:t>
            </a:r>
            <a:r>
              <a:rPr lang="es-ES" sz="3200" dirty="0">
                <a:latin typeface="Telefonica ExtraLight" pitchFamily="2" charset="77"/>
              </a:rPr>
              <a:t> </a:t>
            </a:r>
            <a:r>
              <a:rPr lang="es-ES" sz="3200" dirty="0">
                <a:solidFill>
                  <a:schemeClr val="tx2"/>
                </a:solidFill>
                <a:latin typeface="Telefonica ExtraLight" pitchFamily="2" charset="77"/>
              </a:rPr>
              <a:t>visión</a:t>
            </a:r>
          </a:p>
        </p:txBody>
      </p:sp>
      <p:sp>
        <p:nvSpPr>
          <p:cNvPr id="14" name="Marcador de posición de texto 13">
            <a:extLst>
              <a:ext uri="{FF2B5EF4-FFF2-40B4-BE49-F238E27FC236}">
                <a16:creationId xmlns:a16="http://schemas.microsoft.com/office/drawing/2014/main" id="{D1C1FC62-5CD7-B543-A448-49AC3ECD51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1376" y="3771031"/>
            <a:ext cx="1828799" cy="260570"/>
          </a:xfrm>
        </p:spPr>
        <p:txBody>
          <a:bodyPr/>
          <a:lstStyle/>
          <a:p>
            <a:r>
              <a:rPr lang="es-ES" sz="1050" spc="-18" dirty="0">
                <a:solidFill>
                  <a:srgbClr val="003143"/>
                </a:solidFill>
                <a:cs typeface="Telefonica"/>
              </a:rPr>
              <a:t>Innovación</a:t>
            </a:r>
            <a:r>
              <a:rPr lang="es-ES" sz="1050" spc="-83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1050" spc="-18" dirty="0">
                <a:solidFill>
                  <a:srgbClr val="003143"/>
                </a:solidFill>
                <a:cs typeface="Telefonica"/>
              </a:rPr>
              <a:t>Educativa</a:t>
            </a:r>
            <a:endParaRPr lang="es-ES" sz="1050" dirty="0">
              <a:cs typeface="Telefonica"/>
            </a:endParaRPr>
          </a:p>
        </p:txBody>
      </p:sp>
      <p:sp>
        <p:nvSpPr>
          <p:cNvPr id="15" name="Marcador de posición de texto 14">
            <a:extLst>
              <a:ext uri="{FF2B5EF4-FFF2-40B4-BE49-F238E27FC236}">
                <a16:creationId xmlns:a16="http://schemas.microsoft.com/office/drawing/2014/main" id="{42F51C6E-F7D4-B544-8DA3-FEB41F326D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1374" y="4139343"/>
            <a:ext cx="2162646" cy="702650"/>
          </a:xfrm>
        </p:spPr>
        <p:txBody>
          <a:bodyPr/>
          <a:lstStyle/>
          <a:p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Innovamos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en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educación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mediante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el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conocimiento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libre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y </a:t>
            </a:r>
            <a:r>
              <a:rPr lang="es-ES" sz="975" spc="-23" dirty="0">
                <a:solidFill>
                  <a:srgbClr val="003143"/>
                </a:solidFill>
                <a:latin typeface="Telefonica-Light"/>
                <a:cs typeface="Telefonica-Light"/>
              </a:rPr>
              <a:t>colaborativo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y </a:t>
            </a:r>
            <a:r>
              <a:rPr lang="es-ES" sz="975" spc="-23" dirty="0">
                <a:solidFill>
                  <a:srgbClr val="003143"/>
                </a:solidFill>
                <a:latin typeface="Telefonica-Light"/>
                <a:cs typeface="Telefonica-Light"/>
              </a:rPr>
              <a:t>generamos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comunidades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aprendizaje dentro </a:t>
            </a:r>
            <a:r>
              <a:rPr lang="es-ES" sz="975" spc="-11" dirty="0">
                <a:solidFill>
                  <a:srgbClr val="003143"/>
                </a:solidFill>
                <a:latin typeface="Telefonica-Light"/>
                <a:cs typeface="Telefonica-Light"/>
              </a:rPr>
              <a:t>del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ámbito</a:t>
            </a:r>
            <a:r>
              <a:rPr lang="es-ES" sz="975" spc="-90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iberoamericano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educación</a:t>
            </a:r>
            <a:r>
              <a:rPr lang="es-ES" sz="975" spc="-56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29" dirty="0">
                <a:solidFill>
                  <a:srgbClr val="003143"/>
                </a:solidFill>
                <a:latin typeface="Telefonica-Light"/>
                <a:cs typeface="Telefonica-Light"/>
              </a:rPr>
              <a:t>superior.</a:t>
            </a:r>
            <a:endParaRPr lang="es-ES" sz="975" dirty="0">
              <a:latin typeface="Telefonica-Light"/>
              <a:cs typeface="Telefonica-Light"/>
            </a:endParaRPr>
          </a:p>
        </p:txBody>
      </p:sp>
      <p:sp>
        <p:nvSpPr>
          <p:cNvPr id="16" name="Marcador de posición de texto 15">
            <a:extLst>
              <a:ext uri="{FF2B5EF4-FFF2-40B4-BE49-F238E27FC236}">
                <a16:creationId xmlns:a16="http://schemas.microsoft.com/office/drawing/2014/main" id="{20D56E46-E0EF-4443-AC37-E33C84FD81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630886" y="3771031"/>
            <a:ext cx="1828799" cy="260570"/>
          </a:xfrm>
        </p:spPr>
        <p:txBody>
          <a:bodyPr/>
          <a:lstStyle/>
          <a:p>
            <a:r>
              <a:rPr lang="es-ES" sz="1050" spc="-18" dirty="0">
                <a:solidFill>
                  <a:srgbClr val="003143"/>
                </a:solidFill>
                <a:cs typeface="Telefonica"/>
              </a:rPr>
              <a:t>Empleabilidad</a:t>
            </a:r>
            <a:endParaRPr lang="es-ES" dirty="0"/>
          </a:p>
        </p:txBody>
      </p:sp>
      <p:sp>
        <p:nvSpPr>
          <p:cNvPr id="17" name="Marcador de posición de texto 16">
            <a:extLst>
              <a:ext uri="{FF2B5EF4-FFF2-40B4-BE49-F238E27FC236}">
                <a16:creationId xmlns:a16="http://schemas.microsoft.com/office/drawing/2014/main" id="{0FB8729F-04A2-D140-9F74-20DFCCCCC6E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630884" y="4139343"/>
            <a:ext cx="1912541" cy="702650"/>
          </a:xfrm>
        </p:spPr>
        <p:txBody>
          <a:bodyPr/>
          <a:lstStyle/>
          <a:p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Incrementamos</a:t>
            </a:r>
            <a:r>
              <a:rPr lang="es-ES" sz="975" spc="-52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la</a:t>
            </a:r>
            <a:r>
              <a:rPr lang="es-ES" sz="975" spc="-52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empleabilidad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en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sectores desfavorecidos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a </a:t>
            </a:r>
            <a:r>
              <a:rPr lang="es-ES" sz="975" spc="-23" dirty="0">
                <a:solidFill>
                  <a:srgbClr val="003143"/>
                </a:solidFill>
                <a:latin typeface="Telefonica-Light"/>
                <a:cs typeface="Telefonica-Light"/>
              </a:rPr>
              <a:t>través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975" spc="-11" dirty="0">
                <a:solidFill>
                  <a:srgbClr val="003143"/>
                </a:solidFill>
                <a:latin typeface="Telefonica-Light"/>
                <a:cs typeface="Telefonica-Light"/>
              </a:rPr>
              <a:t>una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oferta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formativa rigurosa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y</a:t>
            </a:r>
            <a:r>
              <a:rPr lang="es-ES" sz="975" spc="-50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actualizada.</a:t>
            </a:r>
            <a:endParaRPr lang="es-ES" sz="975" dirty="0">
              <a:latin typeface="Telefonica-Light"/>
              <a:cs typeface="Telefonica-Light"/>
            </a:endParaRPr>
          </a:p>
        </p:txBody>
      </p:sp>
      <p:sp>
        <p:nvSpPr>
          <p:cNvPr id="18" name="Marcador de posición de texto 17">
            <a:extLst>
              <a:ext uri="{FF2B5EF4-FFF2-40B4-BE49-F238E27FC236}">
                <a16:creationId xmlns:a16="http://schemas.microsoft.com/office/drawing/2014/main" id="{9C0F9C15-FEB3-E641-954E-C0FEAFBDCCF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16924" y="3771031"/>
            <a:ext cx="1336226" cy="260570"/>
          </a:xfrm>
        </p:spPr>
        <p:txBody>
          <a:bodyPr/>
          <a:lstStyle/>
          <a:p>
            <a:r>
              <a:rPr lang="es-ES" sz="1050" spc="-27" dirty="0">
                <a:solidFill>
                  <a:srgbClr val="003143"/>
                </a:solidFill>
                <a:cs typeface="Telefonica"/>
              </a:rPr>
              <a:t>Formación </a:t>
            </a:r>
            <a:r>
              <a:rPr lang="es-ES" sz="1050" dirty="0">
                <a:solidFill>
                  <a:srgbClr val="003143"/>
                </a:solidFill>
                <a:cs typeface="Telefonica"/>
              </a:rPr>
              <a:t>a </a:t>
            </a:r>
            <a:r>
              <a:rPr lang="es-ES" sz="1050" spc="-11" dirty="0">
                <a:solidFill>
                  <a:srgbClr val="003143"/>
                </a:solidFill>
                <a:cs typeface="Telefonica"/>
              </a:rPr>
              <a:t>lo</a:t>
            </a:r>
            <a:r>
              <a:rPr lang="es-ES" sz="1050" spc="-151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1050" spc="-23" dirty="0">
                <a:solidFill>
                  <a:srgbClr val="003143"/>
                </a:solidFill>
                <a:cs typeface="Telefonica"/>
              </a:rPr>
              <a:t>largo </a:t>
            </a:r>
            <a:r>
              <a:rPr lang="es-ES" sz="1050" spc="-11" dirty="0">
                <a:solidFill>
                  <a:srgbClr val="003143"/>
                </a:solidFill>
                <a:cs typeface="Telefonica"/>
              </a:rPr>
              <a:t>de la</a:t>
            </a:r>
            <a:r>
              <a:rPr lang="es-ES" sz="1050" spc="-72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1050" spc="-18" dirty="0">
                <a:solidFill>
                  <a:srgbClr val="003143"/>
                </a:solidFill>
                <a:cs typeface="Telefonica"/>
              </a:rPr>
              <a:t>vida</a:t>
            </a:r>
            <a:endParaRPr lang="es-ES" sz="1050" dirty="0">
              <a:cs typeface="Telefonica"/>
            </a:endParaRPr>
          </a:p>
        </p:txBody>
      </p:sp>
      <p:sp>
        <p:nvSpPr>
          <p:cNvPr id="19" name="Marcador de posición de texto 18">
            <a:extLst>
              <a:ext uri="{FF2B5EF4-FFF2-40B4-BE49-F238E27FC236}">
                <a16:creationId xmlns:a16="http://schemas.microsoft.com/office/drawing/2014/main" id="{9C6B06F4-6D8B-7349-B347-E9788C9367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816923" y="4132863"/>
            <a:ext cx="2079177" cy="934438"/>
          </a:xfrm>
        </p:spPr>
        <p:txBody>
          <a:bodyPr/>
          <a:lstStyle/>
          <a:p>
            <a:pPr marL="9524" marR="3809">
              <a:spcBef>
                <a:spcPts val="2025"/>
              </a:spcBef>
            </a:pP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Hacemos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frente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a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unas necesidades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formativas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en constante cambio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y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motivamos</a:t>
            </a:r>
            <a:r>
              <a:rPr lang="es-ES" sz="975" spc="-124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dirty="0">
                <a:solidFill>
                  <a:srgbClr val="003143"/>
                </a:solidFill>
                <a:latin typeface="Telefonica-Light"/>
                <a:cs typeface="Telefonica-Light"/>
              </a:rPr>
              <a:t>a </a:t>
            </a:r>
            <a:r>
              <a:rPr lang="es-ES" sz="975" spc="-11" dirty="0">
                <a:solidFill>
                  <a:srgbClr val="003143"/>
                </a:solidFill>
                <a:latin typeface="Telefonica-Light"/>
                <a:cs typeface="Telefonica-Light"/>
              </a:rPr>
              <a:t>los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alumnos</a:t>
            </a:r>
            <a:r>
              <a:rPr lang="es-ES" sz="975" spc="-52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23" dirty="0">
                <a:solidFill>
                  <a:srgbClr val="003143"/>
                </a:solidFill>
                <a:latin typeface="Telefonica-Light"/>
                <a:cs typeface="Telefonica-Light"/>
              </a:rPr>
              <a:t>para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el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auto-desarrollo</a:t>
            </a:r>
            <a:r>
              <a:rPr lang="es-ES" sz="975" spc="-86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de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competencias.</a:t>
            </a:r>
            <a:endParaRPr lang="es-ES" sz="975" dirty="0">
              <a:latin typeface="Telefonica-Light"/>
              <a:cs typeface="Telefonica-Light"/>
            </a:endParaRPr>
          </a:p>
        </p:txBody>
      </p:sp>
      <p:sp>
        <p:nvSpPr>
          <p:cNvPr id="20" name="Marcador de posición de texto 19">
            <a:extLst>
              <a:ext uri="{FF2B5EF4-FFF2-40B4-BE49-F238E27FC236}">
                <a16:creationId xmlns:a16="http://schemas.microsoft.com/office/drawing/2014/main" id="{C41E2208-5941-974D-A9C4-83A0B1BF44F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02966" y="3771031"/>
            <a:ext cx="1636210" cy="260570"/>
          </a:xfrm>
        </p:spPr>
        <p:txBody>
          <a:bodyPr/>
          <a:lstStyle/>
          <a:p>
            <a:r>
              <a:rPr lang="es-ES" sz="1050" spc="-18" dirty="0">
                <a:solidFill>
                  <a:srgbClr val="003143"/>
                </a:solidFill>
                <a:cs typeface="Telefonica"/>
              </a:rPr>
              <a:t>Puesta </a:t>
            </a:r>
            <a:r>
              <a:rPr lang="es-ES" sz="1050" spc="-11" dirty="0">
                <a:solidFill>
                  <a:srgbClr val="003143"/>
                </a:solidFill>
                <a:cs typeface="Telefonica"/>
              </a:rPr>
              <a:t>en </a:t>
            </a:r>
            <a:r>
              <a:rPr lang="es-ES" sz="1050" spc="-16" dirty="0">
                <a:solidFill>
                  <a:srgbClr val="003143"/>
                </a:solidFill>
                <a:cs typeface="Telefonica"/>
              </a:rPr>
              <a:t>valor </a:t>
            </a:r>
            <a:r>
              <a:rPr lang="es-ES" sz="1050" spc="-18" dirty="0">
                <a:solidFill>
                  <a:srgbClr val="003143"/>
                </a:solidFill>
                <a:cs typeface="Telefonica"/>
              </a:rPr>
              <a:t>del español </a:t>
            </a:r>
            <a:r>
              <a:rPr lang="es-ES" sz="1050" dirty="0">
                <a:solidFill>
                  <a:srgbClr val="003143"/>
                </a:solidFill>
                <a:cs typeface="Telefonica"/>
              </a:rPr>
              <a:t>y </a:t>
            </a:r>
            <a:r>
              <a:rPr lang="es-ES" sz="1050" spc="-11" dirty="0">
                <a:solidFill>
                  <a:srgbClr val="003143"/>
                </a:solidFill>
                <a:cs typeface="Telefonica"/>
              </a:rPr>
              <a:t>el</a:t>
            </a:r>
            <a:r>
              <a:rPr lang="es-ES" sz="1050" spc="-142" dirty="0">
                <a:solidFill>
                  <a:srgbClr val="003143"/>
                </a:solidFill>
                <a:cs typeface="Telefonica"/>
              </a:rPr>
              <a:t> </a:t>
            </a:r>
            <a:r>
              <a:rPr lang="es-ES" sz="1050" spc="-16" dirty="0">
                <a:solidFill>
                  <a:srgbClr val="003143"/>
                </a:solidFill>
                <a:cs typeface="Telefonica"/>
              </a:rPr>
              <a:t>portugués</a:t>
            </a:r>
            <a:endParaRPr lang="es-ES" sz="1050" dirty="0">
              <a:cs typeface="Telefonica"/>
            </a:endParaRPr>
          </a:p>
        </p:txBody>
      </p:sp>
      <p:sp>
        <p:nvSpPr>
          <p:cNvPr id="21" name="Marcador de posición de texto 20">
            <a:extLst>
              <a:ext uri="{FF2B5EF4-FFF2-40B4-BE49-F238E27FC236}">
                <a16:creationId xmlns:a16="http://schemas.microsoft.com/office/drawing/2014/main" id="{AE5E8B2F-B6E6-B445-86FD-25F0ED40C6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02965" y="4139343"/>
            <a:ext cx="1828800" cy="702650"/>
          </a:xfrm>
        </p:spPr>
        <p:txBody>
          <a:bodyPr/>
          <a:lstStyle/>
          <a:p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Ofrecemos </a:t>
            </a:r>
            <a:r>
              <a:rPr lang="es-ES" sz="975" spc="-11" dirty="0">
                <a:solidFill>
                  <a:srgbClr val="003143"/>
                </a:solidFill>
                <a:latin typeface="Telefonica-Light"/>
                <a:cs typeface="Telefonica-Light"/>
              </a:rPr>
              <a:t>una </a:t>
            </a:r>
            <a:r>
              <a:rPr lang="es-ES" sz="975" spc="-18" dirty="0">
                <a:solidFill>
                  <a:srgbClr val="003143"/>
                </a:solidFill>
                <a:latin typeface="Telefonica-Light"/>
                <a:cs typeface="Telefonica-Light"/>
              </a:rPr>
              <a:t>alternativa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al mundo </a:t>
            </a:r>
            <a:r>
              <a:rPr lang="es-ES" sz="975" spc="-11" dirty="0">
                <a:solidFill>
                  <a:srgbClr val="003143"/>
                </a:solidFill>
                <a:latin typeface="Telefonica-Light"/>
                <a:cs typeface="Telefonica-Light"/>
              </a:rPr>
              <a:t>MOOC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anglosajón (687MM hablantes </a:t>
            </a:r>
            <a:r>
              <a:rPr lang="es-ES" sz="975" spc="-7" dirty="0">
                <a:solidFill>
                  <a:srgbClr val="003143"/>
                </a:solidFill>
                <a:latin typeface="Telefonica-Light"/>
                <a:cs typeface="Telefonica-Light"/>
              </a:rPr>
              <a:t>de</a:t>
            </a:r>
            <a:r>
              <a:rPr lang="es-ES" sz="975" spc="-79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español</a:t>
            </a:r>
            <a:r>
              <a:rPr lang="es-ES" sz="975" spc="-38" dirty="0">
                <a:solidFill>
                  <a:srgbClr val="003143"/>
                </a:solidFill>
                <a:latin typeface="Telefonica-Light"/>
                <a:cs typeface="Telefonica-Light"/>
              </a:rPr>
              <a:t> </a:t>
            </a:r>
            <a:r>
              <a:rPr lang="es-ES" sz="975" spc="-52" dirty="0">
                <a:solidFill>
                  <a:srgbClr val="003143"/>
                </a:solidFill>
                <a:latin typeface="Telefonica-Light"/>
                <a:cs typeface="Telefonica-Light"/>
              </a:rPr>
              <a:t>y/o </a:t>
            </a:r>
            <a:r>
              <a:rPr lang="es-ES" sz="975" spc="-16" dirty="0">
                <a:solidFill>
                  <a:srgbClr val="003143"/>
                </a:solidFill>
                <a:latin typeface="Telefonica-Light"/>
                <a:cs typeface="Telefonica-Light"/>
              </a:rPr>
              <a:t>portugués).</a:t>
            </a:r>
            <a:endParaRPr lang="es-ES" sz="975" dirty="0">
              <a:latin typeface="Telefonica-Light"/>
              <a:cs typeface="Telefonica-Light"/>
            </a:endParaRPr>
          </a:p>
        </p:txBody>
      </p:sp>
      <p:sp>
        <p:nvSpPr>
          <p:cNvPr id="22" name="Marcador de posición de texto 21">
            <a:extLst>
              <a:ext uri="{FF2B5EF4-FFF2-40B4-BE49-F238E27FC236}">
                <a16:creationId xmlns:a16="http://schemas.microsoft.com/office/drawing/2014/main" id="{9178BCF6-20D9-7845-B0DA-91951C62A8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s-ES" dirty="0"/>
              <a:t> 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6C884E1D-9F0F-6B4E-8060-A12E914EA168}"/>
              </a:ext>
            </a:extLst>
          </p:cNvPr>
          <p:cNvSpPr/>
          <p:nvPr/>
        </p:nvSpPr>
        <p:spPr>
          <a:xfrm>
            <a:off x="437575" y="323103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 sz="277"/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14809BAC-F8E9-384B-8CFC-C07D3FD69829}"/>
              </a:ext>
            </a:extLst>
          </p:cNvPr>
          <p:cNvSpPr/>
          <p:nvPr/>
        </p:nvSpPr>
        <p:spPr>
          <a:xfrm>
            <a:off x="2681664" y="323103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 sz="277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C2184C6-467D-9344-A4E3-487B7CDBB48D}"/>
              </a:ext>
            </a:extLst>
          </p:cNvPr>
          <p:cNvSpPr/>
          <p:nvPr/>
        </p:nvSpPr>
        <p:spPr>
          <a:xfrm>
            <a:off x="4876948" y="323103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 sz="277"/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CE5DA4A2-61C7-BA4B-B95C-A5B91ED0C6C9}"/>
              </a:ext>
            </a:extLst>
          </p:cNvPr>
          <p:cNvSpPr/>
          <p:nvPr/>
        </p:nvSpPr>
        <p:spPr>
          <a:xfrm>
            <a:off x="7072232" y="3231031"/>
            <a:ext cx="486129" cy="48612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s-ES" sz="277"/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F7BEF992-F64E-404A-B62C-A107852D4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922" y="3324808"/>
            <a:ext cx="322748" cy="322748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8F63F8C5-AAD9-6840-8CC9-DACEE4F4A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465" y="3338288"/>
            <a:ext cx="279095" cy="264782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2840932B-3AF5-F441-9649-565DFC6CB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726" y="3346051"/>
            <a:ext cx="314876" cy="300563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4574613-B32F-D741-8ABF-7067555F5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32" y="3300308"/>
            <a:ext cx="357814" cy="336344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2704993C-2353-4D48-AB62-4C290AA7F2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409" y="739673"/>
            <a:ext cx="3913303" cy="242966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10C41CF-E39D-3B49-B87B-CEEC54F61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822" y="1409591"/>
            <a:ext cx="3792516" cy="75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9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2775</TotalTime>
  <Words>1112</Words>
  <Application>Microsoft Office PowerPoint</Application>
  <PresentationFormat>Presentación en pantalla (16:9)</PresentationFormat>
  <Paragraphs>218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9" baseType="lpstr">
      <vt:lpstr>Segoe UI Symbol</vt:lpstr>
      <vt:lpstr>Calibri</vt:lpstr>
      <vt:lpstr>Arial</vt:lpstr>
      <vt:lpstr>Simplified Arabic</vt:lpstr>
      <vt:lpstr>Telefonica-Light</vt:lpstr>
      <vt:lpstr>Telefonica CAP</vt:lpstr>
      <vt:lpstr>Telefonica</vt:lpstr>
      <vt:lpstr>Telefonica Headline Light</vt:lpstr>
      <vt:lpstr>Telefonica ExtraLight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Yerika</dc:creator>
  <cp:lastModifiedBy>Usuario de Windows</cp:lastModifiedBy>
  <cp:revision>135</cp:revision>
  <dcterms:created xsi:type="dcterms:W3CDTF">2017-09-26T15:26:40Z</dcterms:created>
  <dcterms:modified xsi:type="dcterms:W3CDTF">2018-09-20T16:38:05Z</dcterms:modified>
</cp:coreProperties>
</file>